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2.jpeg" ContentType="image/jpeg"/>
  <Override PartName="/ppt/media/image3.jpeg" ContentType="image/jpeg"/>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media/image4.jpeg" ContentType="image/jpeg"/>
  <Override PartName="/ppt/media/image5.jpeg" ContentType="image/jpeg"/>
  <Override PartName="/ppt/media/image6.jpeg" ContentType="image/jpeg"/>
  <Override PartName="/ppt/media/image7.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1pPr>
    <a:lvl2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2pPr>
    <a:lvl3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3pPr>
    <a:lvl4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4pPr>
    <a:lvl5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5pPr>
    <a:lvl6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6pPr>
    <a:lvl7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7pPr>
    <a:lvl8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8pPr>
    <a:lvl9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CEDF6"/>
          </a:solidFill>
        </a:fill>
      </a:tcStyle>
    </a:wholeTbl>
    <a:band2H>
      <a:tcTxStyle b="def" i="def"/>
      <a:tcStyle>
        <a:tcBdr/>
        <a:fill>
          <a:solidFill>
            <a:srgbClr val="E7F6FA"/>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2ECD2"/>
          </a:solidFill>
        </a:fill>
      </a:tcStyle>
    </a:wholeTbl>
    <a:band2H>
      <a:tcTxStyle b="def" i="def"/>
      <a:tcStyle>
        <a:tcBdr/>
        <a:fill>
          <a:solidFill>
            <a:srgbClr val="F9F6EA"/>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0D2FD"/>
          </a:solidFill>
        </a:fill>
      </a:tcStyle>
    </a:wholeTbl>
    <a:band2H>
      <a:tcTxStyle b="def" i="def"/>
      <a:tcStyle>
        <a:tcBdr/>
        <a:fill>
          <a:solidFill>
            <a:srgbClr val="F7EAFE"/>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418" name="Shape 418"/>
          <p:cNvSpPr/>
          <p:nvPr>
            <p:ph type="sldImg"/>
          </p:nvPr>
        </p:nvSpPr>
        <p:spPr>
          <a:xfrm>
            <a:off x="1143000" y="685800"/>
            <a:ext cx="4572000" cy="3429000"/>
          </a:xfrm>
          <a:prstGeom prst="rect">
            <a:avLst/>
          </a:prstGeom>
        </p:spPr>
        <p:txBody>
          <a:bodyPr/>
          <a:lstStyle/>
          <a:p>
            <a:pPr/>
          </a:p>
        </p:txBody>
      </p:sp>
      <p:sp>
        <p:nvSpPr>
          <p:cNvPr id="419" name="Shape 41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1" name="Shape 431"/>
          <p:cNvSpPr/>
          <p:nvPr>
            <p:ph type="sldImg"/>
          </p:nvPr>
        </p:nvSpPr>
        <p:spPr>
          <a:prstGeom prst="rect">
            <a:avLst/>
          </a:prstGeom>
        </p:spPr>
        <p:txBody>
          <a:bodyPr/>
          <a:lstStyle/>
          <a:p>
            <a:pPr/>
          </a:p>
        </p:txBody>
      </p:sp>
      <p:sp>
        <p:nvSpPr>
          <p:cNvPr id="432" name="Shape 432"/>
          <p:cNvSpPr/>
          <p:nvPr>
            <p:ph type="body" sz="quarter" idx="1"/>
          </p:nvPr>
        </p:nvSpPr>
        <p:spPr>
          <a:prstGeom prst="rect">
            <a:avLst/>
          </a:prstGeom>
        </p:spPr>
        <p:txBody>
          <a:bodyPr/>
          <a:lstStyle/>
          <a:p>
            <a:pPr/>
            <a:r>
              <a:t>Today, we’re going to talk about a leadership model for uncharted territory.  And we begin with the above quote From Tod Bolsinger.</a:t>
            </a:r>
          </a:p>
          <a:p>
            <a:pPr/>
          </a:p>
          <a:p>
            <a:pPr/>
            <a:r>
              <a:t>So let’s think of ourselves, of Carlisle Presbytery,  as a Corps of Discovery, a body of 44 congregations, led by pastors and elders, setting out on a mission:</a:t>
            </a:r>
          </a:p>
          <a:p>
            <a:pPr/>
          </a:p>
          <a:p>
            <a:pPr/>
            <a:r>
              <a:t>             To bring the healing, saving love of Jesus to expression, for the sake of real people, with real problems, today.</a:t>
            </a:r>
          </a:p>
          <a:p>
            <a:pPr/>
          </a:p>
          <a:p>
            <a:pPr/>
            <a:r>
              <a:t>It’s not as simple as it sounds…Because….American life has changed radically over the past generation.  The operative words are ‘has changed.’  We can no longer say, ‘things are changing.’  Now it is clear…change has happened…and it is impacting our churches</a:t>
            </a:r>
          </a:p>
          <a:p>
            <a:p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7" name="Shape 437"/>
          <p:cNvSpPr/>
          <p:nvPr>
            <p:ph type="sldImg"/>
          </p:nvPr>
        </p:nvSpPr>
        <p:spPr>
          <a:prstGeom prst="rect">
            <a:avLst/>
          </a:prstGeom>
        </p:spPr>
        <p:txBody>
          <a:bodyPr/>
          <a:lstStyle/>
          <a:p>
            <a:pPr/>
          </a:p>
        </p:txBody>
      </p:sp>
      <p:sp>
        <p:nvSpPr>
          <p:cNvPr id="438" name="Shape 438"/>
          <p:cNvSpPr/>
          <p:nvPr>
            <p:ph type="body" sz="quarter" idx="1"/>
          </p:nvPr>
        </p:nvSpPr>
        <p:spPr>
          <a:prstGeom prst="rect">
            <a:avLst/>
          </a:prstGeom>
        </p:spPr>
        <p:txBody>
          <a:bodyPr/>
          <a:lstStyle/>
          <a:p>
            <a:pPr/>
            <a:r>
              <a:t>Population density of our region looks like this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3" name="Shape 443"/>
          <p:cNvSpPr/>
          <p:nvPr>
            <p:ph type="sldImg"/>
          </p:nvPr>
        </p:nvSpPr>
        <p:spPr>
          <a:prstGeom prst="rect">
            <a:avLst/>
          </a:prstGeom>
        </p:spPr>
        <p:txBody>
          <a:bodyPr/>
          <a:lstStyle/>
          <a:p>
            <a:pPr/>
          </a:p>
        </p:txBody>
      </p:sp>
      <p:sp>
        <p:nvSpPr>
          <p:cNvPr id="444" name="Shape 444"/>
          <p:cNvSpPr/>
          <p:nvPr>
            <p:ph type="body" sz="quarter" idx="1"/>
          </p:nvPr>
        </p:nvSpPr>
        <p:spPr>
          <a:prstGeom prst="rect">
            <a:avLst/>
          </a:prstGeom>
        </p:spPr>
        <p:txBody>
          <a:bodyPr/>
          <a:lstStyle/>
          <a:p>
            <a:pPr/>
            <a:r>
              <a:t>Number of Presbyterians per square mile looks like this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9" name="Shape 449"/>
          <p:cNvSpPr/>
          <p:nvPr>
            <p:ph type="sldImg"/>
          </p:nvPr>
        </p:nvSpPr>
        <p:spPr>
          <a:prstGeom prst="rect">
            <a:avLst/>
          </a:prstGeom>
        </p:spPr>
        <p:txBody>
          <a:bodyPr/>
          <a:lstStyle/>
          <a:p>
            <a:pPr/>
          </a:p>
        </p:txBody>
      </p:sp>
      <p:sp>
        <p:nvSpPr>
          <p:cNvPr id="450" name="Shape 450"/>
          <p:cNvSpPr/>
          <p:nvPr>
            <p:ph type="body" sz="quarter" idx="1"/>
          </p:nvPr>
        </p:nvSpPr>
        <p:spPr>
          <a:prstGeom prst="rect">
            <a:avLst/>
          </a:prstGeom>
        </p:spPr>
        <p:txBody>
          <a:bodyPr/>
          <a:lstStyle/>
          <a:p>
            <a:pPr/>
            <a:r>
              <a:t>The density of the population in our region is increasing by these percentages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5" name="Shape 455"/>
          <p:cNvSpPr/>
          <p:nvPr>
            <p:ph type="sldImg"/>
          </p:nvPr>
        </p:nvSpPr>
        <p:spPr>
          <a:prstGeom prst="rect">
            <a:avLst/>
          </a:prstGeom>
        </p:spPr>
        <p:txBody>
          <a:bodyPr/>
          <a:lstStyle/>
          <a:p>
            <a:pPr/>
          </a:p>
        </p:txBody>
      </p:sp>
      <p:sp>
        <p:nvSpPr>
          <p:cNvPr id="456" name="Shape 456"/>
          <p:cNvSpPr/>
          <p:nvPr>
            <p:ph type="body" sz="quarter" idx="1"/>
          </p:nvPr>
        </p:nvSpPr>
        <p:spPr>
          <a:prstGeom prst="rect">
            <a:avLst/>
          </a:prstGeom>
        </p:spPr>
        <p:txBody>
          <a:bodyPr/>
          <a:lstStyle/>
          <a:p>
            <a:pPr/>
            <a:r>
              <a:t>By the year 2024, our population density is anticipated to look like this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2" name="Shape 982"/>
          <p:cNvSpPr/>
          <p:nvPr>
            <p:ph type="sldImg"/>
          </p:nvPr>
        </p:nvSpPr>
        <p:spPr>
          <a:prstGeom prst="rect">
            <a:avLst/>
          </a:prstGeom>
        </p:spPr>
        <p:txBody>
          <a:bodyPr/>
          <a:lstStyle/>
          <a:p>
            <a:pPr/>
          </a:p>
        </p:txBody>
      </p:sp>
      <p:sp>
        <p:nvSpPr>
          <p:cNvPr id="983" name="Shape 983"/>
          <p:cNvSpPr/>
          <p:nvPr>
            <p:ph type="body" sz="quarter" idx="1"/>
          </p:nvPr>
        </p:nvSpPr>
        <p:spPr>
          <a:prstGeom prst="rect">
            <a:avLst/>
          </a:prstGeom>
        </p:spPr>
        <p:txBody>
          <a:bodyPr/>
          <a:lstStyle/>
          <a:p>
            <a:pPr/>
          </a:p>
          <a:p>
            <a:pPr/>
          </a:p>
          <a:p>
            <a:pPr/>
            <a:r>
              <a:t>1) YOU ARE NOT ALONE, but WE are part of current that’s swept through our nation and our region. What Phyllis Trible calls The Great Emergence and Tod Bolsinger says is God taking God’s people into uncharted territory for the sake of the world God so loves.</a:t>
            </a:r>
          </a:p>
          <a:p>
            <a:pPr/>
          </a:p>
          <a:p>
            <a:pPr/>
            <a:r>
              <a:t>2)  AND IT’S NOT YOUR FAULT.  THERE IS NOTHING YOU COULD HAVE DONE To PREVENT THESE CHANGES FROM HAPPENING.  Navigating these challenges requires that we stay out of the shame and blame parts of our brain.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93" name="Shape 993"/>
          <p:cNvSpPr/>
          <p:nvPr>
            <p:ph type="sldImg"/>
          </p:nvPr>
        </p:nvSpPr>
        <p:spPr>
          <a:prstGeom prst="rect">
            <a:avLst/>
          </a:prstGeom>
        </p:spPr>
        <p:txBody>
          <a:bodyPr/>
          <a:lstStyle/>
          <a:p>
            <a:pPr/>
          </a:p>
        </p:txBody>
      </p:sp>
      <p:sp>
        <p:nvSpPr>
          <p:cNvPr id="994" name="Shape 994"/>
          <p:cNvSpPr/>
          <p:nvPr>
            <p:ph type="body" sz="quarter" idx="1"/>
          </p:nvPr>
        </p:nvSpPr>
        <p:spPr>
          <a:prstGeom prst="rect">
            <a:avLst/>
          </a:prstGeom>
        </p:spPr>
        <p:txBody>
          <a:bodyPr/>
          <a:lstStyle/>
          <a:p>
            <a:pPr/>
            <a:r>
              <a:t>If you’ve been reading Canoeing the Mountains, you will know that Lewis and Clark’s Corps of Discovery was looking for a water route across the continent, but ran out of water when they hit the Rockies.  </a:t>
            </a:r>
          </a:p>
          <a:p>
            <a:pPr/>
          </a:p>
          <a:p>
            <a:pPr/>
            <a:r>
              <a:t>Since you Can’t canoe over mountains, continue their journey, the Corps would have to change their entire approach.  </a:t>
            </a:r>
          </a:p>
          <a:p>
            <a:pPr/>
          </a:p>
          <a:p>
            <a:pPr/>
            <a:r>
              <a:t>The same is true for the churches in Carlisle Presbytery today.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98" name="Shape 998"/>
          <p:cNvSpPr/>
          <p:nvPr>
            <p:ph type="sldImg"/>
          </p:nvPr>
        </p:nvSpPr>
        <p:spPr>
          <a:prstGeom prst="rect">
            <a:avLst/>
          </a:prstGeom>
        </p:spPr>
        <p:txBody>
          <a:bodyPr/>
          <a:lstStyle/>
          <a:p>
            <a:pPr/>
          </a:p>
        </p:txBody>
      </p:sp>
      <p:sp>
        <p:nvSpPr>
          <p:cNvPr id="999" name="Shape 999"/>
          <p:cNvSpPr/>
          <p:nvPr>
            <p:ph type="body" sz="quarter" idx="1"/>
          </p:nvPr>
        </p:nvSpPr>
        <p:spPr>
          <a:prstGeom prst="rect">
            <a:avLst/>
          </a:prstGeom>
        </p:spPr>
        <p:txBody>
          <a:bodyPr/>
          <a:lstStyle/>
          <a:p>
            <a:pPr/>
            <a:r>
              <a:t>Another way to put it:  Making hIstoric churches, mission outposts (as they once were)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6" name="Shape 1006"/>
          <p:cNvSpPr/>
          <p:nvPr>
            <p:ph type="sldImg"/>
          </p:nvPr>
        </p:nvSpPr>
        <p:spPr>
          <a:prstGeom prst="rect">
            <a:avLst/>
          </a:prstGeom>
        </p:spPr>
        <p:txBody>
          <a:bodyPr/>
          <a:lstStyle/>
          <a:p>
            <a:pPr/>
          </a:p>
        </p:txBody>
      </p:sp>
      <p:sp>
        <p:nvSpPr>
          <p:cNvPr id="1007" name="Shape 1007"/>
          <p:cNvSpPr/>
          <p:nvPr>
            <p:ph type="body" sz="quarter" idx="1"/>
          </p:nvPr>
        </p:nvSpPr>
        <p:spPr>
          <a:prstGeom prst="rect">
            <a:avLst/>
          </a:prstGeom>
        </p:spPr>
        <p:txBody>
          <a:bodyPr/>
          <a:lstStyle/>
          <a:p>
            <a:pPr/>
            <a:r>
              <a:t>This is hard.  We weren’t trained for this.</a:t>
            </a:r>
          </a:p>
          <a:p>
            <a:pPr/>
          </a:p>
          <a:p>
            <a:pPr/>
            <a:r>
              <a:t>We are trained as teachers, worship leaders, counselors.</a:t>
            </a:r>
          </a:p>
          <a:p>
            <a:pPr/>
            <a:r>
              <a:t>	Some of us may be trained as social workers, program providers, and community organizers…..</a:t>
            </a:r>
          </a:p>
          <a:p>
            <a:pPr/>
          </a:p>
          <a:p>
            <a:pPr/>
            <a:r>
              <a:t>And now, “It’s like we woke up one morning and found ourselves ministering in a strange land where we don’t understand the customs, language or values….and our training</a:t>
            </a:r>
          </a:p>
          <a:p>
            <a:pPr/>
            <a:r>
              <a:t>		doesn’t seem to be working the way it used to.</a:t>
            </a:r>
          </a:p>
          <a:p>
            <a:pPr/>
          </a:p>
          <a:p>
            <a:pPr/>
            <a:r>
              <a:t>It is tempting to throw up our hands and say NO….I can’t.  I don’t want to.  It’s not fair.  </a:t>
            </a:r>
          </a:p>
          <a:p>
            <a:pPr/>
            <a:r>
              <a:t>	I don’t have time.  I don’t have energy….or resources….our partners </a:t>
            </a:r>
          </a:p>
          <a:p>
            <a:pPr/>
            <a:r>
              <a:t>		who will join me as I try to figure this out.</a:t>
            </a:r>
          </a:p>
          <a:p>
            <a:pPr/>
          </a:p>
          <a:p>
            <a:pPr/>
            <a:r>
              <a:t>It’s also tempting to jump quickly to fix what we perceive is the problem.  To tinker by re-structuring, Or to rely on what we already know, even though it’s not working.</a:t>
            </a:r>
          </a:p>
          <a:p>
            <a:pPr/>
          </a:p>
          <a:p>
            <a:pPr/>
            <a:r>
              <a:t>But these challenges can’t be solved with our existing knowledge or skill.  In the changed environment we face, our tried and true default actions, programs, and strategies are moot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15" name="Shape 1015"/>
          <p:cNvSpPr/>
          <p:nvPr>
            <p:ph type="sldImg"/>
          </p:nvPr>
        </p:nvSpPr>
        <p:spPr>
          <a:prstGeom prst="rect">
            <a:avLst/>
          </a:prstGeom>
        </p:spPr>
        <p:txBody>
          <a:bodyPr/>
          <a:lstStyle/>
          <a:p>
            <a:pPr/>
          </a:p>
        </p:txBody>
      </p:sp>
      <p:sp>
        <p:nvSpPr>
          <p:cNvPr id="1016" name="Shape 1016"/>
          <p:cNvSpPr/>
          <p:nvPr>
            <p:ph type="body" sz="quarter" idx="1"/>
          </p:nvPr>
        </p:nvSpPr>
        <p:spPr>
          <a:prstGeom prst="rect">
            <a:avLst/>
          </a:prstGeom>
        </p:spPr>
        <p:txBody>
          <a:bodyPr/>
          <a:lstStyle/>
          <a:p>
            <a:pPr/>
            <a:r>
              <a:t>And you are NOT the first…here are some faces you may recognize, of adventurers</a:t>
            </a:r>
          </a:p>
          <a:p>
            <a:pPr/>
            <a:r>
              <a:t>from times past, who can help us see what is asked of us: </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4.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Slide">
    <p:bg>
      <p:bgPr>
        <a:gradFill flip="none" rotWithShape="1">
          <a:gsLst>
            <a:gs pos="0">
              <a:srgbClr val="2FEAE0"/>
            </a:gs>
            <a:gs pos="50000">
              <a:srgbClr val="21ABC8"/>
            </a:gs>
            <a:gs pos="100000">
              <a:srgbClr val="0C2262"/>
            </a:gs>
          </a:gsLst>
          <a:lin ang="2519999" scaled="0"/>
        </a:gradFill>
      </p:bgPr>
    </p:bg>
    <p:spTree>
      <p:nvGrpSpPr>
        <p:cNvPr id="1" name=""/>
        <p:cNvGrpSpPr/>
        <p:nvPr/>
      </p:nvGrpSpPr>
      <p:grpSpPr>
        <a:xfrm>
          <a:off x="0" y="0"/>
          <a:ext cx="0" cy="0"/>
          <a:chOff x="0" y="0"/>
          <a:chExt cx="0" cy="0"/>
        </a:xfrm>
      </p:grpSpPr>
      <p:pic>
        <p:nvPicPr>
          <p:cNvPr id="13" name="Picture 6" descr="Picture 6"/>
          <p:cNvPicPr>
            <a:picLocks noChangeAspect="1"/>
          </p:cNvPicPr>
          <p:nvPr/>
        </p:nvPicPr>
        <p:blipFill>
          <a:blip r:embed="rId2">
            <a:alphaModFix amt="10000"/>
            <a:extLst/>
          </a:blip>
          <a:stretch>
            <a:fillRect/>
          </a:stretch>
        </p:blipFill>
        <p:spPr>
          <a:xfrm>
            <a:off x="0" y="16937"/>
            <a:ext cx="9144000" cy="6858001"/>
          </a:xfrm>
          <a:prstGeom prst="rect">
            <a:avLst/>
          </a:prstGeom>
          <a:ln w="12700">
            <a:miter lim="400000"/>
          </a:ln>
        </p:spPr>
      </p:pic>
      <p:pic>
        <p:nvPicPr>
          <p:cNvPr id="14" name="Picture 6" descr="Picture 6"/>
          <p:cNvPicPr>
            <a:picLocks noChangeAspect="1"/>
          </p:cNvPicPr>
          <p:nvPr/>
        </p:nvPicPr>
        <p:blipFill>
          <a:blip r:embed="rId3">
            <a:extLst/>
          </a:blip>
          <a:stretch>
            <a:fillRect/>
          </a:stretch>
        </p:blipFill>
        <p:spPr>
          <a:xfrm>
            <a:off x="1" y="4242851"/>
            <a:ext cx="6726064" cy="275946"/>
          </a:xfrm>
          <a:prstGeom prst="rect">
            <a:avLst/>
          </a:prstGeom>
          <a:ln w="12700">
            <a:miter lim="400000"/>
          </a:ln>
        </p:spPr>
      </p:pic>
      <p:pic>
        <p:nvPicPr>
          <p:cNvPr id="15" name="Picture 7" descr="Picture 7"/>
          <p:cNvPicPr>
            <a:picLocks noChangeAspect="1"/>
          </p:cNvPicPr>
          <p:nvPr/>
        </p:nvPicPr>
        <p:blipFill>
          <a:blip r:embed="rId4">
            <a:extLst/>
          </a:blip>
          <a:stretch>
            <a:fillRect/>
          </a:stretch>
        </p:blipFill>
        <p:spPr>
          <a:xfrm>
            <a:off x="6833785" y="4243844"/>
            <a:ext cx="2307835" cy="276944"/>
          </a:xfrm>
          <a:prstGeom prst="rect">
            <a:avLst/>
          </a:prstGeom>
          <a:ln w="12700">
            <a:miter lim="400000"/>
          </a:ln>
        </p:spPr>
      </p:pic>
      <p:sp>
        <p:nvSpPr>
          <p:cNvPr id="16" name="Rectangle 8"/>
          <p:cNvSpPr/>
          <p:nvPr/>
        </p:nvSpPr>
        <p:spPr>
          <a:xfrm>
            <a:off x="0" y="2590076"/>
            <a:ext cx="6726064" cy="1660333"/>
          </a:xfrm>
          <a:prstGeom prst="rect">
            <a:avLst/>
          </a:prstGeom>
          <a:solidFill>
            <a:srgbClr val="002060"/>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17" name="Rectangle 9"/>
          <p:cNvSpPr/>
          <p:nvPr/>
        </p:nvSpPr>
        <p:spPr>
          <a:xfrm>
            <a:off x="6833785" y="2590076"/>
            <a:ext cx="2307836" cy="1660333"/>
          </a:xfrm>
          <a:prstGeom prst="rect">
            <a:avLst/>
          </a:prstGeom>
          <a:solidFill>
            <a:schemeClr val="accent1"/>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18" name="Title Text"/>
          <p:cNvSpPr txBox="1"/>
          <p:nvPr>
            <p:ph type="title"/>
          </p:nvPr>
        </p:nvSpPr>
        <p:spPr>
          <a:xfrm>
            <a:off x="510239" y="2733706"/>
            <a:ext cx="6108104" cy="1373073"/>
          </a:xfrm>
          <a:prstGeom prst="rect">
            <a:avLst/>
          </a:prstGeom>
        </p:spPr>
        <p:txBody>
          <a:bodyPr anchor="b"/>
          <a:lstStyle>
            <a:lvl1pPr algn="r">
              <a:defRPr sz="3600"/>
            </a:lvl1pPr>
          </a:lstStyle>
          <a:p>
            <a:pPr/>
            <a:r>
              <a:t>Title Text</a:t>
            </a:r>
          </a:p>
        </p:txBody>
      </p:sp>
      <p:sp>
        <p:nvSpPr>
          <p:cNvPr id="19" name="Body Level One…"/>
          <p:cNvSpPr txBox="1"/>
          <p:nvPr>
            <p:ph type="body" sz="quarter" idx="1"/>
          </p:nvPr>
        </p:nvSpPr>
        <p:spPr>
          <a:xfrm>
            <a:off x="510239" y="4394039"/>
            <a:ext cx="6108104" cy="1117691"/>
          </a:xfrm>
          <a:prstGeom prst="rect">
            <a:avLst/>
          </a:prstGeom>
        </p:spPr>
        <p:txBody>
          <a:bodyPr lIns="45718" tIns="45718" rIns="45718" bIns="45718"/>
          <a:lstStyle>
            <a:lvl1pPr algn="r" defTabSz="685800">
              <a:lnSpc>
                <a:spcPct val="90000"/>
              </a:lnSpc>
              <a:spcBef>
                <a:spcPts val="700"/>
              </a:spcBef>
              <a:defRPr i="0" sz="2700">
                <a:solidFill>
                  <a:srgbClr val="FFFFFF"/>
                </a:solidFill>
                <a:latin typeface="+mn-lt"/>
                <a:ea typeface="+mn-ea"/>
                <a:cs typeface="+mn-cs"/>
                <a:sym typeface="Calibri"/>
              </a:defRPr>
            </a:lvl1pPr>
            <a:lvl2pPr algn="r" defTabSz="685800">
              <a:lnSpc>
                <a:spcPct val="90000"/>
              </a:lnSpc>
              <a:spcBef>
                <a:spcPts val="700"/>
              </a:spcBef>
              <a:defRPr i="0" sz="2700">
                <a:solidFill>
                  <a:srgbClr val="FFFFFF"/>
                </a:solidFill>
                <a:latin typeface="+mn-lt"/>
                <a:ea typeface="+mn-ea"/>
                <a:cs typeface="+mn-cs"/>
                <a:sym typeface="Calibri"/>
              </a:defRPr>
            </a:lvl2pPr>
            <a:lvl3pPr algn="r" defTabSz="685800">
              <a:lnSpc>
                <a:spcPct val="90000"/>
              </a:lnSpc>
              <a:spcBef>
                <a:spcPts val="700"/>
              </a:spcBef>
              <a:defRPr i="0" sz="2700">
                <a:solidFill>
                  <a:srgbClr val="FFFFFF"/>
                </a:solidFill>
                <a:latin typeface="+mn-lt"/>
                <a:ea typeface="+mn-ea"/>
                <a:cs typeface="+mn-cs"/>
                <a:sym typeface="Calibri"/>
              </a:defRPr>
            </a:lvl3pPr>
            <a:lvl4pPr algn="r" defTabSz="685800">
              <a:lnSpc>
                <a:spcPct val="90000"/>
              </a:lnSpc>
              <a:spcBef>
                <a:spcPts val="700"/>
              </a:spcBef>
              <a:defRPr i="0" sz="2700">
                <a:solidFill>
                  <a:srgbClr val="FFFFFF"/>
                </a:solidFill>
                <a:latin typeface="+mn-lt"/>
                <a:ea typeface="+mn-ea"/>
                <a:cs typeface="+mn-cs"/>
                <a:sym typeface="Calibri"/>
              </a:defRPr>
            </a:lvl4pPr>
            <a:lvl5pPr algn="r" defTabSz="685800">
              <a:lnSpc>
                <a:spcPct val="90000"/>
              </a:lnSpc>
              <a:spcBef>
                <a:spcPts val="700"/>
              </a:spcBef>
              <a:defRPr i="0" sz="2700">
                <a:solidFill>
                  <a:srgbClr val="FFFFFF"/>
                </a:solidFill>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pic>
        <p:nvPicPr>
          <p:cNvPr id="20" name="Picture 11" descr="Picture 11"/>
          <p:cNvPicPr>
            <a:picLocks noChangeAspect="1"/>
          </p:cNvPicPr>
          <p:nvPr/>
        </p:nvPicPr>
        <p:blipFill>
          <a:blip r:embed="rId5">
            <a:extLst/>
          </a:blip>
          <a:stretch>
            <a:fillRect/>
          </a:stretch>
        </p:blipFill>
        <p:spPr>
          <a:xfrm>
            <a:off x="7172373" y="2931392"/>
            <a:ext cx="1020869" cy="1020869"/>
          </a:xfrm>
          <a:prstGeom prst="rect">
            <a:avLst/>
          </a:prstGeom>
          <a:ln w="12700">
            <a:miter lim="400000"/>
          </a:ln>
        </p:spPr>
      </p:pic>
      <p:sp>
        <p:nvSpPr>
          <p:cNvPr id="21" name="Text Placeholder 12"/>
          <p:cNvSpPr/>
          <p:nvPr>
            <p:ph type="body" sz="quarter" idx="13"/>
          </p:nvPr>
        </p:nvSpPr>
        <p:spPr>
          <a:xfrm>
            <a:off x="509587" y="5511800"/>
            <a:ext cx="7210426" cy="423863"/>
          </a:xfrm>
          <a:prstGeom prst="rect">
            <a:avLst/>
          </a:prstGeom>
        </p:spPr>
        <p:txBody>
          <a:bodyPr lIns="45718" tIns="45718" rIns="45718" bIns="45718"/>
          <a:lstStyle/>
          <a:p>
            <a:pPr/>
          </a:p>
        </p:txBody>
      </p:sp>
      <p:sp>
        <p:nvSpPr>
          <p:cNvPr id="22" name="Slide Number"/>
          <p:cNvSpPr txBox="1"/>
          <p:nvPr>
            <p:ph type="sldNum" sz="quarter" idx="2"/>
          </p:nvPr>
        </p:nvSpPr>
        <p:spPr>
          <a:xfrm>
            <a:off x="6289223" y="6221732"/>
            <a:ext cx="263978" cy="269237"/>
          </a:xfrm>
          <a:prstGeom prst="rect">
            <a:avLst/>
          </a:prstGeom>
        </p:spPr>
        <p:txBody>
          <a:bodyPr lIns="45718" tIns="45718" rIns="45718" bIns="45718" anchor="ctr"/>
          <a:lstStyle>
            <a:lvl1pPr algn="r" defTabSz="457200">
              <a:defRPr sz="1200">
                <a:solidFill>
                  <a:srgbClr val="FFFFFF"/>
                </a:solid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bg>
      <p:bgPr>
        <a:gradFill flip="none" rotWithShape="1">
          <a:gsLst>
            <a:gs pos="0">
              <a:srgbClr val="2FEAE0"/>
            </a:gs>
            <a:gs pos="50000">
              <a:srgbClr val="21ABC8"/>
            </a:gs>
            <a:gs pos="100000">
              <a:srgbClr val="0C2262"/>
            </a:gs>
          </a:gsLst>
          <a:lin ang="2519999" scaled="0"/>
        </a:gradFill>
      </p:bgPr>
    </p:bg>
    <p:spTree>
      <p:nvGrpSpPr>
        <p:cNvPr id="1" name=""/>
        <p:cNvGrpSpPr/>
        <p:nvPr/>
      </p:nvGrpSpPr>
      <p:grpSpPr>
        <a:xfrm>
          <a:off x="0" y="0"/>
          <a:ext cx="0" cy="0"/>
          <a:chOff x="0" y="0"/>
          <a:chExt cx="0" cy="0"/>
        </a:xfrm>
      </p:grpSpPr>
      <p:pic>
        <p:nvPicPr>
          <p:cNvPr id="29" name="Picture 6" descr="Picture 6"/>
          <p:cNvPicPr>
            <a:picLocks noChangeAspect="1"/>
          </p:cNvPicPr>
          <p:nvPr/>
        </p:nvPicPr>
        <p:blipFill>
          <a:blip r:embed="rId2">
            <a:extLst/>
          </a:blip>
          <a:stretch>
            <a:fillRect/>
          </a:stretch>
        </p:blipFill>
        <p:spPr>
          <a:xfrm>
            <a:off x="0" y="16937"/>
            <a:ext cx="9144000" cy="6858001"/>
          </a:xfrm>
          <a:prstGeom prst="rect">
            <a:avLst/>
          </a:prstGeom>
          <a:ln w="12700">
            <a:miter lim="400000"/>
          </a:ln>
        </p:spPr>
      </p:pic>
      <p:pic>
        <p:nvPicPr>
          <p:cNvPr id="30" name="Picture 14" descr="Picture 14"/>
          <p:cNvPicPr>
            <a:picLocks noChangeAspect="1"/>
          </p:cNvPicPr>
          <p:nvPr/>
        </p:nvPicPr>
        <p:blipFill>
          <a:blip r:embed="rId3">
            <a:extLst/>
          </a:blip>
          <a:stretch>
            <a:fillRect/>
          </a:stretch>
        </p:blipFill>
        <p:spPr>
          <a:xfrm>
            <a:off x="1" y="1970240"/>
            <a:ext cx="7828361" cy="321165"/>
          </a:xfrm>
          <a:prstGeom prst="rect">
            <a:avLst/>
          </a:prstGeom>
          <a:ln w="12700">
            <a:miter lim="400000"/>
          </a:ln>
        </p:spPr>
      </p:pic>
      <p:pic>
        <p:nvPicPr>
          <p:cNvPr id="31" name="Picture 15" descr="Picture 15"/>
          <p:cNvPicPr>
            <a:picLocks noChangeAspect="1"/>
          </p:cNvPicPr>
          <p:nvPr/>
        </p:nvPicPr>
        <p:blipFill>
          <a:blip r:embed="rId4">
            <a:extLst/>
          </a:blip>
          <a:stretch>
            <a:fillRect/>
          </a:stretch>
        </p:blipFill>
        <p:spPr>
          <a:xfrm>
            <a:off x="7939368" y="1971232"/>
            <a:ext cx="1202252" cy="144272"/>
          </a:xfrm>
          <a:prstGeom prst="rect">
            <a:avLst/>
          </a:prstGeom>
          <a:ln w="12700">
            <a:miter lim="400000"/>
          </a:ln>
        </p:spPr>
      </p:pic>
      <p:sp>
        <p:nvSpPr>
          <p:cNvPr id="32" name="Rectangle 16"/>
          <p:cNvSpPr/>
          <p:nvPr/>
        </p:nvSpPr>
        <p:spPr>
          <a:xfrm>
            <a:off x="-1" y="609600"/>
            <a:ext cx="7828361" cy="1368198"/>
          </a:xfrm>
          <a:prstGeom prst="rect">
            <a:avLst/>
          </a:prstGeom>
          <a:solidFill>
            <a:srgbClr val="002060"/>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33" name="Rectangle 17"/>
          <p:cNvSpPr/>
          <p:nvPr/>
        </p:nvSpPr>
        <p:spPr>
          <a:xfrm>
            <a:off x="7939371" y="609600"/>
            <a:ext cx="1202252" cy="1368198"/>
          </a:xfrm>
          <a:prstGeom prst="rect">
            <a:avLst/>
          </a:prstGeom>
          <a:solidFill>
            <a:schemeClr val="accent1"/>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34" name="Title Text"/>
          <p:cNvSpPr txBox="1"/>
          <p:nvPr>
            <p:ph type="title"/>
          </p:nvPr>
        </p:nvSpPr>
        <p:spPr>
          <a:xfrm>
            <a:off x="510239" y="753228"/>
            <a:ext cx="7210399" cy="1080938"/>
          </a:xfrm>
          <a:prstGeom prst="rect">
            <a:avLst/>
          </a:prstGeom>
        </p:spPr>
        <p:txBody>
          <a:bodyPr/>
          <a:lstStyle/>
          <a:p>
            <a:pPr/>
            <a:r>
              <a:t>Title Text</a:t>
            </a:r>
          </a:p>
        </p:txBody>
      </p:sp>
      <p:sp>
        <p:nvSpPr>
          <p:cNvPr id="35" name="Body Level One…"/>
          <p:cNvSpPr txBox="1"/>
          <p:nvPr>
            <p:ph type="body" idx="1"/>
          </p:nvPr>
        </p:nvSpPr>
        <p:spPr>
          <a:xfrm>
            <a:off x="510239" y="2336873"/>
            <a:ext cx="7210399" cy="3599318"/>
          </a:xfrm>
          <a:prstGeom prst="rect">
            <a:avLst/>
          </a:prstGeom>
        </p:spPr>
        <p:txBody>
          <a:bodyPr lIns="45718" tIns="45718" rIns="45718" bIns="45718"/>
          <a:lstStyle>
            <a:lvl1pPr algn="l" defTabSz="685800">
              <a:lnSpc>
                <a:spcPct val="90000"/>
              </a:lnSpc>
              <a:spcBef>
                <a:spcPts val="700"/>
              </a:spcBef>
              <a:defRPr i="0" sz="3200">
                <a:solidFill>
                  <a:srgbClr val="FFFFFF"/>
                </a:solidFill>
                <a:latin typeface="+mn-lt"/>
                <a:ea typeface="+mn-ea"/>
                <a:cs typeface="+mn-cs"/>
                <a:sym typeface="Calibri"/>
              </a:defRPr>
            </a:lvl1pPr>
            <a:lvl2pPr algn="l" defTabSz="685800">
              <a:lnSpc>
                <a:spcPct val="90000"/>
              </a:lnSpc>
              <a:spcBef>
                <a:spcPts val="700"/>
              </a:spcBef>
              <a:defRPr i="0" sz="3200">
                <a:solidFill>
                  <a:srgbClr val="FFFFFF"/>
                </a:solidFill>
                <a:latin typeface="+mn-lt"/>
                <a:ea typeface="+mn-ea"/>
                <a:cs typeface="+mn-cs"/>
                <a:sym typeface="Calibri"/>
              </a:defRPr>
            </a:lvl2pPr>
            <a:lvl3pPr algn="l" defTabSz="685800">
              <a:lnSpc>
                <a:spcPct val="90000"/>
              </a:lnSpc>
              <a:spcBef>
                <a:spcPts val="700"/>
              </a:spcBef>
              <a:defRPr i="0" sz="3200">
                <a:solidFill>
                  <a:srgbClr val="FFFFFF"/>
                </a:solidFill>
                <a:latin typeface="+mn-lt"/>
                <a:ea typeface="+mn-ea"/>
                <a:cs typeface="+mn-cs"/>
                <a:sym typeface="Calibri"/>
              </a:defRPr>
            </a:lvl3pPr>
            <a:lvl4pPr algn="l" defTabSz="685800">
              <a:lnSpc>
                <a:spcPct val="90000"/>
              </a:lnSpc>
              <a:spcBef>
                <a:spcPts val="700"/>
              </a:spcBef>
              <a:defRPr i="0" sz="3200">
                <a:solidFill>
                  <a:srgbClr val="FFFFFF"/>
                </a:solidFill>
                <a:latin typeface="+mn-lt"/>
                <a:ea typeface="+mn-ea"/>
                <a:cs typeface="+mn-cs"/>
                <a:sym typeface="Calibri"/>
              </a:defRPr>
            </a:lvl4pPr>
            <a:lvl5pPr algn="l" defTabSz="685800">
              <a:lnSpc>
                <a:spcPct val="90000"/>
              </a:lnSpc>
              <a:spcBef>
                <a:spcPts val="700"/>
              </a:spcBef>
              <a:defRPr i="0" sz="3200">
                <a:solidFill>
                  <a:srgbClr val="FFFFFF"/>
                </a:solidFill>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pic>
        <p:nvPicPr>
          <p:cNvPr id="36" name="Picture 10" descr="Picture 10"/>
          <p:cNvPicPr>
            <a:picLocks noChangeAspect="1"/>
          </p:cNvPicPr>
          <p:nvPr/>
        </p:nvPicPr>
        <p:blipFill>
          <a:blip r:embed="rId5">
            <a:extLst/>
          </a:blip>
          <a:stretch>
            <a:fillRect/>
          </a:stretch>
        </p:blipFill>
        <p:spPr>
          <a:xfrm>
            <a:off x="8031012" y="790358"/>
            <a:ext cx="1020869" cy="1020869"/>
          </a:xfrm>
          <a:prstGeom prst="rect">
            <a:avLst/>
          </a:prstGeom>
          <a:ln w="12700">
            <a:miter lim="400000"/>
          </a:ln>
        </p:spPr>
      </p:pic>
      <p:sp>
        <p:nvSpPr>
          <p:cNvPr id="37" name="Text Placeholder 7"/>
          <p:cNvSpPr/>
          <p:nvPr>
            <p:ph type="body" sz="quarter" idx="13"/>
          </p:nvPr>
        </p:nvSpPr>
        <p:spPr>
          <a:xfrm>
            <a:off x="509587" y="5433481"/>
            <a:ext cx="7210426" cy="502184"/>
          </a:xfrm>
          <a:prstGeom prst="rect">
            <a:avLst/>
          </a:prstGeom>
        </p:spPr>
        <p:txBody>
          <a:bodyPr lIns="45718" tIns="45718" rIns="45718" bIns="45718"/>
          <a:lstStyle/>
          <a:p>
            <a:pPr/>
          </a:p>
        </p:txBody>
      </p:sp>
      <p:sp>
        <p:nvSpPr>
          <p:cNvPr id="38" name="Slide Number"/>
          <p:cNvSpPr txBox="1"/>
          <p:nvPr>
            <p:ph type="sldNum" sz="quarter" idx="2"/>
          </p:nvPr>
        </p:nvSpPr>
        <p:spPr>
          <a:xfrm>
            <a:off x="6289223" y="6221732"/>
            <a:ext cx="263978" cy="269237"/>
          </a:xfrm>
          <a:prstGeom prst="rect">
            <a:avLst/>
          </a:prstGeom>
        </p:spPr>
        <p:txBody>
          <a:bodyPr lIns="45718" tIns="45718" rIns="45718" bIns="45718" anchor="ctr"/>
          <a:lstStyle>
            <a:lvl1pPr algn="r" defTabSz="457200">
              <a:defRPr sz="1200">
                <a:solidFill>
                  <a:srgbClr val="FFFFFF"/>
                </a:solid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ection Header">
    <p:bg>
      <p:bgPr>
        <a:gradFill flip="none" rotWithShape="1">
          <a:gsLst>
            <a:gs pos="0">
              <a:srgbClr val="2FEAE0"/>
            </a:gs>
            <a:gs pos="50000">
              <a:srgbClr val="21ABC8"/>
            </a:gs>
            <a:gs pos="100000">
              <a:srgbClr val="0C2262"/>
            </a:gs>
          </a:gsLst>
          <a:lin ang="2519999" scaled="0"/>
        </a:gradFill>
      </p:bgPr>
    </p:bg>
    <p:spTree>
      <p:nvGrpSpPr>
        <p:cNvPr id="1" name=""/>
        <p:cNvGrpSpPr/>
        <p:nvPr/>
      </p:nvGrpSpPr>
      <p:grpSpPr>
        <a:xfrm>
          <a:off x="0" y="0"/>
          <a:ext cx="0" cy="0"/>
          <a:chOff x="0" y="0"/>
          <a:chExt cx="0" cy="0"/>
        </a:xfrm>
      </p:grpSpPr>
      <p:pic>
        <p:nvPicPr>
          <p:cNvPr id="45" name="Picture 6" descr="Picture 6"/>
          <p:cNvPicPr>
            <a:picLocks noChangeAspect="1"/>
          </p:cNvPicPr>
          <p:nvPr/>
        </p:nvPicPr>
        <p:blipFill>
          <a:blip r:embed="rId2">
            <a:extLst/>
          </a:blip>
          <a:stretch>
            <a:fillRect/>
          </a:stretch>
        </p:blipFill>
        <p:spPr>
          <a:xfrm>
            <a:off x="0" y="16937"/>
            <a:ext cx="9144000" cy="6858001"/>
          </a:xfrm>
          <a:prstGeom prst="rect">
            <a:avLst/>
          </a:prstGeom>
          <a:ln w="12700">
            <a:miter lim="400000"/>
          </a:ln>
        </p:spPr>
      </p:pic>
      <p:pic>
        <p:nvPicPr>
          <p:cNvPr id="46" name="Picture 6" descr="Picture 6"/>
          <p:cNvPicPr>
            <a:picLocks noChangeAspect="1"/>
          </p:cNvPicPr>
          <p:nvPr/>
        </p:nvPicPr>
        <p:blipFill>
          <a:blip r:embed="rId3">
            <a:extLst/>
          </a:blip>
          <a:stretch>
            <a:fillRect/>
          </a:stretch>
        </p:blipFill>
        <p:spPr>
          <a:xfrm>
            <a:off x="-3" y="4086907"/>
            <a:ext cx="7828362" cy="321168"/>
          </a:xfrm>
          <a:prstGeom prst="rect">
            <a:avLst/>
          </a:prstGeom>
          <a:ln w="12700">
            <a:miter lim="400000"/>
          </a:ln>
        </p:spPr>
      </p:pic>
      <p:pic>
        <p:nvPicPr>
          <p:cNvPr id="47" name="Picture 7" descr="Picture 7"/>
          <p:cNvPicPr>
            <a:picLocks noChangeAspect="1"/>
          </p:cNvPicPr>
          <p:nvPr/>
        </p:nvPicPr>
        <p:blipFill>
          <a:blip r:embed="rId4">
            <a:extLst/>
          </a:blip>
          <a:stretch>
            <a:fillRect/>
          </a:stretch>
        </p:blipFill>
        <p:spPr>
          <a:xfrm>
            <a:off x="7939368" y="4087900"/>
            <a:ext cx="1202252" cy="144274"/>
          </a:xfrm>
          <a:prstGeom prst="rect">
            <a:avLst/>
          </a:prstGeom>
          <a:ln w="12700">
            <a:miter lim="400000"/>
          </a:ln>
        </p:spPr>
      </p:pic>
      <p:sp>
        <p:nvSpPr>
          <p:cNvPr id="48" name="Rectangle 8"/>
          <p:cNvSpPr/>
          <p:nvPr/>
        </p:nvSpPr>
        <p:spPr>
          <a:xfrm>
            <a:off x="-3" y="2726264"/>
            <a:ext cx="7828361" cy="1368202"/>
          </a:xfrm>
          <a:prstGeom prst="rect">
            <a:avLst/>
          </a:prstGeom>
          <a:solidFill>
            <a:srgbClr val="002060"/>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49" name="Rectangle 9"/>
          <p:cNvSpPr/>
          <p:nvPr/>
        </p:nvSpPr>
        <p:spPr>
          <a:xfrm>
            <a:off x="7939368" y="2726264"/>
            <a:ext cx="1202252" cy="1368202"/>
          </a:xfrm>
          <a:prstGeom prst="rect">
            <a:avLst/>
          </a:prstGeom>
          <a:solidFill>
            <a:schemeClr val="accent1"/>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50" name="Title Text"/>
          <p:cNvSpPr txBox="1"/>
          <p:nvPr>
            <p:ph type="title"/>
          </p:nvPr>
        </p:nvSpPr>
        <p:spPr>
          <a:xfrm>
            <a:off x="510242" y="2869894"/>
            <a:ext cx="7210395" cy="1090791"/>
          </a:xfrm>
          <a:prstGeom prst="rect">
            <a:avLst/>
          </a:prstGeom>
        </p:spPr>
        <p:txBody>
          <a:bodyPr/>
          <a:lstStyle>
            <a:lvl1pPr algn="r"/>
          </a:lstStyle>
          <a:p>
            <a:pPr/>
            <a:r>
              <a:t>Title Text</a:t>
            </a:r>
          </a:p>
        </p:txBody>
      </p:sp>
      <p:sp>
        <p:nvSpPr>
          <p:cNvPr id="51" name="Body Level One…"/>
          <p:cNvSpPr txBox="1"/>
          <p:nvPr>
            <p:ph type="body" sz="quarter" idx="1"/>
          </p:nvPr>
        </p:nvSpPr>
        <p:spPr>
          <a:xfrm>
            <a:off x="510242" y="4232171"/>
            <a:ext cx="7210395" cy="1704021"/>
          </a:xfrm>
          <a:prstGeom prst="rect">
            <a:avLst/>
          </a:prstGeom>
        </p:spPr>
        <p:txBody>
          <a:bodyPr lIns="45718" tIns="45718" rIns="45718" bIns="45718"/>
          <a:lstStyle>
            <a:lvl1pPr algn="r" defTabSz="685800">
              <a:lnSpc>
                <a:spcPct val="90000"/>
              </a:lnSpc>
              <a:spcBef>
                <a:spcPts val="700"/>
              </a:spcBef>
              <a:defRPr i="0" sz="3200">
                <a:solidFill>
                  <a:srgbClr val="FFFFFF"/>
                </a:solidFill>
                <a:latin typeface="+mn-lt"/>
                <a:ea typeface="+mn-ea"/>
                <a:cs typeface="+mn-cs"/>
                <a:sym typeface="Calibri"/>
              </a:defRPr>
            </a:lvl1pPr>
            <a:lvl2pPr algn="r" defTabSz="685800">
              <a:lnSpc>
                <a:spcPct val="90000"/>
              </a:lnSpc>
              <a:spcBef>
                <a:spcPts val="700"/>
              </a:spcBef>
              <a:defRPr i="0" sz="3200">
                <a:solidFill>
                  <a:srgbClr val="FFFFFF"/>
                </a:solidFill>
                <a:latin typeface="+mn-lt"/>
                <a:ea typeface="+mn-ea"/>
                <a:cs typeface="+mn-cs"/>
                <a:sym typeface="Calibri"/>
              </a:defRPr>
            </a:lvl2pPr>
            <a:lvl3pPr algn="r" defTabSz="685800">
              <a:lnSpc>
                <a:spcPct val="90000"/>
              </a:lnSpc>
              <a:spcBef>
                <a:spcPts val="700"/>
              </a:spcBef>
              <a:defRPr i="0" sz="3200">
                <a:solidFill>
                  <a:srgbClr val="FFFFFF"/>
                </a:solidFill>
                <a:latin typeface="+mn-lt"/>
                <a:ea typeface="+mn-ea"/>
                <a:cs typeface="+mn-cs"/>
                <a:sym typeface="Calibri"/>
              </a:defRPr>
            </a:lvl3pPr>
            <a:lvl4pPr algn="r" defTabSz="685800">
              <a:lnSpc>
                <a:spcPct val="90000"/>
              </a:lnSpc>
              <a:spcBef>
                <a:spcPts val="700"/>
              </a:spcBef>
              <a:defRPr i="0" sz="3200">
                <a:solidFill>
                  <a:srgbClr val="FFFFFF"/>
                </a:solidFill>
                <a:latin typeface="+mn-lt"/>
                <a:ea typeface="+mn-ea"/>
                <a:cs typeface="+mn-cs"/>
                <a:sym typeface="Calibri"/>
              </a:defRPr>
            </a:lvl4pPr>
            <a:lvl5pPr algn="r" defTabSz="685800">
              <a:lnSpc>
                <a:spcPct val="90000"/>
              </a:lnSpc>
              <a:spcBef>
                <a:spcPts val="700"/>
              </a:spcBef>
              <a:defRPr i="0" sz="3200">
                <a:solidFill>
                  <a:srgbClr val="FFFFFF"/>
                </a:solidFill>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pic>
        <p:nvPicPr>
          <p:cNvPr id="52" name="Picture 11" descr="Picture 11"/>
          <p:cNvPicPr>
            <a:picLocks noChangeAspect="1"/>
          </p:cNvPicPr>
          <p:nvPr/>
        </p:nvPicPr>
        <p:blipFill>
          <a:blip r:embed="rId5">
            <a:extLst/>
          </a:blip>
          <a:stretch>
            <a:fillRect/>
          </a:stretch>
        </p:blipFill>
        <p:spPr>
          <a:xfrm>
            <a:off x="8031012" y="2931392"/>
            <a:ext cx="1020869" cy="1020869"/>
          </a:xfrm>
          <a:prstGeom prst="rect">
            <a:avLst/>
          </a:prstGeom>
          <a:ln w="12700">
            <a:miter lim="400000"/>
          </a:ln>
        </p:spPr>
      </p:pic>
      <p:sp>
        <p:nvSpPr>
          <p:cNvPr id="53" name="Text Placeholder 12"/>
          <p:cNvSpPr/>
          <p:nvPr>
            <p:ph type="body" sz="quarter" idx="13"/>
          </p:nvPr>
        </p:nvSpPr>
        <p:spPr>
          <a:xfrm>
            <a:off x="509587" y="5508625"/>
            <a:ext cx="7210426" cy="427038"/>
          </a:xfrm>
          <a:prstGeom prst="rect">
            <a:avLst/>
          </a:prstGeom>
        </p:spPr>
        <p:txBody>
          <a:bodyPr lIns="45718" tIns="45718" rIns="45718" bIns="45718"/>
          <a:lstStyle/>
          <a:p>
            <a:pPr/>
          </a:p>
        </p:txBody>
      </p:sp>
      <p:sp>
        <p:nvSpPr>
          <p:cNvPr id="54" name="Slide Number"/>
          <p:cNvSpPr txBox="1"/>
          <p:nvPr>
            <p:ph type="sldNum" sz="quarter" idx="2"/>
          </p:nvPr>
        </p:nvSpPr>
        <p:spPr>
          <a:xfrm>
            <a:off x="6289223" y="6221732"/>
            <a:ext cx="263978" cy="269237"/>
          </a:xfrm>
          <a:prstGeom prst="rect">
            <a:avLst/>
          </a:prstGeom>
        </p:spPr>
        <p:txBody>
          <a:bodyPr lIns="45718" tIns="45718" rIns="45718" bIns="45718" anchor="ctr"/>
          <a:lstStyle>
            <a:lvl1pPr algn="r" defTabSz="457200">
              <a:defRPr sz="1200">
                <a:solidFill>
                  <a:srgbClr val="FFFFFF"/>
                </a:solid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wo Content">
    <p:bg>
      <p:bgPr>
        <a:gradFill flip="none" rotWithShape="1">
          <a:gsLst>
            <a:gs pos="0">
              <a:srgbClr val="2FEAE0"/>
            </a:gs>
            <a:gs pos="50000">
              <a:srgbClr val="21ABC8"/>
            </a:gs>
            <a:gs pos="100000">
              <a:srgbClr val="0C2262"/>
            </a:gs>
          </a:gsLst>
          <a:lin ang="2519999" scaled="0"/>
        </a:gradFill>
      </p:bgPr>
    </p:bg>
    <p:spTree>
      <p:nvGrpSpPr>
        <p:cNvPr id="1" name=""/>
        <p:cNvGrpSpPr/>
        <p:nvPr/>
      </p:nvGrpSpPr>
      <p:grpSpPr>
        <a:xfrm>
          <a:off x="0" y="0"/>
          <a:ext cx="0" cy="0"/>
          <a:chOff x="0" y="0"/>
          <a:chExt cx="0" cy="0"/>
        </a:xfrm>
      </p:grpSpPr>
      <p:pic>
        <p:nvPicPr>
          <p:cNvPr id="61" name="Picture 6" descr="Picture 6"/>
          <p:cNvPicPr>
            <a:picLocks noChangeAspect="1"/>
          </p:cNvPicPr>
          <p:nvPr/>
        </p:nvPicPr>
        <p:blipFill>
          <a:blip r:embed="rId2">
            <a:extLst/>
          </a:blip>
          <a:stretch>
            <a:fillRect/>
          </a:stretch>
        </p:blipFill>
        <p:spPr>
          <a:xfrm>
            <a:off x="0" y="16937"/>
            <a:ext cx="9144000" cy="6858001"/>
          </a:xfrm>
          <a:prstGeom prst="rect">
            <a:avLst/>
          </a:prstGeom>
          <a:ln w="12700">
            <a:miter lim="400000"/>
          </a:ln>
        </p:spPr>
      </p:pic>
      <p:pic>
        <p:nvPicPr>
          <p:cNvPr id="62" name="Picture 7" descr="Picture 7"/>
          <p:cNvPicPr>
            <a:picLocks noChangeAspect="1"/>
          </p:cNvPicPr>
          <p:nvPr/>
        </p:nvPicPr>
        <p:blipFill>
          <a:blip r:embed="rId3">
            <a:extLst/>
          </a:blip>
          <a:stretch>
            <a:fillRect/>
          </a:stretch>
        </p:blipFill>
        <p:spPr>
          <a:xfrm>
            <a:off x="1" y="1970240"/>
            <a:ext cx="7828361" cy="321165"/>
          </a:xfrm>
          <a:prstGeom prst="rect">
            <a:avLst/>
          </a:prstGeom>
          <a:ln w="12700">
            <a:miter lim="400000"/>
          </a:ln>
        </p:spPr>
      </p:pic>
      <p:pic>
        <p:nvPicPr>
          <p:cNvPr id="63" name="Picture 8" descr="Picture 8"/>
          <p:cNvPicPr>
            <a:picLocks noChangeAspect="1"/>
          </p:cNvPicPr>
          <p:nvPr/>
        </p:nvPicPr>
        <p:blipFill>
          <a:blip r:embed="rId4">
            <a:extLst/>
          </a:blip>
          <a:stretch>
            <a:fillRect/>
          </a:stretch>
        </p:blipFill>
        <p:spPr>
          <a:xfrm>
            <a:off x="7939368" y="1971232"/>
            <a:ext cx="1202252" cy="144272"/>
          </a:xfrm>
          <a:prstGeom prst="rect">
            <a:avLst/>
          </a:prstGeom>
          <a:ln w="12700">
            <a:miter lim="400000"/>
          </a:ln>
        </p:spPr>
      </p:pic>
      <p:sp>
        <p:nvSpPr>
          <p:cNvPr id="64" name="Rectangle 9"/>
          <p:cNvSpPr/>
          <p:nvPr/>
        </p:nvSpPr>
        <p:spPr>
          <a:xfrm>
            <a:off x="-1" y="609600"/>
            <a:ext cx="7828361" cy="1368198"/>
          </a:xfrm>
          <a:prstGeom prst="rect">
            <a:avLst/>
          </a:prstGeom>
          <a:solidFill>
            <a:srgbClr val="002060"/>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65" name="Rectangle 10"/>
          <p:cNvSpPr/>
          <p:nvPr/>
        </p:nvSpPr>
        <p:spPr>
          <a:xfrm>
            <a:off x="7939371" y="609600"/>
            <a:ext cx="1202252" cy="1368198"/>
          </a:xfrm>
          <a:prstGeom prst="rect">
            <a:avLst/>
          </a:prstGeom>
          <a:solidFill>
            <a:schemeClr val="accent1"/>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66" name="Title Text"/>
          <p:cNvSpPr txBox="1"/>
          <p:nvPr>
            <p:ph type="title"/>
          </p:nvPr>
        </p:nvSpPr>
        <p:spPr>
          <a:xfrm>
            <a:off x="510239" y="753228"/>
            <a:ext cx="7210399" cy="1080938"/>
          </a:xfrm>
          <a:prstGeom prst="rect">
            <a:avLst/>
          </a:prstGeom>
        </p:spPr>
        <p:txBody>
          <a:bodyPr/>
          <a:lstStyle/>
          <a:p>
            <a:pPr/>
            <a:r>
              <a:t>Title Text</a:t>
            </a:r>
          </a:p>
        </p:txBody>
      </p:sp>
      <p:sp>
        <p:nvSpPr>
          <p:cNvPr id="67" name="Body Level One…"/>
          <p:cNvSpPr txBox="1"/>
          <p:nvPr>
            <p:ph type="body" sz="half" idx="1"/>
          </p:nvPr>
        </p:nvSpPr>
        <p:spPr>
          <a:xfrm>
            <a:off x="510239" y="2336873"/>
            <a:ext cx="3523771" cy="3599318"/>
          </a:xfrm>
          <a:prstGeom prst="rect">
            <a:avLst/>
          </a:prstGeom>
        </p:spPr>
        <p:txBody>
          <a:bodyPr lIns="45718" tIns="45718" rIns="45718" bIns="45718"/>
          <a:lstStyle>
            <a:lvl1pPr algn="l" defTabSz="685800">
              <a:lnSpc>
                <a:spcPct val="90000"/>
              </a:lnSpc>
              <a:spcBef>
                <a:spcPts val="700"/>
              </a:spcBef>
              <a:defRPr i="0" sz="2400">
                <a:solidFill>
                  <a:srgbClr val="FFFFFF"/>
                </a:solidFill>
                <a:latin typeface="+mn-lt"/>
                <a:ea typeface="+mn-ea"/>
                <a:cs typeface="+mn-cs"/>
                <a:sym typeface="Calibri"/>
              </a:defRPr>
            </a:lvl1pPr>
            <a:lvl2pPr algn="l" defTabSz="685800">
              <a:lnSpc>
                <a:spcPct val="90000"/>
              </a:lnSpc>
              <a:spcBef>
                <a:spcPts val="700"/>
              </a:spcBef>
              <a:defRPr i="0" sz="2400">
                <a:solidFill>
                  <a:srgbClr val="FFFFFF"/>
                </a:solidFill>
                <a:latin typeface="+mn-lt"/>
                <a:ea typeface="+mn-ea"/>
                <a:cs typeface="+mn-cs"/>
                <a:sym typeface="Calibri"/>
              </a:defRPr>
            </a:lvl2pPr>
            <a:lvl3pPr algn="l" defTabSz="685800">
              <a:lnSpc>
                <a:spcPct val="90000"/>
              </a:lnSpc>
              <a:spcBef>
                <a:spcPts val="700"/>
              </a:spcBef>
              <a:defRPr i="0" sz="2400">
                <a:solidFill>
                  <a:srgbClr val="FFFFFF"/>
                </a:solidFill>
                <a:latin typeface="+mn-lt"/>
                <a:ea typeface="+mn-ea"/>
                <a:cs typeface="+mn-cs"/>
                <a:sym typeface="Calibri"/>
              </a:defRPr>
            </a:lvl3pPr>
            <a:lvl4pPr algn="l" defTabSz="685800">
              <a:lnSpc>
                <a:spcPct val="90000"/>
              </a:lnSpc>
              <a:spcBef>
                <a:spcPts val="700"/>
              </a:spcBef>
              <a:defRPr i="0" sz="2400">
                <a:solidFill>
                  <a:srgbClr val="FFFFFF"/>
                </a:solidFill>
                <a:latin typeface="+mn-lt"/>
                <a:ea typeface="+mn-ea"/>
                <a:cs typeface="+mn-cs"/>
                <a:sym typeface="Calibri"/>
              </a:defRPr>
            </a:lvl4pPr>
            <a:lvl5pPr algn="l" defTabSz="685800">
              <a:lnSpc>
                <a:spcPct val="90000"/>
              </a:lnSpc>
              <a:spcBef>
                <a:spcPts val="700"/>
              </a:spcBef>
              <a:defRPr i="0" sz="2400">
                <a:solidFill>
                  <a:srgbClr val="FFFFFF"/>
                </a:solidFill>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pic>
        <p:nvPicPr>
          <p:cNvPr id="68" name="Picture 12" descr="Picture 12"/>
          <p:cNvPicPr>
            <a:picLocks noChangeAspect="1"/>
          </p:cNvPicPr>
          <p:nvPr/>
        </p:nvPicPr>
        <p:blipFill>
          <a:blip r:embed="rId5">
            <a:extLst/>
          </a:blip>
          <a:stretch>
            <a:fillRect/>
          </a:stretch>
        </p:blipFill>
        <p:spPr>
          <a:xfrm>
            <a:off x="8031012" y="801511"/>
            <a:ext cx="1020869" cy="1020869"/>
          </a:xfrm>
          <a:prstGeom prst="rect">
            <a:avLst/>
          </a:prstGeom>
          <a:ln w="12700">
            <a:miter lim="400000"/>
          </a:ln>
        </p:spPr>
      </p:pic>
      <p:sp>
        <p:nvSpPr>
          <p:cNvPr id="69" name="Slide Number"/>
          <p:cNvSpPr txBox="1"/>
          <p:nvPr>
            <p:ph type="sldNum" sz="quarter" idx="2"/>
          </p:nvPr>
        </p:nvSpPr>
        <p:spPr>
          <a:xfrm>
            <a:off x="6289223" y="6221732"/>
            <a:ext cx="263978" cy="269237"/>
          </a:xfrm>
          <a:prstGeom prst="rect">
            <a:avLst/>
          </a:prstGeom>
        </p:spPr>
        <p:txBody>
          <a:bodyPr lIns="45718" tIns="45718" rIns="45718" bIns="45718" anchor="ctr"/>
          <a:lstStyle>
            <a:lvl1pPr algn="r" defTabSz="457200">
              <a:defRPr sz="1200">
                <a:solidFill>
                  <a:srgbClr val="FFFFFF"/>
                </a:solid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mparison">
    <p:bg>
      <p:bgPr>
        <a:gradFill flip="none" rotWithShape="1">
          <a:gsLst>
            <a:gs pos="0">
              <a:srgbClr val="2FEAE0"/>
            </a:gs>
            <a:gs pos="50000">
              <a:srgbClr val="21ABC8"/>
            </a:gs>
            <a:gs pos="100000">
              <a:srgbClr val="0C2262"/>
            </a:gs>
          </a:gsLst>
          <a:lin ang="2519999" scaled="0"/>
        </a:gradFill>
      </p:bgPr>
    </p:bg>
    <p:spTree>
      <p:nvGrpSpPr>
        <p:cNvPr id="1" name=""/>
        <p:cNvGrpSpPr/>
        <p:nvPr/>
      </p:nvGrpSpPr>
      <p:grpSpPr>
        <a:xfrm>
          <a:off x="0" y="0"/>
          <a:ext cx="0" cy="0"/>
          <a:chOff x="0" y="0"/>
          <a:chExt cx="0" cy="0"/>
        </a:xfrm>
      </p:grpSpPr>
      <p:pic>
        <p:nvPicPr>
          <p:cNvPr id="76" name="Picture 6" descr="Picture 6"/>
          <p:cNvPicPr>
            <a:picLocks noChangeAspect="1"/>
          </p:cNvPicPr>
          <p:nvPr/>
        </p:nvPicPr>
        <p:blipFill>
          <a:blip r:embed="rId2">
            <a:extLst/>
          </a:blip>
          <a:stretch>
            <a:fillRect/>
          </a:stretch>
        </p:blipFill>
        <p:spPr>
          <a:xfrm>
            <a:off x="0" y="16937"/>
            <a:ext cx="9144000" cy="6858001"/>
          </a:xfrm>
          <a:prstGeom prst="rect">
            <a:avLst/>
          </a:prstGeom>
          <a:ln w="12700">
            <a:miter lim="400000"/>
          </a:ln>
        </p:spPr>
      </p:pic>
      <p:pic>
        <p:nvPicPr>
          <p:cNvPr id="77" name="Picture 9" descr="Picture 9"/>
          <p:cNvPicPr>
            <a:picLocks noChangeAspect="1"/>
          </p:cNvPicPr>
          <p:nvPr/>
        </p:nvPicPr>
        <p:blipFill>
          <a:blip r:embed="rId3">
            <a:extLst/>
          </a:blip>
          <a:stretch>
            <a:fillRect/>
          </a:stretch>
        </p:blipFill>
        <p:spPr>
          <a:xfrm>
            <a:off x="1" y="1970240"/>
            <a:ext cx="7828361" cy="321165"/>
          </a:xfrm>
          <a:prstGeom prst="rect">
            <a:avLst/>
          </a:prstGeom>
          <a:ln w="12700">
            <a:miter lim="400000"/>
          </a:ln>
        </p:spPr>
      </p:pic>
      <p:pic>
        <p:nvPicPr>
          <p:cNvPr id="78" name="Picture 10" descr="Picture 10"/>
          <p:cNvPicPr>
            <a:picLocks noChangeAspect="1"/>
          </p:cNvPicPr>
          <p:nvPr/>
        </p:nvPicPr>
        <p:blipFill>
          <a:blip r:embed="rId4">
            <a:extLst/>
          </a:blip>
          <a:stretch>
            <a:fillRect/>
          </a:stretch>
        </p:blipFill>
        <p:spPr>
          <a:xfrm>
            <a:off x="7939368" y="1971232"/>
            <a:ext cx="1202252" cy="144272"/>
          </a:xfrm>
          <a:prstGeom prst="rect">
            <a:avLst/>
          </a:prstGeom>
          <a:ln w="12700">
            <a:miter lim="400000"/>
          </a:ln>
        </p:spPr>
      </p:pic>
      <p:sp>
        <p:nvSpPr>
          <p:cNvPr id="79" name="Rectangle 11"/>
          <p:cNvSpPr/>
          <p:nvPr/>
        </p:nvSpPr>
        <p:spPr>
          <a:xfrm>
            <a:off x="-1" y="609600"/>
            <a:ext cx="7828361" cy="1368198"/>
          </a:xfrm>
          <a:prstGeom prst="rect">
            <a:avLst/>
          </a:prstGeom>
          <a:solidFill>
            <a:srgbClr val="002060"/>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80" name="Rectangle 12"/>
          <p:cNvSpPr/>
          <p:nvPr/>
        </p:nvSpPr>
        <p:spPr>
          <a:xfrm>
            <a:off x="7939371" y="609600"/>
            <a:ext cx="1202252" cy="1368198"/>
          </a:xfrm>
          <a:prstGeom prst="rect">
            <a:avLst/>
          </a:prstGeom>
          <a:solidFill>
            <a:schemeClr val="accent1"/>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81" name="Title Text"/>
          <p:cNvSpPr txBox="1"/>
          <p:nvPr>
            <p:ph type="title"/>
          </p:nvPr>
        </p:nvSpPr>
        <p:spPr>
          <a:xfrm>
            <a:off x="510239" y="753229"/>
            <a:ext cx="7210399" cy="1080939"/>
          </a:xfrm>
          <a:prstGeom prst="rect">
            <a:avLst/>
          </a:prstGeom>
        </p:spPr>
        <p:txBody>
          <a:bodyPr/>
          <a:lstStyle/>
          <a:p>
            <a:pPr/>
            <a:r>
              <a:t>Title Text</a:t>
            </a:r>
          </a:p>
        </p:txBody>
      </p:sp>
      <p:sp>
        <p:nvSpPr>
          <p:cNvPr id="82" name="Body Level One…"/>
          <p:cNvSpPr txBox="1"/>
          <p:nvPr>
            <p:ph type="body" sz="quarter" idx="1"/>
          </p:nvPr>
        </p:nvSpPr>
        <p:spPr>
          <a:xfrm>
            <a:off x="679763" y="2336874"/>
            <a:ext cx="3354245" cy="693139"/>
          </a:xfrm>
          <a:prstGeom prst="rect">
            <a:avLst/>
          </a:prstGeom>
        </p:spPr>
        <p:txBody>
          <a:bodyPr lIns="45718" tIns="45718" rIns="45718" bIns="45718" anchor="b"/>
          <a:lstStyle>
            <a:lvl1pPr algn="l" defTabSz="685800">
              <a:lnSpc>
                <a:spcPct val="90000"/>
              </a:lnSpc>
              <a:spcBef>
                <a:spcPts val="700"/>
              </a:spcBef>
              <a:defRPr b="1" i="0" sz="2400">
                <a:solidFill>
                  <a:srgbClr val="FFFFFF"/>
                </a:solidFill>
                <a:latin typeface="+mn-lt"/>
                <a:ea typeface="+mn-ea"/>
                <a:cs typeface="+mn-cs"/>
                <a:sym typeface="Calibri"/>
              </a:defRPr>
            </a:lvl1pPr>
            <a:lvl2pPr algn="l" defTabSz="685800">
              <a:lnSpc>
                <a:spcPct val="90000"/>
              </a:lnSpc>
              <a:spcBef>
                <a:spcPts val="700"/>
              </a:spcBef>
              <a:defRPr b="1" i="0" sz="2400">
                <a:solidFill>
                  <a:srgbClr val="FFFFFF"/>
                </a:solidFill>
                <a:latin typeface="+mn-lt"/>
                <a:ea typeface="+mn-ea"/>
                <a:cs typeface="+mn-cs"/>
                <a:sym typeface="Calibri"/>
              </a:defRPr>
            </a:lvl2pPr>
            <a:lvl3pPr algn="l" defTabSz="685800">
              <a:lnSpc>
                <a:spcPct val="90000"/>
              </a:lnSpc>
              <a:spcBef>
                <a:spcPts val="700"/>
              </a:spcBef>
              <a:defRPr b="1" i="0" sz="2400">
                <a:solidFill>
                  <a:srgbClr val="FFFFFF"/>
                </a:solidFill>
                <a:latin typeface="+mn-lt"/>
                <a:ea typeface="+mn-ea"/>
                <a:cs typeface="+mn-cs"/>
                <a:sym typeface="Calibri"/>
              </a:defRPr>
            </a:lvl3pPr>
            <a:lvl4pPr algn="l" defTabSz="685800">
              <a:lnSpc>
                <a:spcPct val="90000"/>
              </a:lnSpc>
              <a:spcBef>
                <a:spcPts val="700"/>
              </a:spcBef>
              <a:defRPr b="1" i="0" sz="2400">
                <a:solidFill>
                  <a:srgbClr val="FFFFFF"/>
                </a:solidFill>
                <a:latin typeface="+mn-lt"/>
                <a:ea typeface="+mn-ea"/>
                <a:cs typeface="+mn-cs"/>
                <a:sym typeface="Calibri"/>
              </a:defRPr>
            </a:lvl4pPr>
            <a:lvl5pPr algn="l" defTabSz="685800">
              <a:lnSpc>
                <a:spcPct val="90000"/>
              </a:lnSpc>
              <a:spcBef>
                <a:spcPts val="700"/>
              </a:spcBef>
              <a:defRPr b="1" i="0" sz="2400">
                <a:solidFill>
                  <a:srgbClr val="FFFFFF"/>
                </a:solidFill>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83" name="Text Placeholder 4"/>
          <p:cNvSpPr/>
          <p:nvPr>
            <p:ph type="body" sz="quarter" idx="13"/>
          </p:nvPr>
        </p:nvSpPr>
        <p:spPr>
          <a:xfrm>
            <a:off x="4365116" y="2336873"/>
            <a:ext cx="3355524" cy="692079"/>
          </a:xfrm>
          <a:prstGeom prst="rect">
            <a:avLst/>
          </a:prstGeom>
        </p:spPr>
        <p:txBody>
          <a:bodyPr lIns="45718" tIns="45718" rIns="45718" bIns="45718" anchor="b"/>
          <a:lstStyle/>
          <a:p>
            <a:pPr/>
          </a:p>
        </p:txBody>
      </p:sp>
      <p:pic>
        <p:nvPicPr>
          <p:cNvPr id="84" name="Picture 15" descr="Picture 15"/>
          <p:cNvPicPr>
            <a:picLocks noChangeAspect="1"/>
          </p:cNvPicPr>
          <p:nvPr/>
        </p:nvPicPr>
        <p:blipFill>
          <a:blip r:embed="rId5">
            <a:extLst/>
          </a:blip>
          <a:stretch>
            <a:fillRect/>
          </a:stretch>
        </p:blipFill>
        <p:spPr>
          <a:xfrm>
            <a:off x="8031012" y="801511"/>
            <a:ext cx="1020869" cy="1020869"/>
          </a:xfrm>
          <a:prstGeom prst="rect">
            <a:avLst/>
          </a:prstGeom>
          <a:ln w="12700">
            <a:miter lim="400000"/>
          </a:ln>
        </p:spPr>
      </p:pic>
      <p:sp>
        <p:nvSpPr>
          <p:cNvPr id="85" name="Slide Number"/>
          <p:cNvSpPr txBox="1"/>
          <p:nvPr>
            <p:ph type="sldNum" sz="quarter" idx="2"/>
          </p:nvPr>
        </p:nvSpPr>
        <p:spPr>
          <a:xfrm>
            <a:off x="6289223" y="6221732"/>
            <a:ext cx="263978" cy="269237"/>
          </a:xfrm>
          <a:prstGeom prst="rect">
            <a:avLst/>
          </a:prstGeom>
        </p:spPr>
        <p:txBody>
          <a:bodyPr lIns="45718" tIns="45718" rIns="45718" bIns="45718" anchor="ctr"/>
          <a:lstStyle>
            <a:lvl1pPr algn="r" defTabSz="457200">
              <a:defRPr sz="1200">
                <a:solidFill>
                  <a:srgbClr val="FFFFFF"/>
                </a:solid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
    <p:bg>
      <p:bgPr>
        <a:gradFill flip="none" rotWithShape="1">
          <a:gsLst>
            <a:gs pos="0">
              <a:srgbClr val="2FEAE0"/>
            </a:gs>
            <a:gs pos="50000">
              <a:srgbClr val="21ABC8"/>
            </a:gs>
            <a:gs pos="100000">
              <a:srgbClr val="0C2262"/>
            </a:gs>
          </a:gsLst>
          <a:lin ang="2519999" scaled="0"/>
        </a:gradFill>
      </p:bgPr>
    </p:bg>
    <p:spTree>
      <p:nvGrpSpPr>
        <p:cNvPr id="1" name=""/>
        <p:cNvGrpSpPr/>
        <p:nvPr/>
      </p:nvGrpSpPr>
      <p:grpSpPr>
        <a:xfrm>
          <a:off x="0" y="0"/>
          <a:ext cx="0" cy="0"/>
          <a:chOff x="0" y="0"/>
          <a:chExt cx="0" cy="0"/>
        </a:xfrm>
      </p:grpSpPr>
      <p:pic>
        <p:nvPicPr>
          <p:cNvPr id="92" name="Picture 6" descr="Picture 6"/>
          <p:cNvPicPr>
            <a:picLocks noChangeAspect="1"/>
          </p:cNvPicPr>
          <p:nvPr/>
        </p:nvPicPr>
        <p:blipFill>
          <a:blip r:embed="rId2">
            <a:extLst/>
          </a:blip>
          <a:stretch>
            <a:fillRect/>
          </a:stretch>
        </p:blipFill>
        <p:spPr>
          <a:xfrm>
            <a:off x="0" y="16937"/>
            <a:ext cx="9144000" cy="6858001"/>
          </a:xfrm>
          <a:prstGeom prst="rect">
            <a:avLst/>
          </a:prstGeom>
          <a:ln w="12700">
            <a:miter lim="400000"/>
          </a:ln>
        </p:spPr>
      </p:pic>
      <p:pic>
        <p:nvPicPr>
          <p:cNvPr id="93" name="Picture 5" descr="Picture 5"/>
          <p:cNvPicPr>
            <a:picLocks noChangeAspect="1"/>
          </p:cNvPicPr>
          <p:nvPr/>
        </p:nvPicPr>
        <p:blipFill>
          <a:blip r:embed="rId3">
            <a:extLst/>
          </a:blip>
          <a:stretch>
            <a:fillRect/>
          </a:stretch>
        </p:blipFill>
        <p:spPr>
          <a:xfrm>
            <a:off x="1" y="1970240"/>
            <a:ext cx="7828361" cy="321165"/>
          </a:xfrm>
          <a:prstGeom prst="rect">
            <a:avLst/>
          </a:prstGeom>
          <a:ln w="12700">
            <a:miter lim="400000"/>
          </a:ln>
        </p:spPr>
      </p:pic>
      <p:pic>
        <p:nvPicPr>
          <p:cNvPr id="94" name="Picture 6" descr="Picture 6"/>
          <p:cNvPicPr>
            <a:picLocks noChangeAspect="1"/>
          </p:cNvPicPr>
          <p:nvPr/>
        </p:nvPicPr>
        <p:blipFill>
          <a:blip r:embed="rId4">
            <a:extLst/>
          </a:blip>
          <a:stretch>
            <a:fillRect/>
          </a:stretch>
        </p:blipFill>
        <p:spPr>
          <a:xfrm>
            <a:off x="7939368" y="1971232"/>
            <a:ext cx="1202252" cy="144272"/>
          </a:xfrm>
          <a:prstGeom prst="rect">
            <a:avLst/>
          </a:prstGeom>
          <a:ln w="12700">
            <a:miter lim="400000"/>
          </a:ln>
        </p:spPr>
      </p:pic>
      <p:sp>
        <p:nvSpPr>
          <p:cNvPr id="95" name="Rectangle 7"/>
          <p:cNvSpPr/>
          <p:nvPr/>
        </p:nvSpPr>
        <p:spPr>
          <a:xfrm>
            <a:off x="-1" y="609600"/>
            <a:ext cx="7828361" cy="1368198"/>
          </a:xfrm>
          <a:prstGeom prst="rect">
            <a:avLst/>
          </a:prstGeom>
          <a:solidFill>
            <a:srgbClr val="002060"/>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96" name="Rectangle 8"/>
          <p:cNvSpPr/>
          <p:nvPr/>
        </p:nvSpPr>
        <p:spPr>
          <a:xfrm>
            <a:off x="7939371" y="609600"/>
            <a:ext cx="1202252" cy="1368198"/>
          </a:xfrm>
          <a:prstGeom prst="rect">
            <a:avLst/>
          </a:prstGeom>
          <a:solidFill>
            <a:schemeClr val="accent1"/>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97" name="Title Text"/>
          <p:cNvSpPr txBox="1"/>
          <p:nvPr>
            <p:ph type="title"/>
          </p:nvPr>
        </p:nvSpPr>
        <p:spPr>
          <a:xfrm>
            <a:off x="510239" y="753228"/>
            <a:ext cx="7210399" cy="1080938"/>
          </a:xfrm>
          <a:prstGeom prst="rect">
            <a:avLst/>
          </a:prstGeom>
        </p:spPr>
        <p:txBody>
          <a:bodyPr/>
          <a:lstStyle/>
          <a:p>
            <a:pPr/>
            <a:r>
              <a:t>Title Text</a:t>
            </a:r>
          </a:p>
        </p:txBody>
      </p:sp>
      <p:pic>
        <p:nvPicPr>
          <p:cNvPr id="98" name="Picture 10" descr="Picture 10"/>
          <p:cNvPicPr>
            <a:picLocks noChangeAspect="1"/>
          </p:cNvPicPr>
          <p:nvPr/>
        </p:nvPicPr>
        <p:blipFill>
          <a:blip r:embed="rId5">
            <a:extLst/>
          </a:blip>
          <a:stretch>
            <a:fillRect/>
          </a:stretch>
        </p:blipFill>
        <p:spPr>
          <a:xfrm>
            <a:off x="8031012" y="801511"/>
            <a:ext cx="1020869" cy="1020869"/>
          </a:xfrm>
          <a:prstGeom prst="rect">
            <a:avLst/>
          </a:prstGeom>
          <a:ln w="12700">
            <a:miter lim="400000"/>
          </a:ln>
        </p:spPr>
      </p:pic>
      <p:sp>
        <p:nvSpPr>
          <p:cNvPr id="99" name="Slide Number"/>
          <p:cNvSpPr txBox="1"/>
          <p:nvPr>
            <p:ph type="sldNum" sz="quarter" idx="2"/>
          </p:nvPr>
        </p:nvSpPr>
        <p:spPr>
          <a:xfrm>
            <a:off x="6289223" y="6221732"/>
            <a:ext cx="263978" cy="269237"/>
          </a:xfrm>
          <a:prstGeom prst="rect">
            <a:avLst/>
          </a:prstGeom>
        </p:spPr>
        <p:txBody>
          <a:bodyPr lIns="45718" tIns="45718" rIns="45718" bIns="45718" anchor="ctr"/>
          <a:lstStyle>
            <a:lvl1pPr algn="r" defTabSz="457200">
              <a:defRPr sz="1200">
                <a:solidFill>
                  <a:srgbClr val="FFFFFF"/>
                </a:solid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bg>
      <p:bgPr>
        <a:gradFill flip="none" rotWithShape="1">
          <a:gsLst>
            <a:gs pos="0">
              <a:srgbClr val="2FEAE0"/>
            </a:gs>
            <a:gs pos="50000">
              <a:srgbClr val="21ABC8"/>
            </a:gs>
            <a:gs pos="100000">
              <a:srgbClr val="0C2262"/>
            </a:gs>
          </a:gsLst>
          <a:lin ang="2519999" scaled="0"/>
        </a:gradFill>
      </p:bgPr>
    </p:bg>
    <p:spTree>
      <p:nvGrpSpPr>
        <p:cNvPr id="1" name=""/>
        <p:cNvGrpSpPr/>
        <p:nvPr/>
      </p:nvGrpSpPr>
      <p:grpSpPr>
        <a:xfrm>
          <a:off x="0" y="0"/>
          <a:ext cx="0" cy="0"/>
          <a:chOff x="0" y="0"/>
          <a:chExt cx="0" cy="0"/>
        </a:xfrm>
      </p:grpSpPr>
      <p:pic>
        <p:nvPicPr>
          <p:cNvPr id="106" name="Picture 6" descr="Picture 6"/>
          <p:cNvPicPr>
            <a:picLocks noChangeAspect="1"/>
          </p:cNvPicPr>
          <p:nvPr/>
        </p:nvPicPr>
        <p:blipFill>
          <a:blip r:embed="rId2">
            <a:extLst/>
          </a:blip>
          <a:stretch>
            <a:fillRect/>
          </a:stretch>
        </p:blipFill>
        <p:spPr>
          <a:xfrm>
            <a:off x="0" y="16937"/>
            <a:ext cx="9144000" cy="6858001"/>
          </a:xfrm>
          <a:prstGeom prst="rect">
            <a:avLst/>
          </a:prstGeom>
          <a:ln w="12700">
            <a:miter lim="400000"/>
          </a:ln>
        </p:spPr>
      </p:pic>
      <p:pic>
        <p:nvPicPr>
          <p:cNvPr id="107" name="Picture 4" descr="Picture 4"/>
          <p:cNvPicPr>
            <a:picLocks noChangeAspect="1"/>
          </p:cNvPicPr>
          <p:nvPr/>
        </p:nvPicPr>
        <p:blipFill>
          <a:blip r:embed="rId3">
            <a:extLst/>
          </a:blip>
          <a:stretch>
            <a:fillRect/>
          </a:stretch>
        </p:blipFill>
        <p:spPr>
          <a:xfrm>
            <a:off x="7939368" y="1971232"/>
            <a:ext cx="1202252" cy="144272"/>
          </a:xfrm>
          <a:prstGeom prst="rect">
            <a:avLst/>
          </a:prstGeom>
          <a:ln w="12700">
            <a:miter lim="400000"/>
          </a:ln>
        </p:spPr>
      </p:pic>
      <p:sp>
        <p:nvSpPr>
          <p:cNvPr id="108" name="Rectangle 5"/>
          <p:cNvSpPr/>
          <p:nvPr/>
        </p:nvSpPr>
        <p:spPr>
          <a:xfrm>
            <a:off x="7939371" y="609600"/>
            <a:ext cx="1202252" cy="1368198"/>
          </a:xfrm>
          <a:prstGeom prst="rect">
            <a:avLst/>
          </a:prstGeom>
          <a:solidFill>
            <a:schemeClr val="accent1"/>
          </a:solidFill>
          <a:ln w="12700">
            <a:miter lim="400000"/>
          </a:ln>
        </p:spPr>
        <p:txBody>
          <a:bodyPr lIns="45718" tIns="45718" rIns="45718" bIns="45718"/>
          <a:lstStyle/>
          <a:p>
            <a:pPr>
              <a:defRPr>
                <a:solidFill>
                  <a:srgbClr val="FFFFFF"/>
                </a:solidFill>
                <a:latin typeface="+mn-lt"/>
                <a:ea typeface="+mn-ea"/>
                <a:cs typeface="+mn-cs"/>
                <a:sym typeface="Calibri"/>
              </a:defRPr>
            </a:pPr>
          </a:p>
        </p:txBody>
      </p:sp>
      <p:pic>
        <p:nvPicPr>
          <p:cNvPr id="109" name="Picture 7" descr="Picture 7"/>
          <p:cNvPicPr>
            <a:picLocks noChangeAspect="1"/>
          </p:cNvPicPr>
          <p:nvPr/>
        </p:nvPicPr>
        <p:blipFill>
          <a:blip r:embed="rId4">
            <a:extLst/>
          </a:blip>
          <a:stretch>
            <a:fillRect/>
          </a:stretch>
        </p:blipFill>
        <p:spPr>
          <a:xfrm>
            <a:off x="8031012" y="801511"/>
            <a:ext cx="1020869" cy="1020869"/>
          </a:xfrm>
          <a:prstGeom prst="rect">
            <a:avLst/>
          </a:prstGeom>
          <a:ln w="12700">
            <a:miter lim="400000"/>
          </a:ln>
        </p:spPr>
      </p:pic>
      <p:sp>
        <p:nvSpPr>
          <p:cNvPr id="110" name="Slide Number"/>
          <p:cNvSpPr txBox="1"/>
          <p:nvPr>
            <p:ph type="sldNum" sz="quarter" idx="2"/>
          </p:nvPr>
        </p:nvSpPr>
        <p:spPr>
          <a:xfrm>
            <a:off x="6289223" y="6221732"/>
            <a:ext cx="263978" cy="269237"/>
          </a:xfrm>
          <a:prstGeom prst="rect">
            <a:avLst/>
          </a:prstGeom>
        </p:spPr>
        <p:txBody>
          <a:bodyPr lIns="45718" tIns="45718" rIns="45718" bIns="45718" anchor="ctr"/>
          <a:lstStyle>
            <a:lvl1pPr algn="r" defTabSz="457200">
              <a:defRPr sz="1200">
                <a:solidFill>
                  <a:srgbClr val="FFFFFF"/>
                </a:solid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ntent with Caption">
    <p:bg>
      <p:bgPr>
        <a:gradFill flip="none" rotWithShape="1">
          <a:gsLst>
            <a:gs pos="0">
              <a:srgbClr val="2FEAE0"/>
            </a:gs>
            <a:gs pos="50000">
              <a:srgbClr val="21ABC8"/>
            </a:gs>
            <a:gs pos="100000">
              <a:srgbClr val="0C2262"/>
            </a:gs>
          </a:gsLst>
          <a:lin ang="2519999" scaled="0"/>
        </a:gradFill>
      </p:bgPr>
    </p:bg>
    <p:spTree>
      <p:nvGrpSpPr>
        <p:cNvPr id="1" name=""/>
        <p:cNvGrpSpPr/>
        <p:nvPr/>
      </p:nvGrpSpPr>
      <p:grpSpPr>
        <a:xfrm>
          <a:off x="0" y="0"/>
          <a:ext cx="0" cy="0"/>
          <a:chOff x="0" y="0"/>
          <a:chExt cx="0" cy="0"/>
        </a:xfrm>
      </p:grpSpPr>
      <p:pic>
        <p:nvPicPr>
          <p:cNvPr id="117" name="Picture 6" descr="Picture 6"/>
          <p:cNvPicPr>
            <a:picLocks noChangeAspect="1"/>
          </p:cNvPicPr>
          <p:nvPr/>
        </p:nvPicPr>
        <p:blipFill>
          <a:blip r:embed="rId2">
            <a:extLst/>
          </a:blip>
          <a:stretch>
            <a:fillRect/>
          </a:stretch>
        </p:blipFill>
        <p:spPr>
          <a:xfrm>
            <a:off x="0" y="16937"/>
            <a:ext cx="9144000" cy="6858001"/>
          </a:xfrm>
          <a:prstGeom prst="rect">
            <a:avLst/>
          </a:prstGeom>
          <a:ln w="12700">
            <a:miter lim="400000"/>
          </a:ln>
        </p:spPr>
      </p:pic>
      <p:pic>
        <p:nvPicPr>
          <p:cNvPr id="118" name="Picture 7" descr="Picture 7"/>
          <p:cNvPicPr>
            <a:picLocks noChangeAspect="1"/>
          </p:cNvPicPr>
          <p:nvPr/>
        </p:nvPicPr>
        <p:blipFill>
          <a:blip r:embed="rId3">
            <a:extLst/>
          </a:blip>
          <a:stretch>
            <a:fillRect/>
          </a:stretch>
        </p:blipFill>
        <p:spPr>
          <a:xfrm>
            <a:off x="1" y="1970240"/>
            <a:ext cx="7828361" cy="321165"/>
          </a:xfrm>
          <a:prstGeom prst="rect">
            <a:avLst/>
          </a:prstGeom>
          <a:ln w="12700">
            <a:miter lim="400000"/>
          </a:ln>
        </p:spPr>
      </p:pic>
      <p:pic>
        <p:nvPicPr>
          <p:cNvPr id="119" name="Picture 8" descr="Picture 8"/>
          <p:cNvPicPr>
            <a:picLocks noChangeAspect="1"/>
          </p:cNvPicPr>
          <p:nvPr/>
        </p:nvPicPr>
        <p:blipFill>
          <a:blip r:embed="rId4">
            <a:extLst/>
          </a:blip>
          <a:stretch>
            <a:fillRect/>
          </a:stretch>
        </p:blipFill>
        <p:spPr>
          <a:xfrm>
            <a:off x="7939368" y="1971232"/>
            <a:ext cx="1202252" cy="144272"/>
          </a:xfrm>
          <a:prstGeom prst="rect">
            <a:avLst/>
          </a:prstGeom>
          <a:ln w="12700">
            <a:miter lim="400000"/>
          </a:ln>
        </p:spPr>
      </p:pic>
      <p:sp>
        <p:nvSpPr>
          <p:cNvPr id="120" name="Rectangle 9"/>
          <p:cNvSpPr/>
          <p:nvPr/>
        </p:nvSpPr>
        <p:spPr>
          <a:xfrm>
            <a:off x="-1" y="609600"/>
            <a:ext cx="7828361" cy="1368198"/>
          </a:xfrm>
          <a:prstGeom prst="rect">
            <a:avLst/>
          </a:prstGeom>
          <a:solidFill>
            <a:srgbClr val="002060"/>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121" name="Rectangle 10"/>
          <p:cNvSpPr/>
          <p:nvPr/>
        </p:nvSpPr>
        <p:spPr>
          <a:xfrm>
            <a:off x="7939371" y="609600"/>
            <a:ext cx="1202252" cy="1368198"/>
          </a:xfrm>
          <a:prstGeom prst="rect">
            <a:avLst/>
          </a:prstGeom>
          <a:solidFill>
            <a:schemeClr val="accent1"/>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122" name="Title Text"/>
          <p:cNvSpPr txBox="1"/>
          <p:nvPr>
            <p:ph type="title"/>
          </p:nvPr>
        </p:nvSpPr>
        <p:spPr>
          <a:xfrm>
            <a:off x="510239" y="753226"/>
            <a:ext cx="7210398" cy="1080942"/>
          </a:xfrm>
          <a:prstGeom prst="rect">
            <a:avLst/>
          </a:prstGeom>
        </p:spPr>
        <p:txBody>
          <a:bodyPr/>
          <a:lstStyle>
            <a:lvl1pPr>
              <a:defRPr sz="2700"/>
            </a:lvl1pPr>
          </a:lstStyle>
          <a:p>
            <a:pPr/>
            <a:r>
              <a:t>Title Text</a:t>
            </a:r>
          </a:p>
        </p:txBody>
      </p:sp>
      <p:sp>
        <p:nvSpPr>
          <p:cNvPr id="123" name="Body Level One…"/>
          <p:cNvSpPr txBox="1"/>
          <p:nvPr>
            <p:ph type="body" sz="half" idx="1"/>
          </p:nvPr>
        </p:nvSpPr>
        <p:spPr>
          <a:xfrm>
            <a:off x="3514385" y="2336874"/>
            <a:ext cx="4206255" cy="3599313"/>
          </a:xfrm>
          <a:prstGeom prst="rect">
            <a:avLst/>
          </a:prstGeom>
        </p:spPr>
        <p:txBody>
          <a:bodyPr lIns="45718" tIns="45718" rIns="45718" bIns="45718"/>
          <a:lstStyle>
            <a:lvl1pPr algn="l" defTabSz="685800">
              <a:lnSpc>
                <a:spcPct val="90000"/>
              </a:lnSpc>
              <a:spcBef>
                <a:spcPts val="700"/>
              </a:spcBef>
              <a:defRPr i="0" sz="3200">
                <a:solidFill>
                  <a:srgbClr val="FFFFFF"/>
                </a:solidFill>
                <a:latin typeface="+mn-lt"/>
                <a:ea typeface="+mn-ea"/>
                <a:cs typeface="+mn-cs"/>
                <a:sym typeface="Calibri"/>
              </a:defRPr>
            </a:lvl1pPr>
            <a:lvl2pPr algn="l" defTabSz="685800">
              <a:lnSpc>
                <a:spcPct val="90000"/>
              </a:lnSpc>
              <a:spcBef>
                <a:spcPts val="700"/>
              </a:spcBef>
              <a:defRPr i="0" sz="3200">
                <a:solidFill>
                  <a:srgbClr val="FFFFFF"/>
                </a:solidFill>
                <a:latin typeface="+mn-lt"/>
                <a:ea typeface="+mn-ea"/>
                <a:cs typeface="+mn-cs"/>
                <a:sym typeface="Calibri"/>
              </a:defRPr>
            </a:lvl2pPr>
            <a:lvl3pPr algn="l" defTabSz="685800">
              <a:lnSpc>
                <a:spcPct val="90000"/>
              </a:lnSpc>
              <a:spcBef>
                <a:spcPts val="700"/>
              </a:spcBef>
              <a:defRPr i="0" sz="3200">
                <a:solidFill>
                  <a:srgbClr val="FFFFFF"/>
                </a:solidFill>
                <a:latin typeface="+mn-lt"/>
                <a:ea typeface="+mn-ea"/>
                <a:cs typeface="+mn-cs"/>
                <a:sym typeface="Calibri"/>
              </a:defRPr>
            </a:lvl3pPr>
            <a:lvl4pPr algn="l" defTabSz="685800">
              <a:lnSpc>
                <a:spcPct val="90000"/>
              </a:lnSpc>
              <a:spcBef>
                <a:spcPts val="700"/>
              </a:spcBef>
              <a:defRPr i="0" sz="3200">
                <a:solidFill>
                  <a:srgbClr val="FFFFFF"/>
                </a:solidFill>
                <a:latin typeface="+mn-lt"/>
                <a:ea typeface="+mn-ea"/>
                <a:cs typeface="+mn-cs"/>
                <a:sym typeface="Calibri"/>
              </a:defRPr>
            </a:lvl4pPr>
            <a:lvl5pPr algn="l" defTabSz="685800">
              <a:lnSpc>
                <a:spcPct val="90000"/>
              </a:lnSpc>
              <a:spcBef>
                <a:spcPts val="700"/>
              </a:spcBef>
              <a:defRPr i="0" sz="3200">
                <a:solidFill>
                  <a:srgbClr val="FFFFFF"/>
                </a:solidFill>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24" name="Text Placeholder 3"/>
          <p:cNvSpPr/>
          <p:nvPr>
            <p:ph type="body" sz="quarter" idx="13"/>
          </p:nvPr>
        </p:nvSpPr>
        <p:spPr>
          <a:xfrm>
            <a:off x="510239" y="2336872"/>
            <a:ext cx="2842562" cy="3599320"/>
          </a:xfrm>
          <a:prstGeom prst="rect">
            <a:avLst/>
          </a:prstGeom>
        </p:spPr>
        <p:txBody>
          <a:bodyPr lIns="45718" tIns="45718" rIns="45718" bIns="45718" anchor="ctr"/>
          <a:lstStyle/>
          <a:p>
            <a:pPr/>
          </a:p>
        </p:txBody>
      </p:sp>
      <p:pic>
        <p:nvPicPr>
          <p:cNvPr id="125" name="Picture 12" descr="Picture 12"/>
          <p:cNvPicPr>
            <a:picLocks noChangeAspect="1"/>
          </p:cNvPicPr>
          <p:nvPr/>
        </p:nvPicPr>
        <p:blipFill>
          <a:blip r:embed="rId5">
            <a:extLst/>
          </a:blip>
          <a:stretch>
            <a:fillRect/>
          </a:stretch>
        </p:blipFill>
        <p:spPr>
          <a:xfrm>
            <a:off x="8031012" y="801511"/>
            <a:ext cx="1020869" cy="1020869"/>
          </a:xfrm>
          <a:prstGeom prst="rect">
            <a:avLst/>
          </a:prstGeom>
          <a:ln w="12700">
            <a:miter lim="400000"/>
          </a:ln>
        </p:spPr>
      </p:pic>
      <p:sp>
        <p:nvSpPr>
          <p:cNvPr id="126" name="Slide Number"/>
          <p:cNvSpPr txBox="1"/>
          <p:nvPr>
            <p:ph type="sldNum" sz="quarter" idx="2"/>
          </p:nvPr>
        </p:nvSpPr>
        <p:spPr>
          <a:xfrm>
            <a:off x="6289223" y="6221732"/>
            <a:ext cx="263978" cy="269237"/>
          </a:xfrm>
          <a:prstGeom prst="rect">
            <a:avLst/>
          </a:prstGeom>
        </p:spPr>
        <p:txBody>
          <a:bodyPr lIns="45718" tIns="45718" rIns="45718" bIns="45718" anchor="ctr"/>
          <a:lstStyle>
            <a:lvl1pPr algn="r" defTabSz="457200">
              <a:defRPr sz="1200">
                <a:solidFill>
                  <a:srgbClr val="FFFFFF"/>
                </a:solid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icture with Caption">
    <p:bg>
      <p:bgPr>
        <a:gradFill flip="none" rotWithShape="1">
          <a:gsLst>
            <a:gs pos="0">
              <a:srgbClr val="2FEAE0"/>
            </a:gs>
            <a:gs pos="50000">
              <a:srgbClr val="21ABC8"/>
            </a:gs>
            <a:gs pos="100000">
              <a:srgbClr val="0C2262"/>
            </a:gs>
          </a:gsLst>
          <a:lin ang="2519999" scaled="0"/>
        </a:gradFill>
      </p:bgPr>
    </p:bg>
    <p:spTree>
      <p:nvGrpSpPr>
        <p:cNvPr id="1" name=""/>
        <p:cNvGrpSpPr/>
        <p:nvPr/>
      </p:nvGrpSpPr>
      <p:grpSpPr>
        <a:xfrm>
          <a:off x="0" y="0"/>
          <a:ext cx="0" cy="0"/>
          <a:chOff x="0" y="0"/>
          <a:chExt cx="0" cy="0"/>
        </a:xfrm>
      </p:grpSpPr>
      <p:pic>
        <p:nvPicPr>
          <p:cNvPr id="133" name="Picture 6" descr="Picture 6"/>
          <p:cNvPicPr>
            <a:picLocks noChangeAspect="1"/>
          </p:cNvPicPr>
          <p:nvPr/>
        </p:nvPicPr>
        <p:blipFill>
          <a:blip r:embed="rId2">
            <a:extLst/>
          </a:blip>
          <a:stretch>
            <a:fillRect/>
          </a:stretch>
        </p:blipFill>
        <p:spPr>
          <a:xfrm>
            <a:off x="0" y="16937"/>
            <a:ext cx="9144000" cy="6858001"/>
          </a:xfrm>
          <a:prstGeom prst="rect">
            <a:avLst/>
          </a:prstGeom>
          <a:ln w="12700">
            <a:miter lim="400000"/>
          </a:ln>
        </p:spPr>
      </p:pic>
      <p:pic>
        <p:nvPicPr>
          <p:cNvPr id="134" name="Picture 7" descr="Picture 7"/>
          <p:cNvPicPr>
            <a:picLocks noChangeAspect="1"/>
          </p:cNvPicPr>
          <p:nvPr/>
        </p:nvPicPr>
        <p:blipFill>
          <a:blip r:embed="rId3">
            <a:extLst/>
          </a:blip>
          <a:stretch>
            <a:fillRect/>
          </a:stretch>
        </p:blipFill>
        <p:spPr>
          <a:xfrm>
            <a:off x="1" y="1970240"/>
            <a:ext cx="7828361" cy="321165"/>
          </a:xfrm>
          <a:prstGeom prst="rect">
            <a:avLst/>
          </a:prstGeom>
          <a:ln w="12700">
            <a:miter lim="400000"/>
          </a:ln>
        </p:spPr>
      </p:pic>
      <p:pic>
        <p:nvPicPr>
          <p:cNvPr id="135" name="Picture 8" descr="Picture 8"/>
          <p:cNvPicPr>
            <a:picLocks noChangeAspect="1"/>
          </p:cNvPicPr>
          <p:nvPr/>
        </p:nvPicPr>
        <p:blipFill>
          <a:blip r:embed="rId4">
            <a:extLst/>
          </a:blip>
          <a:stretch>
            <a:fillRect/>
          </a:stretch>
        </p:blipFill>
        <p:spPr>
          <a:xfrm>
            <a:off x="7939368" y="1971232"/>
            <a:ext cx="1202252" cy="144272"/>
          </a:xfrm>
          <a:prstGeom prst="rect">
            <a:avLst/>
          </a:prstGeom>
          <a:ln w="12700">
            <a:miter lim="400000"/>
          </a:ln>
        </p:spPr>
      </p:pic>
      <p:sp>
        <p:nvSpPr>
          <p:cNvPr id="136" name="Rectangle 9"/>
          <p:cNvSpPr/>
          <p:nvPr/>
        </p:nvSpPr>
        <p:spPr>
          <a:xfrm>
            <a:off x="-1" y="609600"/>
            <a:ext cx="7828361" cy="1368198"/>
          </a:xfrm>
          <a:prstGeom prst="rect">
            <a:avLst/>
          </a:prstGeom>
          <a:solidFill>
            <a:srgbClr val="002060"/>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137" name="Rectangle 10"/>
          <p:cNvSpPr/>
          <p:nvPr/>
        </p:nvSpPr>
        <p:spPr>
          <a:xfrm>
            <a:off x="7939371" y="609600"/>
            <a:ext cx="1202252" cy="1368198"/>
          </a:xfrm>
          <a:prstGeom prst="rect">
            <a:avLst/>
          </a:prstGeom>
          <a:solidFill>
            <a:schemeClr val="accent1"/>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138" name="Title Text"/>
          <p:cNvSpPr txBox="1"/>
          <p:nvPr>
            <p:ph type="title"/>
          </p:nvPr>
        </p:nvSpPr>
        <p:spPr>
          <a:xfrm>
            <a:off x="510242" y="753228"/>
            <a:ext cx="7210395" cy="1080938"/>
          </a:xfrm>
          <a:prstGeom prst="rect">
            <a:avLst/>
          </a:prstGeom>
        </p:spPr>
        <p:txBody>
          <a:bodyPr/>
          <a:lstStyle>
            <a:lvl1pPr>
              <a:defRPr sz="2700"/>
            </a:lvl1pPr>
          </a:lstStyle>
          <a:p>
            <a:pPr/>
            <a:r>
              <a:t>Title Text</a:t>
            </a:r>
          </a:p>
        </p:txBody>
      </p:sp>
      <p:sp>
        <p:nvSpPr>
          <p:cNvPr id="139" name="Picture Placeholder 2"/>
          <p:cNvSpPr/>
          <p:nvPr>
            <p:ph type="pic" sz="half" idx="13"/>
          </p:nvPr>
        </p:nvSpPr>
        <p:spPr>
          <a:xfrm>
            <a:off x="3651250" y="2336874"/>
            <a:ext cx="4069387" cy="3599313"/>
          </a:xfrm>
          <a:prstGeom prst="rect">
            <a:avLst/>
          </a:prstGeom>
          <a:effectLst>
            <a:outerShdw sx="100000" sy="100000" kx="0" ky="0" algn="b" rotWithShape="0" blurRad="76200" dist="63500" dir="5040000">
              <a:srgbClr val="000000">
                <a:alpha val="41000"/>
              </a:srgbClr>
            </a:outerShdw>
          </a:effectLst>
        </p:spPr>
        <p:txBody>
          <a:bodyPr lIns="91439" tIns="45719" rIns="91439" bIns="45719">
            <a:noAutofit/>
          </a:bodyPr>
          <a:lstStyle/>
          <a:p>
            <a:pPr/>
          </a:p>
        </p:txBody>
      </p:sp>
      <p:sp>
        <p:nvSpPr>
          <p:cNvPr id="140" name="Body Level One…"/>
          <p:cNvSpPr txBox="1"/>
          <p:nvPr>
            <p:ph type="body" sz="quarter" idx="1"/>
          </p:nvPr>
        </p:nvSpPr>
        <p:spPr>
          <a:xfrm>
            <a:off x="510242" y="2336874"/>
            <a:ext cx="2907192" cy="3599316"/>
          </a:xfrm>
          <a:prstGeom prst="rect">
            <a:avLst/>
          </a:prstGeom>
        </p:spPr>
        <p:txBody>
          <a:bodyPr lIns="45718" tIns="45718" rIns="45718" bIns="45718" anchor="ctr"/>
          <a:lstStyle>
            <a:lvl1pPr algn="l" defTabSz="685800">
              <a:lnSpc>
                <a:spcPct val="90000"/>
              </a:lnSpc>
              <a:spcBef>
                <a:spcPts val="700"/>
              </a:spcBef>
              <a:defRPr i="0" sz="1200">
                <a:solidFill>
                  <a:srgbClr val="FFFFFF"/>
                </a:solidFill>
                <a:latin typeface="+mn-lt"/>
                <a:ea typeface="+mn-ea"/>
                <a:cs typeface="+mn-cs"/>
                <a:sym typeface="Calibri"/>
              </a:defRPr>
            </a:lvl1pPr>
            <a:lvl2pPr algn="l" defTabSz="685800">
              <a:lnSpc>
                <a:spcPct val="90000"/>
              </a:lnSpc>
              <a:spcBef>
                <a:spcPts val="700"/>
              </a:spcBef>
              <a:defRPr i="0" sz="1200">
                <a:solidFill>
                  <a:srgbClr val="FFFFFF"/>
                </a:solidFill>
                <a:latin typeface="+mn-lt"/>
                <a:ea typeface="+mn-ea"/>
                <a:cs typeface="+mn-cs"/>
                <a:sym typeface="Calibri"/>
              </a:defRPr>
            </a:lvl2pPr>
            <a:lvl3pPr algn="l" defTabSz="685800">
              <a:lnSpc>
                <a:spcPct val="90000"/>
              </a:lnSpc>
              <a:spcBef>
                <a:spcPts val="700"/>
              </a:spcBef>
              <a:defRPr i="0" sz="1200">
                <a:solidFill>
                  <a:srgbClr val="FFFFFF"/>
                </a:solidFill>
                <a:latin typeface="+mn-lt"/>
                <a:ea typeface="+mn-ea"/>
                <a:cs typeface="+mn-cs"/>
                <a:sym typeface="Calibri"/>
              </a:defRPr>
            </a:lvl3pPr>
            <a:lvl4pPr algn="l" defTabSz="685800">
              <a:lnSpc>
                <a:spcPct val="90000"/>
              </a:lnSpc>
              <a:spcBef>
                <a:spcPts val="700"/>
              </a:spcBef>
              <a:defRPr i="0" sz="1200">
                <a:solidFill>
                  <a:srgbClr val="FFFFFF"/>
                </a:solidFill>
                <a:latin typeface="+mn-lt"/>
                <a:ea typeface="+mn-ea"/>
                <a:cs typeface="+mn-cs"/>
                <a:sym typeface="Calibri"/>
              </a:defRPr>
            </a:lvl4pPr>
            <a:lvl5pPr algn="l" defTabSz="685800">
              <a:lnSpc>
                <a:spcPct val="90000"/>
              </a:lnSpc>
              <a:spcBef>
                <a:spcPts val="700"/>
              </a:spcBef>
              <a:defRPr i="0" sz="1200">
                <a:solidFill>
                  <a:srgbClr val="FFFFFF"/>
                </a:solidFill>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pic>
        <p:nvPicPr>
          <p:cNvPr id="141" name="Picture 12" descr="Picture 12"/>
          <p:cNvPicPr>
            <a:picLocks noChangeAspect="1"/>
          </p:cNvPicPr>
          <p:nvPr/>
        </p:nvPicPr>
        <p:blipFill>
          <a:blip r:embed="rId5">
            <a:extLst/>
          </a:blip>
          <a:stretch>
            <a:fillRect/>
          </a:stretch>
        </p:blipFill>
        <p:spPr>
          <a:xfrm>
            <a:off x="8031012" y="801511"/>
            <a:ext cx="1020869" cy="1020869"/>
          </a:xfrm>
          <a:prstGeom prst="rect">
            <a:avLst/>
          </a:prstGeom>
          <a:ln w="12700">
            <a:miter lim="400000"/>
          </a:ln>
        </p:spPr>
      </p:pic>
      <p:sp>
        <p:nvSpPr>
          <p:cNvPr id="142" name="Slide Number"/>
          <p:cNvSpPr txBox="1"/>
          <p:nvPr>
            <p:ph type="sldNum" sz="quarter" idx="2"/>
          </p:nvPr>
        </p:nvSpPr>
        <p:spPr>
          <a:xfrm>
            <a:off x="6289223" y="6221732"/>
            <a:ext cx="263978" cy="269237"/>
          </a:xfrm>
          <a:prstGeom prst="rect">
            <a:avLst/>
          </a:prstGeom>
        </p:spPr>
        <p:txBody>
          <a:bodyPr lIns="45718" tIns="45718" rIns="45718" bIns="45718" anchor="ctr"/>
          <a:lstStyle>
            <a:lvl1pPr algn="r" defTabSz="457200">
              <a:defRPr sz="1200">
                <a:solidFill>
                  <a:srgbClr val="FFFFFF"/>
                </a:solid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anoramic Picture with Caption">
    <p:bg>
      <p:bgPr>
        <a:gradFill flip="none" rotWithShape="1">
          <a:gsLst>
            <a:gs pos="0">
              <a:srgbClr val="2FEAE0"/>
            </a:gs>
            <a:gs pos="50000">
              <a:srgbClr val="21ABC8"/>
            </a:gs>
            <a:gs pos="100000">
              <a:srgbClr val="0C2262"/>
            </a:gs>
          </a:gsLst>
          <a:lin ang="2519999" scaled="0"/>
        </a:gradFill>
      </p:bgPr>
    </p:bg>
    <p:spTree>
      <p:nvGrpSpPr>
        <p:cNvPr id="1" name=""/>
        <p:cNvGrpSpPr/>
        <p:nvPr/>
      </p:nvGrpSpPr>
      <p:grpSpPr>
        <a:xfrm>
          <a:off x="0" y="0"/>
          <a:ext cx="0" cy="0"/>
          <a:chOff x="0" y="0"/>
          <a:chExt cx="0" cy="0"/>
        </a:xfrm>
      </p:grpSpPr>
      <p:pic>
        <p:nvPicPr>
          <p:cNvPr id="149" name="Picture 6" descr="Picture 6"/>
          <p:cNvPicPr>
            <a:picLocks noChangeAspect="1"/>
          </p:cNvPicPr>
          <p:nvPr/>
        </p:nvPicPr>
        <p:blipFill>
          <a:blip r:embed="rId2">
            <a:extLst/>
          </a:blip>
          <a:stretch>
            <a:fillRect/>
          </a:stretch>
        </p:blipFill>
        <p:spPr>
          <a:xfrm>
            <a:off x="0" y="16937"/>
            <a:ext cx="9144000" cy="6858001"/>
          </a:xfrm>
          <a:prstGeom prst="rect">
            <a:avLst/>
          </a:prstGeom>
          <a:ln w="12700">
            <a:miter lim="400000"/>
          </a:ln>
        </p:spPr>
      </p:pic>
      <p:pic>
        <p:nvPicPr>
          <p:cNvPr id="150" name="Picture 7" descr="Picture 7"/>
          <p:cNvPicPr>
            <a:picLocks noChangeAspect="1"/>
          </p:cNvPicPr>
          <p:nvPr/>
        </p:nvPicPr>
        <p:blipFill>
          <a:blip r:embed="rId3">
            <a:extLst/>
          </a:blip>
          <a:stretch>
            <a:fillRect/>
          </a:stretch>
        </p:blipFill>
        <p:spPr>
          <a:xfrm>
            <a:off x="1" y="5928628"/>
            <a:ext cx="7828361" cy="321168"/>
          </a:xfrm>
          <a:prstGeom prst="rect">
            <a:avLst/>
          </a:prstGeom>
          <a:ln w="12700">
            <a:miter lim="400000"/>
          </a:ln>
        </p:spPr>
      </p:pic>
      <p:pic>
        <p:nvPicPr>
          <p:cNvPr id="151" name="Picture 8" descr="Picture 8"/>
          <p:cNvPicPr>
            <a:picLocks noChangeAspect="1"/>
          </p:cNvPicPr>
          <p:nvPr/>
        </p:nvPicPr>
        <p:blipFill>
          <a:blip r:embed="rId4">
            <a:extLst/>
          </a:blip>
          <a:stretch>
            <a:fillRect/>
          </a:stretch>
        </p:blipFill>
        <p:spPr>
          <a:xfrm>
            <a:off x="7939368" y="5929622"/>
            <a:ext cx="1202252" cy="144274"/>
          </a:xfrm>
          <a:prstGeom prst="rect">
            <a:avLst/>
          </a:prstGeom>
          <a:ln w="12700">
            <a:miter lim="400000"/>
          </a:ln>
        </p:spPr>
      </p:pic>
      <p:sp>
        <p:nvSpPr>
          <p:cNvPr id="152" name="Rectangle 9"/>
          <p:cNvSpPr/>
          <p:nvPr/>
        </p:nvSpPr>
        <p:spPr>
          <a:xfrm>
            <a:off x="-1" y="4567987"/>
            <a:ext cx="7828361" cy="1368202"/>
          </a:xfrm>
          <a:prstGeom prst="rect">
            <a:avLst/>
          </a:prstGeom>
          <a:solidFill>
            <a:srgbClr val="002060"/>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153" name="Rectangle 10"/>
          <p:cNvSpPr/>
          <p:nvPr/>
        </p:nvSpPr>
        <p:spPr>
          <a:xfrm>
            <a:off x="7939371" y="4567987"/>
            <a:ext cx="1202252" cy="1368202"/>
          </a:xfrm>
          <a:prstGeom prst="rect">
            <a:avLst/>
          </a:prstGeom>
          <a:solidFill>
            <a:schemeClr val="accent1"/>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154" name="Title Text"/>
          <p:cNvSpPr txBox="1"/>
          <p:nvPr>
            <p:ph type="title"/>
          </p:nvPr>
        </p:nvSpPr>
        <p:spPr>
          <a:xfrm>
            <a:off x="510242" y="4711617"/>
            <a:ext cx="7210395" cy="453055"/>
          </a:xfrm>
          <a:prstGeom prst="rect">
            <a:avLst/>
          </a:prstGeom>
        </p:spPr>
        <p:txBody>
          <a:bodyPr anchor="b"/>
          <a:lstStyle>
            <a:lvl1pPr>
              <a:defRPr sz="3200"/>
            </a:lvl1pPr>
          </a:lstStyle>
          <a:p>
            <a:pPr/>
            <a:r>
              <a:t>Title Text</a:t>
            </a:r>
          </a:p>
        </p:txBody>
      </p:sp>
      <p:sp>
        <p:nvSpPr>
          <p:cNvPr id="155" name="Picture Placeholder 2"/>
          <p:cNvSpPr/>
          <p:nvPr>
            <p:ph type="pic" idx="13"/>
          </p:nvPr>
        </p:nvSpPr>
        <p:spPr>
          <a:xfrm>
            <a:off x="510242" y="609598"/>
            <a:ext cx="7210395" cy="3589576"/>
          </a:xfrm>
          <a:prstGeom prst="rect">
            <a:avLst/>
          </a:prstGeom>
          <a:effectLst>
            <a:outerShdw sx="100000" sy="100000" kx="0" ky="0" algn="b" rotWithShape="0" blurRad="76200" dist="63500" dir="5040000">
              <a:srgbClr val="000000">
                <a:alpha val="41000"/>
              </a:srgbClr>
            </a:outerShdw>
          </a:effectLst>
        </p:spPr>
        <p:txBody>
          <a:bodyPr lIns="91439" tIns="45719" rIns="91439" bIns="45719">
            <a:noAutofit/>
          </a:bodyPr>
          <a:lstStyle/>
          <a:p>
            <a:pPr/>
          </a:p>
        </p:txBody>
      </p:sp>
      <p:sp>
        <p:nvSpPr>
          <p:cNvPr id="156" name="Body Level One…"/>
          <p:cNvSpPr txBox="1"/>
          <p:nvPr>
            <p:ph type="body" sz="quarter" idx="1"/>
          </p:nvPr>
        </p:nvSpPr>
        <p:spPr>
          <a:xfrm>
            <a:off x="510239" y="5169584"/>
            <a:ext cx="7210398" cy="622975"/>
          </a:xfrm>
          <a:prstGeom prst="rect">
            <a:avLst/>
          </a:prstGeom>
        </p:spPr>
        <p:txBody>
          <a:bodyPr lIns="45718" tIns="45718" rIns="45718" bIns="45718"/>
          <a:lstStyle>
            <a:lvl1pPr algn="l" defTabSz="685800">
              <a:lnSpc>
                <a:spcPct val="90000"/>
              </a:lnSpc>
              <a:spcBef>
                <a:spcPts val="700"/>
              </a:spcBef>
              <a:defRPr i="0" sz="2400">
                <a:solidFill>
                  <a:srgbClr val="FFFFFF"/>
                </a:solidFill>
                <a:latin typeface="+mn-lt"/>
                <a:ea typeface="+mn-ea"/>
                <a:cs typeface="+mn-cs"/>
                <a:sym typeface="Calibri"/>
              </a:defRPr>
            </a:lvl1pPr>
            <a:lvl2pPr algn="l" defTabSz="685800">
              <a:lnSpc>
                <a:spcPct val="90000"/>
              </a:lnSpc>
              <a:spcBef>
                <a:spcPts val="700"/>
              </a:spcBef>
              <a:defRPr i="0" sz="2400">
                <a:solidFill>
                  <a:srgbClr val="FFFFFF"/>
                </a:solidFill>
                <a:latin typeface="+mn-lt"/>
                <a:ea typeface="+mn-ea"/>
                <a:cs typeface="+mn-cs"/>
                <a:sym typeface="Calibri"/>
              </a:defRPr>
            </a:lvl2pPr>
            <a:lvl3pPr algn="l" defTabSz="685800">
              <a:lnSpc>
                <a:spcPct val="90000"/>
              </a:lnSpc>
              <a:spcBef>
                <a:spcPts val="700"/>
              </a:spcBef>
              <a:defRPr i="0" sz="2400">
                <a:solidFill>
                  <a:srgbClr val="FFFFFF"/>
                </a:solidFill>
                <a:latin typeface="+mn-lt"/>
                <a:ea typeface="+mn-ea"/>
                <a:cs typeface="+mn-cs"/>
                <a:sym typeface="Calibri"/>
              </a:defRPr>
            </a:lvl3pPr>
            <a:lvl4pPr algn="l" defTabSz="685800">
              <a:lnSpc>
                <a:spcPct val="90000"/>
              </a:lnSpc>
              <a:spcBef>
                <a:spcPts val="700"/>
              </a:spcBef>
              <a:defRPr i="0" sz="2400">
                <a:solidFill>
                  <a:srgbClr val="FFFFFF"/>
                </a:solidFill>
                <a:latin typeface="+mn-lt"/>
                <a:ea typeface="+mn-ea"/>
                <a:cs typeface="+mn-cs"/>
                <a:sym typeface="Calibri"/>
              </a:defRPr>
            </a:lvl4pPr>
            <a:lvl5pPr algn="l" defTabSz="685800">
              <a:lnSpc>
                <a:spcPct val="90000"/>
              </a:lnSpc>
              <a:spcBef>
                <a:spcPts val="700"/>
              </a:spcBef>
              <a:defRPr i="0" sz="2400">
                <a:solidFill>
                  <a:srgbClr val="FFFFFF"/>
                </a:solidFill>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pic>
        <p:nvPicPr>
          <p:cNvPr id="157" name="Picture 12" descr="Picture 12"/>
          <p:cNvPicPr>
            <a:picLocks noChangeAspect="1"/>
          </p:cNvPicPr>
          <p:nvPr/>
        </p:nvPicPr>
        <p:blipFill>
          <a:blip r:embed="rId5">
            <a:extLst/>
          </a:blip>
          <a:stretch>
            <a:fillRect/>
          </a:stretch>
        </p:blipFill>
        <p:spPr>
          <a:xfrm>
            <a:off x="8019867" y="4760190"/>
            <a:ext cx="1020869" cy="1020869"/>
          </a:xfrm>
          <a:prstGeom prst="rect">
            <a:avLst/>
          </a:prstGeom>
          <a:ln w="12700">
            <a:miter lim="400000"/>
          </a:ln>
        </p:spPr>
      </p:pic>
      <p:sp>
        <p:nvSpPr>
          <p:cNvPr id="158" name="Slide Number"/>
          <p:cNvSpPr txBox="1"/>
          <p:nvPr>
            <p:ph type="sldNum" sz="quarter" idx="2"/>
          </p:nvPr>
        </p:nvSpPr>
        <p:spPr>
          <a:xfrm>
            <a:off x="6289223" y="6221732"/>
            <a:ext cx="263978" cy="269237"/>
          </a:xfrm>
          <a:prstGeom prst="rect">
            <a:avLst/>
          </a:prstGeom>
        </p:spPr>
        <p:txBody>
          <a:bodyPr lIns="45718" tIns="45718" rIns="45718" bIns="45718" anchor="ctr"/>
          <a:lstStyle>
            <a:lvl1pPr algn="r" defTabSz="457200">
              <a:defRPr sz="1200">
                <a:solidFill>
                  <a:srgbClr val="FFFFFF"/>
                </a:solid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aption">
    <p:bg>
      <p:bgPr>
        <a:gradFill flip="none" rotWithShape="1">
          <a:gsLst>
            <a:gs pos="0">
              <a:srgbClr val="2FEAE0"/>
            </a:gs>
            <a:gs pos="50000">
              <a:srgbClr val="21ABC8"/>
            </a:gs>
            <a:gs pos="100000">
              <a:srgbClr val="0C2262"/>
            </a:gs>
          </a:gsLst>
          <a:lin ang="2519999" scaled="0"/>
        </a:gradFill>
      </p:bgPr>
    </p:bg>
    <p:spTree>
      <p:nvGrpSpPr>
        <p:cNvPr id="1" name=""/>
        <p:cNvGrpSpPr/>
        <p:nvPr/>
      </p:nvGrpSpPr>
      <p:grpSpPr>
        <a:xfrm>
          <a:off x="0" y="0"/>
          <a:ext cx="0" cy="0"/>
          <a:chOff x="0" y="0"/>
          <a:chExt cx="0" cy="0"/>
        </a:xfrm>
      </p:grpSpPr>
      <p:pic>
        <p:nvPicPr>
          <p:cNvPr id="165" name="Picture 6" descr="Picture 6"/>
          <p:cNvPicPr>
            <a:picLocks noChangeAspect="1"/>
          </p:cNvPicPr>
          <p:nvPr/>
        </p:nvPicPr>
        <p:blipFill>
          <a:blip r:embed="rId2">
            <a:extLst/>
          </a:blip>
          <a:stretch>
            <a:fillRect/>
          </a:stretch>
        </p:blipFill>
        <p:spPr>
          <a:xfrm>
            <a:off x="0" y="16937"/>
            <a:ext cx="9144000" cy="6858001"/>
          </a:xfrm>
          <a:prstGeom prst="rect">
            <a:avLst/>
          </a:prstGeom>
          <a:ln w="12700">
            <a:miter lim="400000"/>
          </a:ln>
        </p:spPr>
      </p:pic>
      <p:pic>
        <p:nvPicPr>
          <p:cNvPr id="166" name="Picture 7" descr="Picture 7"/>
          <p:cNvPicPr>
            <a:picLocks noChangeAspect="1"/>
          </p:cNvPicPr>
          <p:nvPr/>
        </p:nvPicPr>
        <p:blipFill>
          <a:blip r:embed="rId3">
            <a:extLst/>
          </a:blip>
          <a:stretch>
            <a:fillRect/>
          </a:stretch>
        </p:blipFill>
        <p:spPr>
          <a:xfrm>
            <a:off x="1" y="5928628"/>
            <a:ext cx="7828361" cy="321168"/>
          </a:xfrm>
          <a:prstGeom prst="rect">
            <a:avLst/>
          </a:prstGeom>
          <a:ln w="12700">
            <a:miter lim="400000"/>
          </a:ln>
        </p:spPr>
      </p:pic>
      <p:pic>
        <p:nvPicPr>
          <p:cNvPr id="167" name="Picture 8" descr="Picture 8"/>
          <p:cNvPicPr>
            <a:picLocks noChangeAspect="1"/>
          </p:cNvPicPr>
          <p:nvPr/>
        </p:nvPicPr>
        <p:blipFill>
          <a:blip r:embed="rId4">
            <a:extLst/>
          </a:blip>
          <a:stretch>
            <a:fillRect/>
          </a:stretch>
        </p:blipFill>
        <p:spPr>
          <a:xfrm>
            <a:off x="7939368" y="5929622"/>
            <a:ext cx="1202252" cy="144274"/>
          </a:xfrm>
          <a:prstGeom prst="rect">
            <a:avLst/>
          </a:prstGeom>
          <a:ln w="12700">
            <a:miter lim="400000"/>
          </a:ln>
        </p:spPr>
      </p:pic>
      <p:sp>
        <p:nvSpPr>
          <p:cNvPr id="168" name="Rectangle 9"/>
          <p:cNvSpPr/>
          <p:nvPr/>
        </p:nvSpPr>
        <p:spPr>
          <a:xfrm>
            <a:off x="-1" y="4567987"/>
            <a:ext cx="7828361" cy="1368202"/>
          </a:xfrm>
          <a:prstGeom prst="rect">
            <a:avLst/>
          </a:prstGeom>
          <a:solidFill>
            <a:srgbClr val="002060"/>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169" name="Rectangle 10"/>
          <p:cNvSpPr/>
          <p:nvPr/>
        </p:nvSpPr>
        <p:spPr>
          <a:xfrm>
            <a:off x="7939371" y="4567987"/>
            <a:ext cx="1202252" cy="1368202"/>
          </a:xfrm>
          <a:prstGeom prst="rect">
            <a:avLst/>
          </a:prstGeom>
          <a:solidFill>
            <a:schemeClr val="accent1"/>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170" name="Title Text"/>
          <p:cNvSpPr txBox="1"/>
          <p:nvPr>
            <p:ph type="title"/>
          </p:nvPr>
        </p:nvSpPr>
        <p:spPr>
          <a:xfrm>
            <a:off x="510239" y="609595"/>
            <a:ext cx="7210398" cy="3592754"/>
          </a:xfrm>
          <a:prstGeom prst="rect">
            <a:avLst/>
          </a:prstGeom>
        </p:spPr>
        <p:txBody>
          <a:bodyPr/>
          <a:lstStyle>
            <a:lvl1pPr>
              <a:defRPr sz="3000"/>
            </a:lvl1pPr>
          </a:lstStyle>
          <a:p>
            <a:pPr/>
            <a:r>
              <a:t>Title Text</a:t>
            </a:r>
          </a:p>
        </p:txBody>
      </p:sp>
      <p:sp>
        <p:nvSpPr>
          <p:cNvPr id="171" name="Body Level One…"/>
          <p:cNvSpPr txBox="1"/>
          <p:nvPr>
            <p:ph type="body" sz="quarter" idx="1"/>
          </p:nvPr>
        </p:nvSpPr>
        <p:spPr>
          <a:xfrm>
            <a:off x="510242" y="4711615"/>
            <a:ext cx="7210395" cy="1090793"/>
          </a:xfrm>
          <a:prstGeom prst="rect">
            <a:avLst/>
          </a:prstGeom>
        </p:spPr>
        <p:txBody>
          <a:bodyPr lIns="45718" tIns="45718" rIns="45718" bIns="45718" anchor="ctr"/>
          <a:lstStyle>
            <a:lvl1pPr algn="l" defTabSz="685800">
              <a:lnSpc>
                <a:spcPct val="90000"/>
              </a:lnSpc>
              <a:spcBef>
                <a:spcPts val="700"/>
              </a:spcBef>
              <a:defRPr i="0" sz="3200">
                <a:solidFill>
                  <a:srgbClr val="FFFFFF"/>
                </a:solidFill>
                <a:latin typeface="+mn-lt"/>
                <a:ea typeface="+mn-ea"/>
                <a:cs typeface="+mn-cs"/>
                <a:sym typeface="Calibri"/>
              </a:defRPr>
            </a:lvl1pPr>
            <a:lvl2pPr algn="l" defTabSz="685800">
              <a:lnSpc>
                <a:spcPct val="90000"/>
              </a:lnSpc>
              <a:spcBef>
                <a:spcPts val="700"/>
              </a:spcBef>
              <a:defRPr i="0" sz="3200">
                <a:solidFill>
                  <a:srgbClr val="FFFFFF"/>
                </a:solidFill>
                <a:latin typeface="+mn-lt"/>
                <a:ea typeface="+mn-ea"/>
                <a:cs typeface="+mn-cs"/>
                <a:sym typeface="Calibri"/>
              </a:defRPr>
            </a:lvl2pPr>
            <a:lvl3pPr algn="l" defTabSz="685800">
              <a:lnSpc>
                <a:spcPct val="90000"/>
              </a:lnSpc>
              <a:spcBef>
                <a:spcPts val="700"/>
              </a:spcBef>
              <a:defRPr i="0" sz="3200">
                <a:solidFill>
                  <a:srgbClr val="FFFFFF"/>
                </a:solidFill>
                <a:latin typeface="+mn-lt"/>
                <a:ea typeface="+mn-ea"/>
                <a:cs typeface="+mn-cs"/>
                <a:sym typeface="Calibri"/>
              </a:defRPr>
            </a:lvl3pPr>
            <a:lvl4pPr algn="l" defTabSz="685800">
              <a:lnSpc>
                <a:spcPct val="90000"/>
              </a:lnSpc>
              <a:spcBef>
                <a:spcPts val="700"/>
              </a:spcBef>
              <a:defRPr i="0" sz="3200">
                <a:solidFill>
                  <a:srgbClr val="FFFFFF"/>
                </a:solidFill>
                <a:latin typeface="+mn-lt"/>
                <a:ea typeface="+mn-ea"/>
                <a:cs typeface="+mn-cs"/>
                <a:sym typeface="Calibri"/>
              </a:defRPr>
            </a:lvl4pPr>
            <a:lvl5pPr algn="l" defTabSz="685800">
              <a:lnSpc>
                <a:spcPct val="90000"/>
              </a:lnSpc>
              <a:spcBef>
                <a:spcPts val="700"/>
              </a:spcBef>
              <a:defRPr i="0" sz="3200">
                <a:solidFill>
                  <a:srgbClr val="FFFFFF"/>
                </a:solidFill>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pic>
        <p:nvPicPr>
          <p:cNvPr id="172" name="Picture 12" descr="Picture 12"/>
          <p:cNvPicPr>
            <a:picLocks noChangeAspect="1"/>
          </p:cNvPicPr>
          <p:nvPr/>
        </p:nvPicPr>
        <p:blipFill>
          <a:blip r:embed="rId5">
            <a:extLst/>
          </a:blip>
          <a:stretch>
            <a:fillRect/>
          </a:stretch>
        </p:blipFill>
        <p:spPr>
          <a:xfrm>
            <a:off x="8019867" y="4760190"/>
            <a:ext cx="1020869" cy="1020869"/>
          </a:xfrm>
          <a:prstGeom prst="rect">
            <a:avLst/>
          </a:prstGeom>
          <a:ln w="12700">
            <a:miter lim="400000"/>
          </a:ln>
        </p:spPr>
      </p:pic>
      <p:sp>
        <p:nvSpPr>
          <p:cNvPr id="173" name="Slide Number"/>
          <p:cNvSpPr txBox="1"/>
          <p:nvPr>
            <p:ph type="sldNum" sz="quarter" idx="2"/>
          </p:nvPr>
        </p:nvSpPr>
        <p:spPr>
          <a:xfrm>
            <a:off x="6289223" y="6221732"/>
            <a:ext cx="263978" cy="269237"/>
          </a:xfrm>
          <a:prstGeom prst="rect">
            <a:avLst/>
          </a:prstGeom>
        </p:spPr>
        <p:txBody>
          <a:bodyPr lIns="45718" tIns="45718" rIns="45718" bIns="45718" anchor="ctr"/>
          <a:lstStyle>
            <a:lvl1pPr algn="r" defTabSz="457200">
              <a:defRPr sz="1200">
                <a:solidFill>
                  <a:srgbClr val="FFFFFF"/>
                </a:solid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with Caption">
    <p:bg>
      <p:bgPr>
        <a:gradFill flip="none" rotWithShape="1">
          <a:gsLst>
            <a:gs pos="0">
              <a:srgbClr val="2FEAE0"/>
            </a:gs>
            <a:gs pos="50000">
              <a:srgbClr val="21ABC8"/>
            </a:gs>
            <a:gs pos="100000">
              <a:srgbClr val="0C2262"/>
            </a:gs>
          </a:gsLst>
          <a:lin ang="2519999" scaled="0"/>
        </a:gradFill>
      </p:bgPr>
    </p:bg>
    <p:spTree>
      <p:nvGrpSpPr>
        <p:cNvPr id="1" name=""/>
        <p:cNvGrpSpPr/>
        <p:nvPr/>
      </p:nvGrpSpPr>
      <p:grpSpPr>
        <a:xfrm>
          <a:off x="0" y="0"/>
          <a:ext cx="0" cy="0"/>
          <a:chOff x="0" y="0"/>
          <a:chExt cx="0" cy="0"/>
        </a:xfrm>
      </p:grpSpPr>
      <p:pic>
        <p:nvPicPr>
          <p:cNvPr id="180" name="Picture 6" descr="Picture 6"/>
          <p:cNvPicPr>
            <a:picLocks noChangeAspect="1"/>
          </p:cNvPicPr>
          <p:nvPr/>
        </p:nvPicPr>
        <p:blipFill>
          <a:blip r:embed="rId2">
            <a:extLst/>
          </a:blip>
          <a:stretch>
            <a:fillRect/>
          </a:stretch>
        </p:blipFill>
        <p:spPr>
          <a:xfrm>
            <a:off x="0" y="16937"/>
            <a:ext cx="9144000" cy="6858001"/>
          </a:xfrm>
          <a:prstGeom prst="rect">
            <a:avLst/>
          </a:prstGeom>
          <a:ln w="12700">
            <a:miter lim="400000"/>
          </a:ln>
        </p:spPr>
      </p:pic>
      <p:pic>
        <p:nvPicPr>
          <p:cNvPr id="181" name="Picture 10" descr="Picture 10"/>
          <p:cNvPicPr>
            <a:picLocks noChangeAspect="1"/>
          </p:cNvPicPr>
          <p:nvPr/>
        </p:nvPicPr>
        <p:blipFill>
          <a:blip r:embed="rId3">
            <a:extLst/>
          </a:blip>
          <a:stretch>
            <a:fillRect/>
          </a:stretch>
        </p:blipFill>
        <p:spPr>
          <a:xfrm>
            <a:off x="1" y="5928628"/>
            <a:ext cx="7828361" cy="321168"/>
          </a:xfrm>
          <a:prstGeom prst="rect">
            <a:avLst/>
          </a:prstGeom>
          <a:ln w="12700">
            <a:miter lim="400000"/>
          </a:ln>
        </p:spPr>
      </p:pic>
      <p:pic>
        <p:nvPicPr>
          <p:cNvPr id="182" name="Picture 12" descr="Picture 12"/>
          <p:cNvPicPr>
            <a:picLocks noChangeAspect="1"/>
          </p:cNvPicPr>
          <p:nvPr/>
        </p:nvPicPr>
        <p:blipFill>
          <a:blip r:embed="rId4">
            <a:extLst/>
          </a:blip>
          <a:stretch>
            <a:fillRect/>
          </a:stretch>
        </p:blipFill>
        <p:spPr>
          <a:xfrm>
            <a:off x="7939368" y="5929622"/>
            <a:ext cx="1202252" cy="144274"/>
          </a:xfrm>
          <a:prstGeom prst="rect">
            <a:avLst/>
          </a:prstGeom>
          <a:ln w="12700">
            <a:miter lim="400000"/>
          </a:ln>
        </p:spPr>
      </p:pic>
      <p:sp>
        <p:nvSpPr>
          <p:cNvPr id="183" name="Rectangle 13"/>
          <p:cNvSpPr/>
          <p:nvPr/>
        </p:nvSpPr>
        <p:spPr>
          <a:xfrm>
            <a:off x="-1" y="4567987"/>
            <a:ext cx="7828361" cy="1368202"/>
          </a:xfrm>
          <a:prstGeom prst="rect">
            <a:avLst/>
          </a:prstGeom>
          <a:solidFill>
            <a:srgbClr val="002060"/>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184" name="Rectangle 14"/>
          <p:cNvSpPr/>
          <p:nvPr/>
        </p:nvSpPr>
        <p:spPr>
          <a:xfrm>
            <a:off x="7939371" y="4567987"/>
            <a:ext cx="1202252" cy="1368202"/>
          </a:xfrm>
          <a:prstGeom prst="rect">
            <a:avLst/>
          </a:prstGeom>
          <a:solidFill>
            <a:schemeClr val="accent1"/>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185" name="Title Text"/>
          <p:cNvSpPr txBox="1"/>
          <p:nvPr>
            <p:ph type="title"/>
          </p:nvPr>
        </p:nvSpPr>
        <p:spPr>
          <a:xfrm>
            <a:off x="845891" y="609598"/>
            <a:ext cx="6539160" cy="3036062"/>
          </a:xfrm>
          <a:prstGeom prst="rect">
            <a:avLst/>
          </a:prstGeom>
        </p:spPr>
        <p:txBody>
          <a:bodyPr/>
          <a:lstStyle>
            <a:lvl1pPr>
              <a:defRPr sz="2400"/>
            </a:lvl1pPr>
          </a:lstStyle>
          <a:p>
            <a:pPr/>
            <a:r>
              <a:t>Title Text</a:t>
            </a:r>
          </a:p>
        </p:txBody>
      </p:sp>
      <p:sp>
        <p:nvSpPr>
          <p:cNvPr id="186" name="Body Level One…"/>
          <p:cNvSpPr txBox="1"/>
          <p:nvPr>
            <p:ph type="body" sz="quarter" idx="1"/>
          </p:nvPr>
        </p:nvSpPr>
        <p:spPr>
          <a:xfrm>
            <a:off x="1051717" y="3653378"/>
            <a:ext cx="6117434" cy="548972"/>
          </a:xfrm>
          <a:prstGeom prst="rect">
            <a:avLst/>
          </a:prstGeom>
        </p:spPr>
        <p:txBody>
          <a:bodyPr lIns="45718" tIns="45718" rIns="45718" bIns="45718"/>
          <a:lstStyle>
            <a:lvl1pPr algn="l" defTabSz="685800">
              <a:lnSpc>
                <a:spcPct val="90000"/>
              </a:lnSpc>
              <a:spcBef>
                <a:spcPts val="700"/>
              </a:spcBef>
              <a:defRPr i="0" sz="1000">
                <a:solidFill>
                  <a:srgbClr val="FFFFFF"/>
                </a:solidFill>
                <a:latin typeface="+mn-lt"/>
                <a:ea typeface="+mn-ea"/>
                <a:cs typeface="+mn-cs"/>
                <a:sym typeface="Calibri"/>
              </a:defRPr>
            </a:lvl1pPr>
            <a:lvl2pPr algn="l" defTabSz="685800">
              <a:lnSpc>
                <a:spcPct val="90000"/>
              </a:lnSpc>
              <a:spcBef>
                <a:spcPts val="700"/>
              </a:spcBef>
              <a:defRPr i="0" sz="1000">
                <a:solidFill>
                  <a:srgbClr val="FFFFFF"/>
                </a:solidFill>
                <a:latin typeface="+mn-lt"/>
                <a:ea typeface="+mn-ea"/>
                <a:cs typeface="+mn-cs"/>
                <a:sym typeface="Calibri"/>
              </a:defRPr>
            </a:lvl2pPr>
            <a:lvl3pPr algn="l" defTabSz="685800">
              <a:lnSpc>
                <a:spcPct val="90000"/>
              </a:lnSpc>
              <a:spcBef>
                <a:spcPts val="700"/>
              </a:spcBef>
              <a:defRPr i="0" sz="1000">
                <a:solidFill>
                  <a:srgbClr val="FFFFFF"/>
                </a:solidFill>
                <a:latin typeface="+mn-lt"/>
                <a:ea typeface="+mn-ea"/>
                <a:cs typeface="+mn-cs"/>
                <a:sym typeface="Calibri"/>
              </a:defRPr>
            </a:lvl3pPr>
            <a:lvl4pPr algn="l" defTabSz="685800">
              <a:lnSpc>
                <a:spcPct val="90000"/>
              </a:lnSpc>
              <a:spcBef>
                <a:spcPts val="700"/>
              </a:spcBef>
              <a:defRPr i="0" sz="1000">
                <a:solidFill>
                  <a:srgbClr val="FFFFFF"/>
                </a:solidFill>
                <a:latin typeface="+mn-lt"/>
                <a:ea typeface="+mn-ea"/>
                <a:cs typeface="+mn-cs"/>
                <a:sym typeface="Calibri"/>
              </a:defRPr>
            </a:lvl4pPr>
            <a:lvl5pPr algn="l" defTabSz="685800">
              <a:lnSpc>
                <a:spcPct val="90000"/>
              </a:lnSpc>
              <a:spcBef>
                <a:spcPts val="700"/>
              </a:spcBef>
              <a:defRPr i="0" sz="1000">
                <a:solidFill>
                  <a:srgbClr val="FFFFFF"/>
                </a:solidFill>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87" name="Text Placeholder 3"/>
          <p:cNvSpPr/>
          <p:nvPr>
            <p:ph type="body" sz="quarter" idx="13"/>
          </p:nvPr>
        </p:nvSpPr>
        <p:spPr>
          <a:xfrm>
            <a:off x="510242" y="4711615"/>
            <a:ext cx="7210395" cy="1090793"/>
          </a:xfrm>
          <a:prstGeom prst="rect">
            <a:avLst/>
          </a:prstGeom>
        </p:spPr>
        <p:txBody>
          <a:bodyPr lIns="45718" tIns="45718" rIns="45718" bIns="45718" anchor="ctr"/>
          <a:lstStyle/>
          <a:p>
            <a:pPr/>
          </a:p>
        </p:txBody>
      </p:sp>
      <p:sp>
        <p:nvSpPr>
          <p:cNvPr id="188" name="TextBox 15"/>
          <p:cNvSpPr txBox="1"/>
          <p:nvPr/>
        </p:nvSpPr>
        <p:spPr>
          <a:xfrm>
            <a:off x="437679" y="606164"/>
            <a:ext cx="457202" cy="868681"/>
          </a:xfrm>
          <a:prstGeom prst="rect">
            <a:avLst/>
          </a:prstGeom>
          <a:ln w="12700">
            <a:miter lim="400000"/>
          </a:ln>
          <a:extLst>
            <a:ext uri="{C572A759-6A51-4108-AA02-DFA0A04FC94B}">
              <ma14:wrappingTextBoxFlag xmlns:ma14="http://schemas.microsoft.com/office/mac/drawingml/2011/main" val="1"/>
            </a:ext>
          </a:extLst>
        </p:spPr>
        <p:txBody>
          <a:bodyPr lIns="34290" tIns="34290" rIns="34290" bIns="34290" anchor="ctr">
            <a:spAutoFit/>
          </a:bodyPr>
          <a:lstStyle>
            <a:lvl1pPr>
              <a:defRPr cap="all" sz="5400">
                <a:solidFill>
                  <a:srgbClr val="FFFFFF"/>
                </a:solidFill>
                <a:latin typeface="+mn-lt"/>
                <a:ea typeface="+mn-ea"/>
                <a:cs typeface="+mn-cs"/>
                <a:sym typeface="Calibri"/>
              </a:defRPr>
            </a:lvl1pPr>
          </a:lstStyle>
          <a:p>
            <a:pPr/>
            <a:r>
              <a:t>“</a:t>
            </a:r>
          </a:p>
        </p:txBody>
      </p:sp>
      <p:sp>
        <p:nvSpPr>
          <p:cNvPr id="189" name="TextBox 16"/>
          <p:cNvSpPr txBox="1"/>
          <p:nvPr/>
        </p:nvSpPr>
        <p:spPr>
          <a:xfrm>
            <a:off x="7247107" y="2891570"/>
            <a:ext cx="457204" cy="868681"/>
          </a:xfrm>
          <a:prstGeom prst="rect">
            <a:avLst/>
          </a:prstGeom>
          <a:ln w="12700">
            <a:miter lim="400000"/>
          </a:ln>
          <a:extLst>
            <a:ext uri="{C572A759-6A51-4108-AA02-DFA0A04FC94B}">
              <ma14:wrappingTextBoxFlag xmlns:ma14="http://schemas.microsoft.com/office/mac/drawingml/2011/main" val="1"/>
            </a:ext>
          </a:extLst>
        </p:spPr>
        <p:txBody>
          <a:bodyPr lIns="34290" tIns="34290" rIns="34290" bIns="34290" anchor="ctr">
            <a:spAutoFit/>
          </a:bodyPr>
          <a:lstStyle>
            <a:lvl1pPr algn="r">
              <a:defRPr cap="all" sz="5400">
                <a:solidFill>
                  <a:srgbClr val="FFFFFF"/>
                </a:solidFill>
                <a:latin typeface="+mn-lt"/>
                <a:ea typeface="+mn-ea"/>
                <a:cs typeface="+mn-cs"/>
                <a:sym typeface="Calibri"/>
              </a:defRPr>
            </a:lvl1pPr>
          </a:lstStyle>
          <a:p>
            <a:pPr/>
            <a:r>
              <a:t>”</a:t>
            </a:r>
          </a:p>
        </p:txBody>
      </p:sp>
      <p:pic>
        <p:nvPicPr>
          <p:cNvPr id="190" name="Picture 18" descr="Picture 18"/>
          <p:cNvPicPr>
            <a:picLocks noChangeAspect="1"/>
          </p:cNvPicPr>
          <p:nvPr/>
        </p:nvPicPr>
        <p:blipFill>
          <a:blip r:embed="rId5">
            <a:extLst/>
          </a:blip>
          <a:stretch>
            <a:fillRect/>
          </a:stretch>
        </p:blipFill>
        <p:spPr>
          <a:xfrm>
            <a:off x="8019867" y="4760190"/>
            <a:ext cx="1020869" cy="1020869"/>
          </a:xfrm>
          <a:prstGeom prst="rect">
            <a:avLst/>
          </a:prstGeom>
          <a:ln w="12700">
            <a:miter lim="400000"/>
          </a:ln>
        </p:spPr>
      </p:pic>
      <p:sp>
        <p:nvSpPr>
          <p:cNvPr id="191" name="Slide Number"/>
          <p:cNvSpPr txBox="1"/>
          <p:nvPr>
            <p:ph type="sldNum" sz="quarter" idx="2"/>
          </p:nvPr>
        </p:nvSpPr>
        <p:spPr>
          <a:xfrm>
            <a:off x="6289223" y="6221732"/>
            <a:ext cx="263978" cy="269237"/>
          </a:xfrm>
          <a:prstGeom prst="rect">
            <a:avLst/>
          </a:prstGeom>
        </p:spPr>
        <p:txBody>
          <a:bodyPr lIns="45718" tIns="45718" rIns="45718" bIns="45718" anchor="ctr"/>
          <a:lstStyle>
            <a:lvl1pPr algn="r" defTabSz="457200">
              <a:defRPr sz="1200">
                <a:solidFill>
                  <a:srgbClr val="FFFFFF"/>
                </a:solid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Name Card">
    <p:bg>
      <p:bgPr>
        <a:gradFill flip="none" rotWithShape="1">
          <a:gsLst>
            <a:gs pos="0">
              <a:srgbClr val="2FEAE0"/>
            </a:gs>
            <a:gs pos="50000">
              <a:srgbClr val="21ABC8"/>
            </a:gs>
            <a:gs pos="100000">
              <a:srgbClr val="0C2262"/>
            </a:gs>
          </a:gsLst>
          <a:lin ang="2519999" scaled="0"/>
        </a:gradFill>
      </p:bgPr>
    </p:bg>
    <p:spTree>
      <p:nvGrpSpPr>
        <p:cNvPr id="1" name=""/>
        <p:cNvGrpSpPr/>
        <p:nvPr/>
      </p:nvGrpSpPr>
      <p:grpSpPr>
        <a:xfrm>
          <a:off x="0" y="0"/>
          <a:ext cx="0" cy="0"/>
          <a:chOff x="0" y="0"/>
          <a:chExt cx="0" cy="0"/>
        </a:xfrm>
      </p:grpSpPr>
      <p:pic>
        <p:nvPicPr>
          <p:cNvPr id="198" name="Picture 6" descr="Picture 6"/>
          <p:cNvPicPr>
            <a:picLocks noChangeAspect="1"/>
          </p:cNvPicPr>
          <p:nvPr/>
        </p:nvPicPr>
        <p:blipFill>
          <a:blip r:embed="rId2">
            <a:extLst/>
          </a:blip>
          <a:stretch>
            <a:fillRect/>
          </a:stretch>
        </p:blipFill>
        <p:spPr>
          <a:xfrm>
            <a:off x="0" y="16937"/>
            <a:ext cx="9144000" cy="6858001"/>
          </a:xfrm>
          <a:prstGeom prst="rect">
            <a:avLst/>
          </a:prstGeom>
          <a:ln w="12700">
            <a:miter lim="400000"/>
          </a:ln>
        </p:spPr>
      </p:pic>
      <p:pic>
        <p:nvPicPr>
          <p:cNvPr id="199" name="Picture 8" descr="Picture 8"/>
          <p:cNvPicPr>
            <a:picLocks noChangeAspect="1"/>
          </p:cNvPicPr>
          <p:nvPr/>
        </p:nvPicPr>
        <p:blipFill>
          <a:blip r:embed="rId3">
            <a:extLst/>
          </a:blip>
          <a:stretch>
            <a:fillRect/>
          </a:stretch>
        </p:blipFill>
        <p:spPr>
          <a:xfrm>
            <a:off x="1" y="5928628"/>
            <a:ext cx="7828361" cy="321168"/>
          </a:xfrm>
          <a:prstGeom prst="rect">
            <a:avLst/>
          </a:prstGeom>
          <a:ln w="12700">
            <a:miter lim="400000"/>
          </a:ln>
        </p:spPr>
      </p:pic>
      <p:pic>
        <p:nvPicPr>
          <p:cNvPr id="200" name="Picture 9" descr="Picture 9"/>
          <p:cNvPicPr>
            <a:picLocks noChangeAspect="1"/>
          </p:cNvPicPr>
          <p:nvPr/>
        </p:nvPicPr>
        <p:blipFill>
          <a:blip r:embed="rId4">
            <a:extLst/>
          </a:blip>
          <a:stretch>
            <a:fillRect/>
          </a:stretch>
        </p:blipFill>
        <p:spPr>
          <a:xfrm>
            <a:off x="7939368" y="5929622"/>
            <a:ext cx="1202252" cy="144274"/>
          </a:xfrm>
          <a:prstGeom prst="rect">
            <a:avLst/>
          </a:prstGeom>
          <a:ln w="12700">
            <a:miter lim="400000"/>
          </a:ln>
        </p:spPr>
      </p:pic>
      <p:sp>
        <p:nvSpPr>
          <p:cNvPr id="201" name="Rectangle 10"/>
          <p:cNvSpPr/>
          <p:nvPr/>
        </p:nvSpPr>
        <p:spPr>
          <a:xfrm>
            <a:off x="-1" y="4567987"/>
            <a:ext cx="7828361" cy="1368202"/>
          </a:xfrm>
          <a:prstGeom prst="rect">
            <a:avLst/>
          </a:prstGeom>
          <a:solidFill>
            <a:srgbClr val="002060"/>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202" name="Rectangle 11"/>
          <p:cNvSpPr/>
          <p:nvPr/>
        </p:nvSpPr>
        <p:spPr>
          <a:xfrm>
            <a:off x="7939371" y="4567987"/>
            <a:ext cx="1202252" cy="1368202"/>
          </a:xfrm>
          <a:prstGeom prst="rect">
            <a:avLst/>
          </a:prstGeom>
          <a:solidFill>
            <a:schemeClr val="accent1"/>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203" name="Title Text"/>
          <p:cNvSpPr txBox="1"/>
          <p:nvPr>
            <p:ph type="title"/>
          </p:nvPr>
        </p:nvSpPr>
        <p:spPr>
          <a:xfrm>
            <a:off x="510239" y="4711615"/>
            <a:ext cx="7210398" cy="588539"/>
          </a:xfrm>
          <a:prstGeom prst="rect">
            <a:avLst/>
          </a:prstGeom>
        </p:spPr>
        <p:txBody>
          <a:bodyPr anchor="b"/>
          <a:lstStyle>
            <a:lvl1pPr>
              <a:defRPr sz="3200"/>
            </a:lvl1pPr>
          </a:lstStyle>
          <a:p>
            <a:pPr/>
            <a:r>
              <a:t>Title Text</a:t>
            </a:r>
          </a:p>
        </p:txBody>
      </p:sp>
      <p:sp>
        <p:nvSpPr>
          <p:cNvPr id="204" name="Body Level One…"/>
          <p:cNvSpPr txBox="1"/>
          <p:nvPr>
            <p:ph type="body" sz="quarter" idx="1"/>
          </p:nvPr>
        </p:nvSpPr>
        <p:spPr>
          <a:xfrm>
            <a:off x="510239" y="5300150"/>
            <a:ext cx="7210399" cy="502259"/>
          </a:xfrm>
          <a:prstGeom prst="rect">
            <a:avLst/>
          </a:prstGeom>
        </p:spPr>
        <p:txBody>
          <a:bodyPr lIns="45718" tIns="45718" rIns="45718" bIns="45718"/>
          <a:lstStyle>
            <a:lvl1pPr algn="l" defTabSz="685800">
              <a:lnSpc>
                <a:spcPct val="90000"/>
              </a:lnSpc>
              <a:spcBef>
                <a:spcPts val="700"/>
              </a:spcBef>
              <a:defRPr i="0" sz="2400">
                <a:solidFill>
                  <a:srgbClr val="FFFFFF"/>
                </a:solidFill>
                <a:latin typeface="+mn-lt"/>
                <a:ea typeface="+mn-ea"/>
                <a:cs typeface="+mn-cs"/>
                <a:sym typeface="Calibri"/>
              </a:defRPr>
            </a:lvl1pPr>
            <a:lvl2pPr algn="l" defTabSz="685800">
              <a:lnSpc>
                <a:spcPct val="90000"/>
              </a:lnSpc>
              <a:spcBef>
                <a:spcPts val="700"/>
              </a:spcBef>
              <a:defRPr i="0" sz="2400">
                <a:solidFill>
                  <a:srgbClr val="FFFFFF"/>
                </a:solidFill>
                <a:latin typeface="+mn-lt"/>
                <a:ea typeface="+mn-ea"/>
                <a:cs typeface="+mn-cs"/>
                <a:sym typeface="Calibri"/>
              </a:defRPr>
            </a:lvl2pPr>
            <a:lvl3pPr algn="l" defTabSz="685800">
              <a:lnSpc>
                <a:spcPct val="90000"/>
              </a:lnSpc>
              <a:spcBef>
                <a:spcPts val="700"/>
              </a:spcBef>
              <a:defRPr i="0" sz="2400">
                <a:solidFill>
                  <a:srgbClr val="FFFFFF"/>
                </a:solidFill>
                <a:latin typeface="+mn-lt"/>
                <a:ea typeface="+mn-ea"/>
                <a:cs typeface="+mn-cs"/>
                <a:sym typeface="Calibri"/>
              </a:defRPr>
            </a:lvl3pPr>
            <a:lvl4pPr algn="l" defTabSz="685800">
              <a:lnSpc>
                <a:spcPct val="90000"/>
              </a:lnSpc>
              <a:spcBef>
                <a:spcPts val="700"/>
              </a:spcBef>
              <a:defRPr i="0" sz="2400">
                <a:solidFill>
                  <a:srgbClr val="FFFFFF"/>
                </a:solidFill>
                <a:latin typeface="+mn-lt"/>
                <a:ea typeface="+mn-ea"/>
                <a:cs typeface="+mn-cs"/>
                <a:sym typeface="Calibri"/>
              </a:defRPr>
            </a:lvl4pPr>
            <a:lvl5pPr algn="l" defTabSz="685800">
              <a:lnSpc>
                <a:spcPct val="90000"/>
              </a:lnSpc>
              <a:spcBef>
                <a:spcPts val="700"/>
              </a:spcBef>
              <a:defRPr i="0" sz="2400">
                <a:solidFill>
                  <a:srgbClr val="FFFFFF"/>
                </a:solidFill>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pic>
        <p:nvPicPr>
          <p:cNvPr id="205" name="Picture 13" descr="Picture 13"/>
          <p:cNvPicPr>
            <a:picLocks noChangeAspect="1"/>
          </p:cNvPicPr>
          <p:nvPr/>
        </p:nvPicPr>
        <p:blipFill>
          <a:blip r:embed="rId5">
            <a:extLst/>
          </a:blip>
          <a:stretch>
            <a:fillRect/>
          </a:stretch>
        </p:blipFill>
        <p:spPr>
          <a:xfrm>
            <a:off x="8019867" y="4760190"/>
            <a:ext cx="1020869" cy="1020869"/>
          </a:xfrm>
          <a:prstGeom prst="rect">
            <a:avLst/>
          </a:prstGeom>
          <a:ln w="12700">
            <a:miter lim="400000"/>
          </a:ln>
        </p:spPr>
      </p:pic>
      <p:sp>
        <p:nvSpPr>
          <p:cNvPr id="206" name="Slide Number"/>
          <p:cNvSpPr txBox="1"/>
          <p:nvPr>
            <p:ph type="sldNum" sz="quarter" idx="2"/>
          </p:nvPr>
        </p:nvSpPr>
        <p:spPr>
          <a:xfrm>
            <a:off x="6289223" y="6221732"/>
            <a:ext cx="263978" cy="269237"/>
          </a:xfrm>
          <a:prstGeom prst="rect">
            <a:avLst/>
          </a:prstGeom>
        </p:spPr>
        <p:txBody>
          <a:bodyPr lIns="45718" tIns="45718" rIns="45718" bIns="45718" anchor="ctr"/>
          <a:lstStyle>
            <a:lvl1pPr algn="r" defTabSz="457200">
              <a:defRPr sz="1200">
                <a:solidFill>
                  <a:srgbClr val="FFFFFF"/>
                </a:solid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3 Column">
    <p:bg>
      <p:bgPr>
        <a:gradFill flip="none" rotWithShape="1">
          <a:gsLst>
            <a:gs pos="0">
              <a:srgbClr val="2FEAE0"/>
            </a:gs>
            <a:gs pos="50000">
              <a:srgbClr val="21ABC8"/>
            </a:gs>
            <a:gs pos="100000">
              <a:srgbClr val="0C2262"/>
            </a:gs>
          </a:gsLst>
          <a:lin ang="2519999" scaled="0"/>
        </a:gradFill>
      </p:bgPr>
    </p:bg>
    <p:spTree>
      <p:nvGrpSpPr>
        <p:cNvPr id="1" name=""/>
        <p:cNvGrpSpPr/>
        <p:nvPr/>
      </p:nvGrpSpPr>
      <p:grpSpPr>
        <a:xfrm>
          <a:off x="0" y="0"/>
          <a:ext cx="0" cy="0"/>
          <a:chOff x="0" y="0"/>
          <a:chExt cx="0" cy="0"/>
        </a:xfrm>
      </p:grpSpPr>
      <p:pic>
        <p:nvPicPr>
          <p:cNvPr id="213" name="Picture 6" descr="Picture 6"/>
          <p:cNvPicPr>
            <a:picLocks noChangeAspect="1"/>
          </p:cNvPicPr>
          <p:nvPr/>
        </p:nvPicPr>
        <p:blipFill>
          <a:blip r:embed="rId2">
            <a:extLst/>
          </a:blip>
          <a:stretch>
            <a:fillRect/>
          </a:stretch>
        </p:blipFill>
        <p:spPr>
          <a:xfrm>
            <a:off x="0" y="16937"/>
            <a:ext cx="9144000" cy="6858001"/>
          </a:xfrm>
          <a:prstGeom prst="rect">
            <a:avLst/>
          </a:prstGeom>
          <a:ln w="12700">
            <a:miter lim="400000"/>
          </a:ln>
        </p:spPr>
      </p:pic>
      <p:pic>
        <p:nvPicPr>
          <p:cNvPr id="214" name="Picture 12" descr="Picture 12"/>
          <p:cNvPicPr>
            <a:picLocks noChangeAspect="1"/>
          </p:cNvPicPr>
          <p:nvPr/>
        </p:nvPicPr>
        <p:blipFill>
          <a:blip r:embed="rId3">
            <a:extLst/>
          </a:blip>
          <a:stretch>
            <a:fillRect/>
          </a:stretch>
        </p:blipFill>
        <p:spPr>
          <a:xfrm>
            <a:off x="1" y="1970240"/>
            <a:ext cx="7828361" cy="321165"/>
          </a:xfrm>
          <a:prstGeom prst="rect">
            <a:avLst/>
          </a:prstGeom>
          <a:ln w="12700">
            <a:miter lim="400000"/>
          </a:ln>
        </p:spPr>
      </p:pic>
      <p:pic>
        <p:nvPicPr>
          <p:cNvPr id="215" name="Picture 13" descr="Picture 13"/>
          <p:cNvPicPr>
            <a:picLocks noChangeAspect="1"/>
          </p:cNvPicPr>
          <p:nvPr/>
        </p:nvPicPr>
        <p:blipFill>
          <a:blip r:embed="rId4">
            <a:extLst/>
          </a:blip>
          <a:stretch>
            <a:fillRect/>
          </a:stretch>
        </p:blipFill>
        <p:spPr>
          <a:xfrm>
            <a:off x="7939368" y="1971232"/>
            <a:ext cx="1202252" cy="144272"/>
          </a:xfrm>
          <a:prstGeom prst="rect">
            <a:avLst/>
          </a:prstGeom>
          <a:ln w="12700">
            <a:miter lim="400000"/>
          </a:ln>
        </p:spPr>
      </p:pic>
      <p:sp>
        <p:nvSpPr>
          <p:cNvPr id="216" name="Rectangle 15"/>
          <p:cNvSpPr/>
          <p:nvPr/>
        </p:nvSpPr>
        <p:spPr>
          <a:xfrm>
            <a:off x="-1" y="609600"/>
            <a:ext cx="7828361" cy="1368198"/>
          </a:xfrm>
          <a:prstGeom prst="rect">
            <a:avLst/>
          </a:prstGeom>
          <a:solidFill>
            <a:srgbClr val="002060"/>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217" name="Rectangle 16"/>
          <p:cNvSpPr/>
          <p:nvPr/>
        </p:nvSpPr>
        <p:spPr>
          <a:xfrm>
            <a:off x="7939371" y="609600"/>
            <a:ext cx="1202252" cy="1368198"/>
          </a:xfrm>
          <a:prstGeom prst="rect">
            <a:avLst/>
          </a:prstGeom>
          <a:solidFill>
            <a:schemeClr val="accent1"/>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218" name="Title Text"/>
          <p:cNvSpPr txBox="1"/>
          <p:nvPr>
            <p:ph type="title"/>
          </p:nvPr>
        </p:nvSpPr>
        <p:spPr>
          <a:xfrm>
            <a:off x="501916" y="753228"/>
            <a:ext cx="7218721" cy="1080938"/>
          </a:xfrm>
          <a:prstGeom prst="rect">
            <a:avLst/>
          </a:prstGeom>
        </p:spPr>
        <p:txBody>
          <a:bodyPr/>
          <a:lstStyle/>
          <a:p>
            <a:pPr/>
            <a:r>
              <a:t>Title Text</a:t>
            </a:r>
          </a:p>
        </p:txBody>
      </p:sp>
      <p:sp>
        <p:nvSpPr>
          <p:cNvPr id="219" name="Body Level One…"/>
          <p:cNvSpPr txBox="1"/>
          <p:nvPr>
            <p:ph type="body" sz="quarter" idx="1"/>
          </p:nvPr>
        </p:nvSpPr>
        <p:spPr>
          <a:xfrm>
            <a:off x="495708" y="2336873"/>
            <a:ext cx="2302530" cy="576266"/>
          </a:xfrm>
          <a:prstGeom prst="rect">
            <a:avLst/>
          </a:prstGeom>
        </p:spPr>
        <p:txBody>
          <a:bodyPr lIns="45718" tIns="45718" rIns="45718" bIns="45718" anchor="b"/>
          <a:lstStyle>
            <a:lvl1pPr algn="l" defTabSz="685800">
              <a:lnSpc>
                <a:spcPct val="90000"/>
              </a:lnSpc>
              <a:spcBef>
                <a:spcPts val="700"/>
              </a:spcBef>
              <a:defRPr i="0">
                <a:solidFill>
                  <a:srgbClr val="FFFFFF"/>
                </a:solidFill>
                <a:latin typeface="+mn-lt"/>
                <a:ea typeface="+mn-ea"/>
                <a:cs typeface="+mn-cs"/>
                <a:sym typeface="Calibri"/>
              </a:defRPr>
            </a:lvl1pPr>
            <a:lvl2pPr algn="l" defTabSz="685800">
              <a:lnSpc>
                <a:spcPct val="90000"/>
              </a:lnSpc>
              <a:spcBef>
                <a:spcPts val="700"/>
              </a:spcBef>
              <a:defRPr i="0">
                <a:solidFill>
                  <a:srgbClr val="FFFFFF"/>
                </a:solidFill>
                <a:latin typeface="+mn-lt"/>
                <a:ea typeface="+mn-ea"/>
                <a:cs typeface="+mn-cs"/>
                <a:sym typeface="Calibri"/>
              </a:defRPr>
            </a:lvl2pPr>
            <a:lvl3pPr algn="l" defTabSz="685800">
              <a:lnSpc>
                <a:spcPct val="90000"/>
              </a:lnSpc>
              <a:spcBef>
                <a:spcPts val="700"/>
              </a:spcBef>
              <a:defRPr i="0">
                <a:solidFill>
                  <a:srgbClr val="FFFFFF"/>
                </a:solidFill>
                <a:latin typeface="+mn-lt"/>
                <a:ea typeface="+mn-ea"/>
                <a:cs typeface="+mn-cs"/>
                <a:sym typeface="Calibri"/>
              </a:defRPr>
            </a:lvl3pPr>
            <a:lvl4pPr algn="l" defTabSz="685800">
              <a:lnSpc>
                <a:spcPct val="90000"/>
              </a:lnSpc>
              <a:spcBef>
                <a:spcPts val="700"/>
              </a:spcBef>
              <a:defRPr i="0">
                <a:solidFill>
                  <a:srgbClr val="FFFFFF"/>
                </a:solidFill>
                <a:latin typeface="+mn-lt"/>
                <a:ea typeface="+mn-ea"/>
                <a:cs typeface="+mn-cs"/>
                <a:sym typeface="Calibri"/>
              </a:defRPr>
            </a:lvl4pPr>
            <a:lvl5pPr algn="l" defTabSz="685800">
              <a:lnSpc>
                <a:spcPct val="90000"/>
              </a:lnSpc>
              <a:spcBef>
                <a:spcPts val="700"/>
              </a:spcBef>
              <a:defRPr i="0">
                <a:solidFill>
                  <a:srgbClr val="FFFFFF"/>
                </a:solidFill>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20" name="Text Placeholder 3"/>
          <p:cNvSpPr/>
          <p:nvPr>
            <p:ph type="body" sz="quarter" idx="13"/>
          </p:nvPr>
        </p:nvSpPr>
        <p:spPr>
          <a:xfrm>
            <a:off x="510239" y="3022673"/>
            <a:ext cx="2287280" cy="2913518"/>
          </a:xfrm>
          <a:prstGeom prst="rect">
            <a:avLst/>
          </a:prstGeom>
        </p:spPr>
        <p:txBody>
          <a:bodyPr lIns="45718" tIns="45718" rIns="45718" bIns="45718"/>
          <a:lstStyle/>
          <a:p>
            <a:pPr/>
          </a:p>
        </p:txBody>
      </p:sp>
      <p:sp>
        <p:nvSpPr>
          <p:cNvPr id="221" name="Text Placeholder 4"/>
          <p:cNvSpPr/>
          <p:nvPr>
            <p:ph type="body" sz="quarter" idx="14"/>
          </p:nvPr>
        </p:nvSpPr>
        <p:spPr>
          <a:xfrm>
            <a:off x="2967019" y="2336873"/>
            <a:ext cx="2297433" cy="576266"/>
          </a:xfrm>
          <a:prstGeom prst="rect">
            <a:avLst/>
          </a:prstGeom>
        </p:spPr>
        <p:txBody>
          <a:bodyPr lIns="45718" tIns="45718" rIns="45718" bIns="45718" anchor="b"/>
          <a:lstStyle/>
          <a:p>
            <a:pPr/>
          </a:p>
        </p:txBody>
      </p:sp>
      <p:sp>
        <p:nvSpPr>
          <p:cNvPr id="222" name="Text Placeholder 3"/>
          <p:cNvSpPr/>
          <p:nvPr>
            <p:ph type="body" sz="quarter" idx="15"/>
          </p:nvPr>
        </p:nvSpPr>
        <p:spPr>
          <a:xfrm>
            <a:off x="2959103" y="3022673"/>
            <a:ext cx="2297430" cy="2913518"/>
          </a:xfrm>
          <a:prstGeom prst="rect">
            <a:avLst/>
          </a:prstGeom>
        </p:spPr>
        <p:txBody>
          <a:bodyPr lIns="45718" tIns="45718" rIns="45718" bIns="45718"/>
          <a:lstStyle/>
          <a:p>
            <a:pPr/>
          </a:p>
        </p:txBody>
      </p:sp>
      <p:sp>
        <p:nvSpPr>
          <p:cNvPr id="223" name="Text Placeholder 4"/>
          <p:cNvSpPr/>
          <p:nvPr>
            <p:ph type="body" sz="quarter" idx="16"/>
          </p:nvPr>
        </p:nvSpPr>
        <p:spPr>
          <a:xfrm>
            <a:off x="5418116" y="2336873"/>
            <a:ext cx="2302520" cy="576266"/>
          </a:xfrm>
          <a:prstGeom prst="rect">
            <a:avLst/>
          </a:prstGeom>
        </p:spPr>
        <p:txBody>
          <a:bodyPr lIns="45718" tIns="45718" rIns="45718" bIns="45718" anchor="b"/>
          <a:lstStyle/>
          <a:p>
            <a:pPr/>
          </a:p>
        </p:txBody>
      </p:sp>
      <p:sp>
        <p:nvSpPr>
          <p:cNvPr id="224" name="Text Placeholder 3"/>
          <p:cNvSpPr/>
          <p:nvPr>
            <p:ph type="body" sz="quarter" idx="17"/>
          </p:nvPr>
        </p:nvSpPr>
        <p:spPr>
          <a:xfrm>
            <a:off x="5418116" y="3022673"/>
            <a:ext cx="2302520" cy="2913518"/>
          </a:xfrm>
          <a:prstGeom prst="rect">
            <a:avLst/>
          </a:prstGeom>
        </p:spPr>
        <p:txBody>
          <a:bodyPr lIns="45718" tIns="45718" rIns="45718" bIns="45718"/>
          <a:lstStyle/>
          <a:p>
            <a:pPr/>
          </a:p>
        </p:txBody>
      </p:sp>
      <p:pic>
        <p:nvPicPr>
          <p:cNvPr id="225" name="Picture 18" descr="Picture 18"/>
          <p:cNvPicPr>
            <a:picLocks noChangeAspect="1"/>
          </p:cNvPicPr>
          <p:nvPr/>
        </p:nvPicPr>
        <p:blipFill>
          <a:blip r:embed="rId5">
            <a:extLst/>
          </a:blip>
          <a:stretch>
            <a:fillRect/>
          </a:stretch>
        </p:blipFill>
        <p:spPr>
          <a:xfrm>
            <a:off x="8031012" y="801511"/>
            <a:ext cx="1020869" cy="1020869"/>
          </a:xfrm>
          <a:prstGeom prst="rect">
            <a:avLst/>
          </a:prstGeom>
          <a:ln w="12700">
            <a:miter lim="400000"/>
          </a:ln>
        </p:spPr>
      </p:pic>
      <p:sp>
        <p:nvSpPr>
          <p:cNvPr id="226" name="Slide Number"/>
          <p:cNvSpPr txBox="1"/>
          <p:nvPr>
            <p:ph type="sldNum" sz="quarter" idx="2"/>
          </p:nvPr>
        </p:nvSpPr>
        <p:spPr>
          <a:xfrm>
            <a:off x="6289223" y="6221732"/>
            <a:ext cx="263978" cy="269237"/>
          </a:xfrm>
          <a:prstGeom prst="rect">
            <a:avLst/>
          </a:prstGeom>
        </p:spPr>
        <p:txBody>
          <a:bodyPr lIns="45718" tIns="45718" rIns="45718" bIns="45718" anchor="ctr"/>
          <a:lstStyle>
            <a:lvl1pPr algn="r" defTabSz="457200">
              <a:defRPr sz="1200">
                <a:solidFill>
                  <a:srgbClr val="FFFFFF"/>
                </a:solid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3 Picture Column">
    <p:bg>
      <p:bgPr>
        <a:gradFill flip="none" rotWithShape="1">
          <a:gsLst>
            <a:gs pos="0">
              <a:srgbClr val="2FEAE0"/>
            </a:gs>
            <a:gs pos="50000">
              <a:srgbClr val="21ABC8"/>
            </a:gs>
            <a:gs pos="100000">
              <a:srgbClr val="0C2262"/>
            </a:gs>
          </a:gsLst>
          <a:lin ang="2519999" scaled="0"/>
        </a:gradFill>
      </p:bgPr>
    </p:bg>
    <p:spTree>
      <p:nvGrpSpPr>
        <p:cNvPr id="1" name=""/>
        <p:cNvGrpSpPr/>
        <p:nvPr/>
      </p:nvGrpSpPr>
      <p:grpSpPr>
        <a:xfrm>
          <a:off x="0" y="0"/>
          <a:ext cx="0" cy="0"/>
          <a:chOff x="0" y="0"/>
          <a:chExt cx="0" cy="0"/>
        </a:xfrm>
      </p:grpSpPr>
      <p:pic>
        <p:nvPicPr>
          <p:cNvPr id="233" name="Picture 6" descr="Picture 6"/>
          <p:cNvPicPr>
            <a:picLocks noChangeAspect="1"/>
          </p:cNvPicPr>
          <p:nvPr/>
        </p:nvPicPr>
        <p:blipFill>
          <a:blip r:embed="rId2">
            <a:extLst/>
          </a:blip>
          <a:stretch>
            <a:fillRect/>
          </a:stretch>
        </p:blipFill>
        <p:spPr>
          <a:xfrm>
            <a:off x="0" y="16937"/>
            <a:ext cx="9144000" cy="6858001"/>
          </a:xfrm>
          <a:prstGeom prst="rect">
            <a:avLst/>
          </a:prstGeom>
          <a:ln w="12700">
            <a:miter lim="400000"/>
          </a:ln>
        </p:spPr>
      </p:pic>
      <p:pic>
        <p:nvPicPr>
          <p:cNvPr id="234" name="Picture 14" descr="Picture 14"/>
          <p:cNvPicPr>
            <a:picLocks noChangeAspect="1"/>
          </p:cNvPicPr>
          <p:nvPr/>
        </p:nvPicPr>
        <p:blipFill>
          <a:blip r:embed="rId3">
            <a:extLst/>
          </a:blip>
          <a:stretch>
            <a:fillRect/>
          </a:stretch>
        </p:blipFill>
        <p:spPr>
          <a:xfrm>
            <a:off x="1" y="1970240"/>
            <a:ext cx="7828361" cy="321165"/>
          </a:xfrm>
          <a:prstGeom prst="rect">
            <a:avLst/>
          </a:prstGeom>
          <a:ln w="12700">
            <a:miter lim="400000"/>
          </a:ln>
        </p:spPr>
      </p:pic>
      <p:pic>
        <p:nvPicPr>
          <p:cNvPr id="235" name="Picture 15" descr="Picture 15"/>
          <p:cNvPicPr>
            <a:picLocks noChangeAspect="1"/>
          </p:cNvPicPr>
          <p:nvPr/>
        </p:nvPicPr>
        <p:blipFill>
          <a:blip r:embed="rId4">
            <a:extLst/>
          </a:blip>
          <a:stretch>
            <a:fillRect/>
          </a:stretch>
        </p:blipFill>
        <p:spPr>
          <a:xfrm>
            <a:off x="7939368" y="1971232"/>
            <a:ext cx="1202252" cy="144272"/>
          </a:xfrm>
          <a:prstGeom prst="rect">
            <a:avLst/>
          </a:prstGeom>
          <a:ln w="12700">
            <a:miter lim="400000"/>
          </a:ln>
        </p:spPr>
      </p:pic>
      <p:sp>
        <p:nvSpPr>
          <p:cNvPr id="236" name="Rectangle 16"/>
          <p:cNvSpPr/>
          <p:nvPr/>
        </p:nvSpPr>
        <p:spPr>
          <a:xfrm>
            <a:off x="-1" y="609600"/>
            <a:ext cx="7828361" cy="1368198"/>
          </a:xfrm>
          <a:prstGeom prst="rect">
            <a:avLst/>
          </a:prstGeom>
          <a:solidFill>
            <a:srgbClr val="002060"/>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237" name="Rectangle 17"/>
          <p:cNvSpPr/>
          <p:nvPr/>
        </p:nvSpPr>
        <p:spPr>
          <a:xfrm>
            <a:off x="7939371" y="609600"/>
            <a:ext cx="1202252" cy="1368198"/>
          </a:xfrm>
          <a:prstGeom prst="rect">
            <a:avLst/>
          </a:prstGeom>
          <a:solidFill>
            <a:schemeClr val="accent1"/>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238" name="Title Text"/>
          <p:cNvSpPr txBox="1"/>
          <p:nvPr>
            <p:ph type="title"/>
          </p:nvPr>
        </p:nvSpPr>
        <p:spPr>
          <a:xfrm>
            <a:off x="510242" y="753228"/>
            <a:ext cx="7210395" cy="1080938"/>
          </a:xfrm>
          <a:prstGeom prst="rect">
            <a:avLst/>
          </a:prstGeom>
        </p:spPr>
        <p:txBody>
          <a:bodyPr/>
          <a:lstStyle/>
          <a:p>
            <a:pPr/>
            <a:r>
              <a:t>Title Text</a:t>
            </a:r>
          </a:p>
        </p:txBody>
      </p:sp>
      <p:sp>
        <p:nvSpPr>
          <p:cNvPr id="239" name="Body Level One…"/>
          <p:cNvSpPr txBox="1"/>
          <p:nvPr>
            <p:ph type="body" sz="quarter" idx="1"/>
          </p:nvPr>
        </p:nvSpPr>
        <p:spPr>
          <a:xfrm>
            <a:off x="510239" y="4297503"/>
            <a:ext cx="2287280" cy="576266"/>
          </a:xfrm>
          <a:prstGeom prst="rect">
            <a:avLst/>
          </a:prstGeom>
        </p:spPr>
        <p:txBody>
          <a:bodyPr lIns="45718" tIns="45718" rIns="45718" bIns="45718" anchor="b"/>
          <a:lstStyle>
            <a:lvl1pPr algn="l" defTabSz="685800">
              <a:lnSpc>
                <a:spcPct val="90000"/>
              </a:lnSpc>
              <a:spcBef>
                <a:spcPts val="700"/>
              </a:spcBef>
              <a:defRPr i="0">
                <a:solidFill>
                  <a:srgbClr val="FFFFFF"/>
                </a:solidFill>
                <a:latin typeface="+mn-lt"/>
                <a:ea typeface="+mn-ea"/>
                <a:cs typeface="+mn-cs"/>
                <a:sym typeface="Calibri"/>
              </a:defRPr>
            </a:lvl1pPr>
            <a:lvl2pPr algn="l" defTabSz="685800">
              <a:lnSpc>
                <a:spcPct val="90000"/>
              </a:lnSpc>
              <a:spcBef>
                <a:spcPts val="700"/>
              </a:spcBef>
              <a:defRPr i="0">
                <a:solidFill>
                  <a:srgbClr val="FFFFFF"/>
                </a:solidFill>
                <a:latin typeface="+mn-lt"/>
                <a:ea typeface="+mn-ea"/>
                <a:cs typeface="+mn-cs"/>
                <a:sym typeface="Calibri"/>
              </a:defRPr>
            </a:lvl2pPr>
            <a:lvl3pPr algn="l" defTabSz="685800">
              <a:lnSpc>
                <a:spcPct val="90000"/>
              </a:lnSpc>
              <a:spcBef>
                <a:spcPts val="700"/>
              </a:spcBef>
              <a:defRPr i="0">
                <a:solidFill>
                  <a:srgbClr val="FFFFFF"/>
                </a:solidFill>
                <a:latin typeface="+mn-lt"/>
                <a:ea typeface="+mn-ea"/>
                <a:cs typeface="+mn-cs"/>
                <a:sym typeface="Calibri"/>
              </a:defRPr>
            </a:lvl3pPr>
            <a:lvl4pPr algn="l" defTabSz="685800">
              <a:lnSpc>
                <a:spcPct val="90000"/>
              </a:lnSpc>
              <a:spcBef>
                <a:spcPts val="700"/>
              </a:spcBef>
              <a:defRPr i="0">
                <a:solidFill>
                  <a:srgbClr val="FFFFFF"/>
                </a:solidFill>
                <a:latin typeface="+mn-lt"/>
                <a:ea typeface="+mn-ea"/>
                <a:cs typeface="+mn-cs"/>
                <a:sym typeface="Calibri"/>
              </a:defRPr>
            </a:lvl4pPr>
            <a:lvl5pPr algn="l" defTabSz="685800">
              <a:lnSpc>
                <a:spcPct val="90000"/>
              </a:lnSpc>
              <a:spcBef>
                <a:spcPts val="700"/>
              </a:spcBef>
              <a:defRPr i="0">
                <a:solidFill>
                  <a:srgbClr val="FFFFFF"/>
                </a:solidFill>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40" name="Picture Placeholder 2"/>
          <p:cNvSpPr/>
          <p:nvPr>
            <p:ph type="pic" sz="quarter" idx="13"/>
          </p:nvPr>
        </p:nvSpPr>
        <p:spPr>
          <a:xfrm>
            <a:off x="510239" y="2336873"/>
            <a:ext cx="2287280" cy="1524004"/>
          </a:xfrm>
          <a:prstGeom prst="rect">
            <a:avLst/>
          </a:prstGeom>
          <a:effectLst>
            <a:outerShdw sx="100000" sy="100000" kx="0" ky="0" algn="b" rotWithShape="0" blurRad="50800" dist="50800" dir="5400000">
              <a:srgbClr val="000000">
                <a:alpha val="43000"/>
              </a:srgbClr>
            </a:outerShdw>
          </a:effectLst>
        </p:spPr>
        <p:txBody>
          <a:bodyPr lIns="91439" tIns="45719" rIns="91439" bIns="45719">
            <a:noAutofit/>
          </a:bodyPr>
          <a:lstStyle/>
          <a:p>
            <a:pPr/>
          </a:p>
        </p:txBody>
      </p:sp>
      <p:sp>
        <p:nvSpPr>
          <p:cNvPr id="241" name="Text Placeholder 3"/>
          <p:cNvSpPr/>
          <p:nvPr>
            <p:ph type="body" sz="quarter" idx="14"/>
          </p:nvPr>
        </p:nvSpPr>
        <p:spPr>
          <a:xfrm>
            <a:off x="510239" y="4873764"/>
            <a:ext cx="2287280" cy="1062426"/>
          </a:xfrm>
          <a:prstGeom prst="rect">
            <a:avLst/>
          </a:prstGeom>
        </p:spPr>
        <p:txBody>
          <a:bodyPr lIns="45718" tIns="45718" rIns="45718" bIns="45718"/>
          <a:lstStyle/>
          <a:p>
            <a:pPr/>
          </a:p>
        </p:txBody>
      </p:sp>
      <p:sp>
        <p:nvSpPr>
          <p:cNvPr id="242" name="Text Placeholder 4"/>
          <p:cNvSpPr/>
          <p:nvPr>
            <p:ph type="body" sz="quarter" idx="15"/>
          </p:nvPr>
        </p:nvSpPr>
        <p:spPr>
          <a:xfrm>
            <a:off x="2959103" y="4297503"/>
            <a:ext cx="2297430" cy="576266"/>
          </a:xfrm>
          <a:prstGeom prst="rect">
            <a:avLst/>
          </a:prstGeom>
        </p:spPr>
        <p:txBody>
          <a:bodyPr lIns="45718" tIns="45718" rIns="45718" bIns="45718" anchor="b"/>
          <a:lstStyle/>
          <a:p>
            <a:pPr/>
          </a:p>
        </p:txBody>
      </p:sp>
      <p:sp>
        <p:nvSpPr>
          <p:cNvPr id="243" name="Picture Placeholder 2"/>
          <p:cNvSpPr/>
          <p:nvPr>
            <p:ph type="pic" sz="quarter" idx="16"/>
          </p:nvPr>
        </p:nvSpPr>
        <p:spPr>
          <a:xfrm>
            <a:off x="2959100" y="2336873"/>
            <a:ext cx="2297434" cy="1524004"/>
          </a:xfrm>
          <a:prstGeom prst="rect">
            <a:avLst/>
          </a:prstGeom>
          <a:effectLst>
            <a:outerShdw sx="100000" sy="100000" kx="0" ky="0" algn="b" rotWithShape="0" blurRad="50800" dist="50800" dir="5400000">
              <a:srgbClr val="000000">
                <a:alpha val="43000"/>
              </a:srgbClr>
            </a:outerShdw>
          </a:effectLst>
        </p:spPr>
        <p:txBody>
          <a:bodyPr lIns="91439" tIns="45719" rIns="91439" bIns="45719">
            <a:noAutofit/>
          </a:bodyPr>
          <a:lstStyle/>
          <a:p>
            <a:pPr/>
          </a:p>
        </p:txBody>
      </p:sp>
      <p:sp>
        <p:nvSpPr>
          <p:cNvPr id="244" name="Text Placeholder 3"/>
          <p:cNvSpPr/>
          <p:nvPr>
            <p:ph type="body" sz="quarter" idx="17"/>
          </p:nvPr>
        </p:nvSpPr>
        <p:spPr>
          <a:xfrm>
            <a:off x="2958088" y="4873764"/>
            <a:ext cx="2300474" cy="1062426"/>
          </a:xfrm>
          <a:prstGeom prst="rect">
            <a:avLst/>
          </a:prstGeom>
        </p:spPr>
        <p:txBody>
          <a:bodyPr lIns="45718" tIns="45718" rIns="45718" bIns="45718"/>
          <a:lstStyle/>
          <a:p>
            <a:pPr/>
          </a:p>
        </p:txBody>
      </p:sp>
      <p:sp>
        <p:nvSpPr>
          <p:cNvPr id="245" name="Text Placeholder 4"/>
          <p:cNvSpPr/>
          <p:nvPr>
            <p:ph type="body" sz="quarter" idx="18"/>
          </p:nvPr>
        </p:nvSpPr>
        <p:spPr>
          <a:xfrm>
            <a:off x="5423008" y="4297503"/>
            <a:ext cx="2297633" cy="576266"/>
          </a:xfrm>
          <a:prstGeom prst="rect">
            <a:avLst/>
          </a:prstGeom>
        </p:spPr>
        <p:txBody>
          <a:bodyPr lIns="45718" tIns="45718" rIns="45718" bIns="45718" anchor="b"/>
          <a:lstStyle/>
          <a:p>
            <a:pPr/>
          </a:p>
        </p:txBody>
      </p:sp>
      <p:sp>
        <p:nvSpPr>
          <p:cNvPr id="246" name="Picture Placeholder 2"/>
          <p:cNvSpPr/>
          <p:nvPr>
            <p:ph type="pic" sz="quarter" idx="19"/>
          </p:nvPr>
        </p:nvSpPr>
        <p:spPr>
          <a:xfrm>
            <a:off x="5423008" y="2336873"/>
            <a:ext cx="2297633" cy="1524004"/>
          </a:xfrm>
          <a:prstGeom prst="rect">
            <a:avLst/>
          </a:prstGeom>
          <a:effectLst>
            <a:outerShdw sx="100000" sy="100000" kx="0" ky="0" algn="b" rotWithShape="0" blurRad="50800" dist="50800" dir="5400000">
              <a:srgbClr val="000000">
                <a:alpha val="43000"/>
              </a:srgbClr>
            </a:outerShdw>
          </a:effectLst>
        </p:spPr>
        <p:txBody>
          <a:bodyPr lIns="91439" tIns="45719" rIns="91439" bIns="45719">
            <a:noAutofit/>
          </a:bodyPr>
          <a:lstStyle/>
          <a:p>
            <a:pPr/>
          </a:p>
        </p:txBody>
      </p:sp>
      <p:sp>
        <p:nvSpPr>
          <p:cNvPr id="247" name="Text Placeholder 3"/>
          <p:cNvSpPr/>
          <p:nvPr>
            <p:ph type="body" sz="quarter" idx="20"/>
          </p:nvPr>
        </p:nvSpPr>
        <p:spPr>
          <a:xfrm>
            <a:off x="5422915" y="4873761"/>
            <a:ext cx="2300676" cy="1062426"/>
          </a:xfrm>
          <a:prstGeom prst="rect">
            <a:avLst/>
          </a:prstGeom>
        </p:spPr>
        <p:txBody>
          <a:bodyPr lIns="45718" tIns="45718" rIns="45718" bIns="45718"/>
          <a:lstStyle/>
          <a:p>
            <a:pPr/>
          </a:p>
        </p:txBody>
      </p:sp>
      <p:pic>
        <p:nvPicPr>
          <p:cNvPr id="248" name="Picture 28" descr="Picture 28"/>
          <p:cNvPicPr>
            <a:picLocks noChangeAspect="1"/>
          </p:cNvPicPr>
          <p:nvPr/>
        </p:nvPicPr>
        <p:blipFill>
          <a:blip r:embed="rId5">
            <a:extLst/>
          </a:blip>
          <a:stretch>
            <a:fillRect/>
          </a:stretch>
        </p:blipFill>
        <p:spPr>
          <a:xfrm>
            <a:off x="8031012" y="801511"/>
            <a:ext cx="1020869" cy="1020869"/>
          </a:xfrm>
          <a:prstGeom prst="rect">
            <a:avLst/>
          </a:prstGeom>
          <a:ln w="12700">
            <a:miter lim="400000"/>
          </a:ln>
        </p:spPr>
      </p:pic>
      <p:sp>
        <p:nvSpPr>
          <p:cNvPr id="249" name="Slide Number"/>
          <p:cNvSpPr txBox="1"/>
          <p:nvPr>
            <p:ph type="sldNum" sz="quarter" idx="2"/>
          </p:nvPr>
        </p:nvSpPr>
        <p:spPr>
          <a:xfrm>
            <a:off x="6289223" y="6221732"/>
            <a:ext cx="263978" cy="269237"/>
          </a:xfrm>
          <a:prstGeom prst="rect">
            <a:avLst/>
          </a:prstGeom>
        </p:spPr>
        <p:txBody>
          <a:bodyPr lIns="45718" tIns="45718" rIns="45718" bIns="45718" anchor="ctr"/>
          <a:lstStyle>
            <a:lvl1pPr algn="r" defTabSz="457200">
              <a:defRPr sz="1200">
                <a:solidFill>
                  <a:srgbClr val="FFFFFF"/>
                </a:solid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_Picture with Caption">
    <p:bg>
      <p:bgPr>
        <a:gradFill flip="none" rotWithShape="1">
          <a:gsLst>
            <a:gs pos="0">
              <a:srgbClr val="2FEAE0"/>
            </a:gs>
            <a:gs pos="50000">
              <a:srgbClr val="21ABC8"/>
            </a:gs>
            <a:gs pos="100000">
              <a:srgbClr val="0C2262"/>
            </a:gs>
          </a:gsLst>
          <a:lin ang="2519999" scaled="0"/>
        </a:gradFill>
      </p:bgPr>
    </p:bg>
    <p:spTree>
      <p:nvGrpSpPr>
        <p:cNvPr id="1" name=""/>
        <p:cNvGrpSpPr/>
        <p:nvPr/>
      </p:nvGrpSpPr>
      <p:grpSpPr>
        <a:xfrm>
          <a:off x="0" y="0"/>
          <a:ext cx="0" cy="0"/>
          <a:chOff x="0" y="0"/>
          <a:chExt cx="0" cy="0"/>
        </a:xfrm>
      </p:grpSpPr>
      <p:pic>
        <p:nvPicPr>
          <p:cNvPr id="256" name="Picture 6" descr="Picture 6"/>
          <p:cNvPicPr>
            <a:picLocks noChangeAspect="1"/>
          </p:cNvPicPr>
          <p:nvPr/>
        </p:nvPicPr>
        <p:blipFill>
          <a:blip r:embed="rId2">
            <a:extLst/>
          </a:blip>
          <a:stretch>
            <a:fillRect/>
          </a:stretch>
        </p:blipFill>
        <p:spPr>
          <a:xfrm>
            <a:off x="0" y="16937"/>
            <a:ext cx="9144000" cy="6858001"/>
          </a:xfrm>
          <a:prstGeom prst="rect">
            <a:avLst/>
          </a:prstGeom>
          <a:ln w="12700">
            <a:miter lim="400000"/>
          </a:ln>
        </p:spPr>
      </p:pic>
      <p:pic>
        <p:nvPicPr>
          <p:cNvPr id="257" name="Picture 7" descr="Picture 7"/>
          <p:cNvPicPr>
            <a:picLocks noChangeAspect="1"/>
          </p:cNvPicPr>
          <p:nvPr/>
        </p:nvPicPr>
        <p:blipFill>
          <a:blip r:embed="rId3">
            <a:extLst/>
          </a:blip>
          <a:stretch>
            <a:fillRect/>
          </a:stretch>
        </p:blipFill>
        <p:spPr>
          <a:xfrm>
            <a:off x="1" y="1970240"/>
            <a:ext cx="7828361" cy="321165"/>
          </a:xfrm>
          <a:prstGeom prst="rect">
            <a:avLst/>
          </a:prstGeom>
          <a:ln w="12700">
            <a:miter lim="400000"/>
          </a:ln>
        </p:spPr>
      </p:pic>
      <p:pic>
        <p:nvPicPr>
          <p:cNvPr id="258" name="Picture 8" descr="Picture 8"/>
          <p:cNvPicPr>
            <a:picLocks noChangeAspect="1"/>
          </p:cNvPicPr>
          <p:nvPr/>
        </p:nvPicPr>
        <p:blipFill>
          <a:blip r:embed="rId4">
            <a:extLst/>
          </a:blip>
          <a:stretch>
            <a:fillRect/>
          </a:stretch>
        </p:blipFill>
        <p:spPr>
          <a:xfrm>
            <a:off x="7939368" y="1971232"/>
            <a:ext cx="1202253" cy="144272"/>
          </a:xfrm>
          <a:prstGeom prst="rect">
            <a:avLst/>
          </a:prstGeom>
          <a:ln w="12700">
            <a:miter lim="400000"/>
          </a:ln>
        </p:spPr>
      </p:pic>
      <p:sp>
        <p:nvSpPr>
          <p:cNvPr id="259" name="Rectangle 9"/>
          <p:cNvSpPr/>
          <p:nvPr/>
        </p:nvSpPr>
        <p:spPr>
          <a:xfrm>
            <a:off x="-1" y="609600"/>
            <a:ext cx="7828361" cy="1368198"/>
          </a:xfrm>
          <a:prstGeom prst="rect">
            <a:avLst/>
          </a:prstGeom>
          <a:solidFill>
            <a:srgbClr val="002060"/>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260" name="Rectangle 10"/>
          <p:cNvSpPr/>
          <p:nvPr/>
        </p:nvSpPr>
        <p:spPr>
          <a:xfrm>
            <a:off x="7939371" y="609600"/>
            <a:ext cx="1202253" cy="1368198"/>
          </a:xfrm>
          <a:prstGeom prst="rect">
            <a:avLst/>
          </a:prstGeom>
          <a:solidFill>
            <a:schemeClr val="accent1"/>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261" name="Title Text"/>
          <p:cNvSpPr txBox="1"/>
          <p:nvPr>
            <p:ph type="title"/>
          </p:nvPr>
        </p:nvSpPr>
        <p:spPr>
          <a:xfrm>
            <a:off x="510242" y="753228"/>
            <a:ext cx="7210395" cy="1080938"/>
          </a:xfrm>
          <a:prstGeom prst="rect">
            <a:avLst/>
          </a:prstGeom>
        </p:spPr>
        <p:txBody>
          <a:bodyPr/>
          <a:lstStyle>
            <a:lvl1pPr>
              <a:defRPr sz="2700"/>
            </a:lvl1pPr>
          </a:lstStyle>
          <a:p>
            <a:pPr/>
            <a:r>
              <a:t>Title Text</a:t>
            </a:r>
          </a:p>
        </p:txBody>
      </p:sp>
      <p:sp>
        <p:nvSpPr>
          <p:cNvPr id="262" name="Picture Placeholder 2"/>
          <p:cNvSpPr/>
          <p:nvPr>
            <p:ph type="pic" sz="half" idx="13"/>
          </p:nvPr>
        </p:nvSpPr>
        <p:spPr>
          <a:xfrm>
            <a:off x="3651250" y="2336874"/>
            <a:ext cx="4069387" cy="3599313"/>
          </a:xfrm>
          <a:prstGeom prst="rect">
            <a:avLst/>
          </a:prstGeom>
          <a:effectLst>
            <a:outerShdw sx="100000" sy="100000" kx="0" ky="0" algn="b" rotWithShape="0" blurRad="76200" dist="63500" dir="5040000">
              <a:srgbClr val="000000">
                <a:alpha val="41000"/>
              </a:srgbClr>
            </a:outerShdw>
          </a:effectLst>
        </p:spPr>
        <p:txBody>
          <a:bodyPr lIns="91439" tIns="45719" rIns="91439" bIns="45719">
            <a:noAutofit/>
          </a:bodyPr>
          <a:lstStyle/>
          <a:p>
            <a:pPr/>
          </a:p>
        </p:txBody>
      </p:sp>
      <p:sp>
        <p:nvSpPr>
          <p:cNvPr id="263" name="Body Level One…"/>
          <p:cNvSpPr txBox="1"/>
          <p:nvPr>
            <p:ph type="body" sz="quarter" idx="1"/>
          </p:nvPr>
        </p:nvSpPr>
        <p:spPr>
          <a:xfrm>
            <a:off x="510242" y="2336874"/>
            <a:ext cx="2907192" cy="3599316"/>
          </a:xfrm>
          <a:prstGeom prst="rect">
            <a:avLst/>
          </a:prstGeom>
        </p:spPr>
        <p:txBody>
          <a:bodyPr lIns="45718" tIns="45718" rIns="45718" bIns="45718" anchor="ctr"/>
          <a:lstStyle>
            <a:lvl1pPr algn="l" defTabSz="685800">
              <a:lnSpc>
                <a:spcPct val="90000"/>
              </a:lnSpc>
              <a:spcBef>
                <a:spcPts val="700"/>
              </a:spcBef>
              <a:defRPr i="0" sz="1200">
                <a:solidFill>
                  <a:srgbClr val="FFFFFF"/>
                </a:solidFill>
                <a:latin typeface="+mn-lt"/>
                <a:ea typeface="+mn-ea"/>
                <a:cs typeface="+mn-cs"/>
                <a:sym typeface="Calibri"/>
              </a:defRPr>
            </a:lvl1pPr>
            <a:lvl2pPr algn="l" defTabSz="685800">
              <a:lnSpc>
                <a:spcPct val="90000"/>
              </a:lnSpc>
              <a:spcBef>
                <a:spcPts val="700"/>
              </a:spcBef>
              <a:defRPr i="0" sz="1200">
                <a:solidFill>
                  <a:srgbClr val="FFFFFF"/>
                </a:solidFill>
                <a:latin typeface="+mn-lt"/>
                <a:ea typeface="+mn-ea"/>
                <a:cs typeface="+mn-cs"/>
                <a:sym typeface="Calibri"/>
              </a:defRPr>
            </a:lvl2pPr>
            <a:lvl3pPr algn="l" defTabSz="685800">
              <a:lnSpc>
                <a:spcPct val="90000"/>
              </a:lnSpc>
              <a:spcBef>
                <a:spcPts val="700"/>
              </a:spcBef>
              <a:defRPr i="0" sz="1200">
                <a:solidFill>
                  <a:srgbClr val="FFFFFF"/>
                </a:solidFill>
                <a:latin typeface="+mn-lt"/>
                <a:ea typeface="+mn-ea"/>
                <a:cs typeface="+mn-cs"/>
                <a:sym typeface="Calibri"/>
              </a:defRPr>
            </a:lvl3pPr>
            <a:lvl4pPr algn="l" defTabSz="685800">
              <a:lnSpc>
                <a:spcPct val="90000"/>
              </a:lnSpc>
              <a:spcBef>
                <a:spcPts val="700"/>
              </a:spcBef>
              <a:defRPr i="0" sz="1200">
                <a:solidFill>
                  <a:srgbClr val="FFFFFF"/>
                </a:solidFill>
                <a:latin typeface="+mn-lt"/>
                <a:ea typeface="+mn-ea"/>
                <a:cs typeface="+mn-cs"/>
                <a:sym typeface="Calibri"/>
              </a:defRPr>
            </a:lvl4pPr>
            <a:lvl5pPr algn="l" defTabSz="685800">
              <a:lnSpc>
                <a:spcPct val="90000"/>
              </a:lnSpc>
              <a:spcBef>
                <a:spcPts val="700"/>
              </a:spcBef>
              <a:defRPr i="0" sz="1200">
                <a:solidFill>
                  <a:srgbClr val="FFFFFF"/>
                </a:solidFill>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pic>
        <p:nvPicPr>
          <p:cNvPr id="264" name="Picture 12" descr="Picture 12"/>
          <p:cNvPicPr>
            <a:picLocks noChangeAspect="1"/>
          </p:cNvPicPr>
          <p:nvPr/>
        </p:nvPicPr>
        <p:blipFill>
          <a:blip r:embed="rId5">
            <a:extLst/>
          </a:blip>
          <a:stretch>
            <a:fillRect/>
          </a:stretch>
        </p:blipFill>
        <p:spPr>
          <a:xfrm>
            <a:off x="8031012" y="801511"/>
            <a:ext cx="1020870" cy="1020869"/>
          </a:xfrm>
          <a:prstGeom prst="rect">
            <a:avLst/>
          </a:prstGeom>
          <a:ln w="12700">
            <a:miter lim="400000"/>
          </a:ln>
        </p:spPr>
      </p:pic>
      <p:sp>
        <p:nvSpPr>
          <p:cNvPr id="265" name="Slide Number"/>
          <p:cNvSpPr txBox="1"/>
          <p:nvPr>
            <p:ph type="sldNum" sz="quarter" idx="2"/>
          </p:nvPr>
        </p:nvSpPr>
        <p:spPr>
          <a:xfrm>
            <a:off x="0" y="0"/>
            <a:ext cx="343899" cy="358137"/>
          </a:xfrm>
          <a:prstGeom prst="rect">
            <a:avLst/>
          </a:prstGeom>
        </p:spPr>
        <p:txBody>
          <a:bodyPr lIns="45718" tIns="45718" rIns="45718" bIns="45718"/>
          <a:lstStyle>
            <a:lvl1pPr algn="l" defTabSz="457200">
              <a:defRPr sz="1800">
                <a:solidFill>
                  <a:srgbClr val="FFFFFF"/>
                </a:solid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with Caption">
    <p:bg>
      <p:bgPr>
        <a:gradFill flip="none" rotWithShape="1">
          <a:gsLst>
            <a:gs pos="0">
              <a:srgbClr val="2FEAE0"/>
            </a:gs>
            <a:gs pos="50000">
              <a:srgbClr val="21ABC8"/>
            </a:gs>
            <a:gs pos="100000">
              <a:srgbClr val="0C2262"/>
            </a:gs>
          </a:gsLst>
          <a:lin ang="2519999" scaled="0"/>
        </a:gradFill>
      </p:bgPr>
    </p:bg>
    <p:spTree>
      <p:nvGrpSpPr>
        <p:cNvPr id="1" name=""/>
        <p:cNvGrpSpPr/>
        <p:nvPr/>
      </p:nvGrpSpPr>
      <p:grpSpPr>
        <a:xfrm>
          <a:off x="0" y="0"/>
          <a:ext cx="0" cy="0"/>
          <a:chOff x="0" y="0"/>
          <a:chExt cx="0" cy="0"/>
        </a:xfrm>
      </p:grpSpPr>
      <p:pic>
        <p:nvPicPr>
          <p:cNvPr id="272" name="Picture 6" descr="Picture 6"/>
          <p:cNvPicPr>
            <a:picLocks noChangeAspect="1"/>
          </p:cNvPicPr>
          <p:nvPr/>
        </p:nvPicPr>
        <p:blipFill>
          <a:blip r:embed="rId2">
            <a:extLst/>
          </a:blip>
          <a:stretch>
            <a:fillRect/>
          </a:stretch>
        </p:blipFill>
        <p:spPr>
          <a:xfrm>
            <a:off x="-3" y="16935"/>
            <a:ext cx="9144004" cy="6858004"/>
          </a:xfrm>
          <a:prstGeom prst="rect">
            <a:avLst/>
          </a:prstGeom>
          <a:ln w="12700">
            <a:miter lim="400000"/>
          </a:ln>
        </p:spPr>
      </p:pic>
      <p:pic>
        <p:nvPicPr>
          <p:cNvPr id="273" name="Picture 10" descr="Picture 10"/>
          <p:cNvPicPr>
            <a:picLocks noChangeAspect="1"/>
          </p:cNvPicPr>
          <p:nvPr/>
        </p:nvPicPr>
        <p:blipFill>
          <a:blip r:embed="rId3">
            <a:extLst/>
          </a:blip>
          <a:stretch>
            <a:fillRect/>
          </a:stretch>
        </p:blipFill>
        <p:spPr>
          <a:xfrm>
            <a:off x="0" y="5928626"/>
            <a:ext cx="7828361" cy="321168"/>
          </a:xfrm>
          <a:prstGeom prst="rect">
            <a:avLst/>
          </a:prstGeom>
          <a:ln w="12700">
            <a:miter lim="400000"/>
          </a:ln>
        </p:spPr>
      </p:pic>
      <p:pic>
        <p:nvPicPr>
          <p:cNvPr id="274" name="Picture 12" descr="Picture 12"/>
          <p:cNvPicPr>
            <a:picLocks noChangeAspect="1"/>
          </p:cNvPicPr>
          <p:nvPr/>
        </p:nvPicPr>
        <p:blipFill>
          <a:blip r:embed="rId4">
            <a:extLst/>
          </a:blip>
          <a:stretch>
            <a:fillRect/>
          </a:stretch>
        </p:blipFill>
        <p:spPr>
          <a:xfrm>
            <a:off x="7939368" y="5929622"/>
            <a:ext cx="1202252" cy="144274"/>
          </a:xfrm>
          <a:prstGeom prst="rect">
            <a:avLst/>
          </a:prstGeom>
          <a:ln w="12700">
            <a:miter lim="400000"/>
          </a:ln>
        </p:spPr>
      </p:pic>
      <p:sp>
        <p:nvSpPr>
          <p:cNvPr id="275" name="Rectangle 13"/>
          <p:cNvSpPr/>
          <p:nvPr/>
        </p:nvSpPr>
        <p:spPr>
          <a:xfrm>
            <a:off x="-1" y="4567987"/>
            <a:ext cx="7828361" cy="1368202"/>
          </a:xfrm>
          <a:prstGeom prst="rect">
            <a:avLst/>
          </a:prstGeom>
          <a:solidFill>
            <a:srgbClr val="002060"/>
          </a:solidFill>
          <a:ln w="12700">
            <a:miter lim="400000"/>
          </a:ln>
        </p:spPr>
        <p:txBody>
          <a:bodyPr lIns="45718" tIns="45718" rIns="45718" bIns="45718"/>
          <a:lstStyle/>
          <a:p>
            <a:pPr>
              <a:defRPr sz="1600">
                <a:solidFill>
                  <a:srgbClr val="FFFFFF"/>
                </a:solidFill>
                <a:latin typeface="+mn-lt"/>
                <a:ea typeface="+mn-ea"/>
                <a:cs typeface="+mn-cs"/>
                <a:sym typeface="Calibri"/>
              </a:defRPr>
            </a:pPr>
          </a:p>
        </p:txBody>
      </p:sp>
      <p:sp>
        <p:nvSpPr>
          <p:cNvPr id="276" name="Rectangle 14"/>
          <p:cNvSpPr/>
          <p:nvPr/>
        </p:nvSpPr>
        <p:spPr>
          <a:xfrm>
            <a:off x="7939371" y="4567987"/>
            <a:ext cx="1202252" cy="1368202"/>
          </a:xfrm>
          <a:prstGeom prst="rect">
            <a:avLst/>
          </a:prstGeom>
          <a:solidFill>
            <a:schemeClr val="accent1"/>
          </a:solidFill>
          <a:ln w="12700">
            <a:miter lim="400000"/>
          </a:ln>
        </p:spPr>
        <p:txBody>
          <a:bodyPr lIns="45718" tIns="45718" rIns="45718" bIns="45718"/>
          <a:lstStyle/>
          <a:p>
            <a:pPr>
              <a:defRPr sz="1600">
                <a:solidFill>
                  <a:srgbClr val="FFFFFF"/>
                </a:solidFill>
                <a:latin typeface="+mn-lt"/>
                <a:ea typeface="+mn-ea"/>
                <a:cs typeface="+mn-cs"/>
                <a:sym typeface="Calibri"/>
              </a:defRPr>
            </a:pPr>
          </a:p>
        </p:txBody>
      </p:sp>
      <p:sp>
        <p:nvSpPr>
          <p:cNvPr id="277" name="Title Text"/>
          <p:cNvSpPr txBox="1"/>
          <p:nvPr>
            <p:ph type="title"/>
          </p:nvPr>
        </p:nvSpPr>
        <p:spPr>
          <a:xfrm>
            <a:off x="845891" y="609598"/>
            <a:ext cx="6539160" cy="3036062"/>
          </a:xfrm>
          <a:prstGeom prst="rect">
            <a:avLst/>
          </a:prstGeom>
        </p:spPr>
        <p:txBody>
          <a:bodyPr/>
          <a:lstStyle>
            <a:lvl1pPr>
              <a:defRPr sz="2200"/>
            </a:lvl1pPr>
          </a:lstStyle>
          <a:p>
            <a:pPr/>
            <a:r>
              <a:t>Title Text</a:t>
            </a:r>
          </a:p>
        </p:txBody>
      </p:sp>
      <p:sp>
        <p:nvSpPr>
          <p:cNvPr id="278" name="Body Level One…"/>
          <p:cNvSpPr txBox="1"/>
          <p:nvPr>
            <p:ph type="body" sz="quarter" idx="1"/>
          </p:nvPr>
        </p:nvSpPr>
        <p:spPr>
          <a:xfrm>
            <a:off x="1051716" y="3653378"/>
            <a:ext cx="6117436" cy="548972"/>
          </a:xfrm>
          <a:prstGeom prst="rect">
            <a:avLst/>
          </a:prstGeom>
        </p:spPr>
        <p:txBody>
          <a:bodyPr lIns="45718" tIns="45718" rIns="45718" bIns="45718"/>
          <a:lstStyle>
            <a:lvl1pPr algn="l" defTabSz="685800">
              <a:lnSpc>
                <a:spcPct val="90000"/>
              </a:lnSpc>
              <a:spcBef>
                <a:spcPts val="700"/>
              </a:spcBef>
              <a:defRPr i="0" sz="900">
                <a:solidFill>
                  <a:srgbClr val="FFFFFF"/>
                </a:solidFill>
                <a:latin typeface="+mn-lt"/>
                <a:ea typeface="+mn-ea"/>
                <a:cs typeface="+mn-cs"/>
                <a:sym typeface="Calibri"/>
              </a:defRPr>
            </a:lvl1pPr>
            <a:lvl2pPr algn="l" defTabSz="685800">
              <a:lnSpc>
                <a:spcPct val="90000"/>
              </a:lnSpc>
              <a:spcBef>
                <a:spcPts val="700"/>
              </a:spcBef>
              <a:defRPr i="0" sz="900">
                <a:solidFill>
                  <a:srgbClr val="FFFFFF"/>
                </a:solidFill>
                <a:latin typeface="+mn-lt"/>
                <a:ea typeface="+mn-ea"/>
                <a:cs typeface="+mn-cs"/>
                <a:sym typeface="Calibri"/>
              </a:defRPr>
            </a:lvl2pPr>
            <a:lvl3pPr algn="l" defTabSz="685800">
              <a:lnSpc>
                <a:spcPct val="90000"/>
              </a:lnSpc>
              <a:spcBef>
                <a:spcPts val="700"/>
              </a:spcBef>
              <a:defRPr i="0" sz="900">
                <a:solidFill>
                  <a:srgbClr val="FFFFFF"/>
                </a:solidFill>
                <a:latin typeface="+mn-lt"/>
                <a:ea typeface="+mn-ea"/>
                <a:cs typeface="+mn-cs"/>
                <a:sym typeface="Calibri"/>
              </a:defRPr>
            </a:lvl3pPr>
            <a:lvl4pPr algn="l" defTabSz="685800">
              <a:lnSpc>
                <a:spcPct val="90000"/>
              </a:lnSpc>
              <a:spcBef>
                <a:spcPts val="700"/>
              </a:spcBef>
              <a:defRPr i="0" sz="900">
                <a:solidFill>
                  <a:srgbClr val="FFFFFF"/>
                </a:solidFill>
                <a:latin typeface="+mn-lt"/>
                <a:ea typeface="+mn-ea"/>
                <a:cs typeface="+mn-cs"/>
                <a:sym typeface="Calibri"/>
              </a:defRPr>
            </a:lvl4pPr>
            <a:lvl5pPr algn="l" defTabSz="685800">
              <a:lnSpc>
                <a:spcPct val="90000"/>
              </a:lnSpc>
              <a:spcBef>
                <a:spcPts val="700"/>
              </a:spcBef>
              <a:defRPr i="0" sz="900">
                <a:solidFill>
                  <a:srgbClr val="FFFFFF"/>
                </a:solidFill>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79" name="Text Placeholder 3"/>
          <p:cNvSpPr/>
          <p:nvPr>
            <p:ph type="body" sz="quarter" idx="13"/>
          </p:nvPr>
        </p:nvSpPr>
        <p:spPr>
          <a:xfrm>
            <a:off x="510241" y="4711615"/>
            <a:ext cx="7210395" cy="1090793"/>
          </a:xfrm>
          <a:prstGeom prst="rect">
            <a:avLst/>
          </a:prstGeom>
        </p:spPr>
        <p:txBody>
          <a:bodyPr lIns="45718" tIns="45718" rIns="45718" bIns="45718" anchor="ctr"/>
          <a:lstStyle/>
          <a:p>
            <a:pPr/>
          </a:p>
        </p:txBody>
      </p:sp>
      <p:pic>
        <p:nvPicPr>
          <p:cNvPr id="280" name="Picture 18" descr="Picture 18"/>
          <p:cNvPicPr>
            <a:picLocks noChangeAspect="1"/>
          </p:cNvPicPr>
          <p:nvPr/>
        </p:nvPicPr>
        <p:blipFill>
          <a:blip r:embed="rId5">
            <a:extLst/>
          </a:blip>
          <a:stretch>
            <a:fillRect/>
          </a:stretch>
        </p:blipFill>
        <p:spPr>
          <a:xfrm>
            <a:off x="8019867" y="4760190"/>
            <a:ext cx="1020869" cy="1020869"/>
          </a:xfrm>
          <a:prstGeom prst="rect">
            <a:avLst/>
          </a:prstGeom>
          <a:ln w="12700">
            <a:miter lim="400000"/>
          </a:ln>
        </p:spPr>
      </p:pic>
      <p:sp>
        <p:nvSpPr>
          <p:cNvPr id="281" name="Slide Number"/>
          <p:cNvSpPr txBox="1"/>
          <p:nvPr>
            <p:ph type="sldNum" sz="quarter" idx="2"/>
          </p:nvPr>
        </p:nvSpPr>
        <p:spPr>
          <a:xfrm>
            <a:off x="6302543" y="6234431"/>
            <a:ext cx="250658" cy="243837"/>
          </a:xfrm>
          <a:prstGeom prst="rect">
            <a:avLst/>
          </a:prstGeom>
        </p:spPr>
        <p:txBody>
          <a:bodyPr lIns="45718" tIns="45718" rIns="45718" bIns="45718" anchor="ctr"/>
          <a:lstStyle>
            <a:lvl1pPr algn="r" defTabSz="457200">
              <a:defRPr>
                <a:solidFill>
                  <a:srgbClr val="FFFFFF"/>
                </a:solid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anoramic Picture with Caption">
    <p:bg>
      <p:bgPr>
        <a:gradFill flip="none" rotWithShape="1">
          <a:gsLst>
            <a:gs pos="0">
              <a:srgbClr val="2FEAE0"/>
            </a:gs>
            <a:gs pos="50000">
              <a:srgbClr val="21ABC8"/>
            </a:gs>
            <a:gs pos="100000">
              <a:srgbClr val="0C2262"/>
            </a:gs>
          </a:gsLst>
          <a:lin ang="2519999" scaled="0"/>
        </a:gradFill>
      </p:bgPr>
    </p:bg>
    <p:spTree>
      <p:nvGrpSpPr>
        <p:cNvPr id="1" name=""/>
        <p:cNvGrpSpPr/>
        <p:nvPr/>
      </p:nvGrpSpPr>
      <p:grpSpPr>
        <a:xfrm>
          <a:off x="0" y="0"/>
          <a:ext cx="0" cy="0"/>
          <a:chOff x="0" y="0"/>
          <a:chExt cx="0" cy="0"/>
        </a:xfrm>
      </p:grpSpPr>
      <p:pic>
        <p:nvPicPr>
          <p:cNvPr id="288" name="Picture 6" descr="Picture 6"/>
          <p:cNvPicPr>
            <a:picLocks noChangeAspect="1"/>
          </p:cNvPicPr>
          <p:nvPr/>
        </p:nvPicPr>
        <p:blipFill>
          <a:blip r:embed="rId2">
            <a:extLst/>
          </a:blip>
          <a:stretch>
            <a:fillRect/>
          </a:stretch>
        </p:blipFill>
        <p:spPr>
          <a:xfrm>
            <a:off x="-3" y="16935"/>
            <a:ext cx="9144004" cy="6858004"/>
          </a:xfrm>
          <a:prstGeom prst="rect">
            <a:avLst/>
          </a:prstGeom>
          <a:ln w="12700">
            <a:miter lim="400000"/>
          </a:ln>
        </p:spPr>
      </p:pic>
      <p:pic>
        <p:nvPicPr>
          <p:cNvPr id="289" name="Picture 7" descr="Picture 7"/>
          <p:cNvPicPr>
            <a:picLocks noChangeAspect="1"/>
          </p:cNvPicPr>
          <p:nvPr/>
        </p:nvPicPr>
        <p:blipFill>
          <a:blip r:embed="rId3">
            <a:extLst/>
          </a:blip>
          <a:stretch>
            <a:fillRect/>
          </a:stretch>
        </p:blipFill>
        <p:spPr>
          <a:xfrm>
            <a:off x="0" y="5928626"/>
            <a:ext cx="7828361" cy="321168"/>
          </a:xfrm>
          <a:prstGeom prst="rect">
            <a:avLst/>
          </a:prstGeom>
          <a:ln w="12700">
            <a:miter lim="400000"/>
          </a:ln>
        </p:spPr>
      </p:pic>
      <p:pic>
        <p:nvPicPr>
          <p:cNvPr id="290" name="Picture 8" descr="Picture 8"/>
          <p:cNvPicPr>
            <a:picLocks noChangeAspect="1"/>
          </p:cNvPicPr>
          <p:nvPr/>
        </p:nvPicPr>
        <p:blipFill>
          <a:blip r:embed="rId4">
            <a:extLst/>
          </a:blip>
          <a:stretch>
            <a:fillRect/>
          </a:stretch>
        </p:blipFill>
        <p:spPr>
          <a:xfrm>
            <a:off x="7939368" y="5929622"/>
            <a:ext cx="1202252" cy="144274"/>
          </a:xfrm>
          <a:prstGeom prst="rect">
            <a:avLst/>
          </a:prstGeom>
          <a:ln w="12700">
            <a:miter lim="400000"/>
          </a:ln>
        </p:spPr>
      </p:pic>
      <p:sp>
        <p:nvSpPr>
          <p:cNvPr id="291" name="Rectangle 9"/>
          <p:cNvSpPr/>
          <p:nvPr/>
        </p:nvSpPr>
        <p:spPr>
          <a:xfrm>
            <a:off x="-1" y="4567987"/>
            <a:ext cx="7828361" cy="1368202"/>
          </a:xfrm>
          <a:prstGeom prst="rect">
            <a:avLst/>
          </a:prstGeom>
          <a:solidFill>
            <a:srgbClr val="002060"/>
          </a:solidFill>
          <a:ln w="12700">
            <a:miter lim="400000"/>
          </a:ln>
        </p:spPr>
        <p:txBody>
          <a:bodyPr lIns="45718" tIns="45718" rIns="45718" bIns="45718"/>
          <a:lstStyle/>
          <a:p>
            <a:pPr>
              <a:defRPr sz="1600">
                <a:solidFill>
                  <a:srgbClr val="FFFFFF"/>
                </a:solidFill>
                <a:latin typeface="+mn-lt"/>
                <a:ea typeface="+mn-ea"/>
                <a:cs typeface="+mn-cs"/>
                <a:sym typeface="Calibri"/>
              </a:defRPr>
            </a:pPr>
          </a:p>
        </p:txBody>
      </p:sp>
      <p:sp>
        <p:nvSpPr>
          <p:cNvPr id="292" name="Rectangle 10"/>
          <p:cNvSpPr/>
          <p:nvPr/>
        </p:nvSpPr>
        <p:spPr>
          <a:xfrm>
            <a:off x="7939371" y="4567987"/>
            <a:ext cx="1202252" cy="1368202"/>
          </a:xfrm>
          <a:prstGeom prst="rect">
            <a:avLst/>
          </a:prstGeom>
          <a:solidFill>
            <a:schemeClr val="accent1"/>
          </a:solidFill>
          <a:ln w="12700">
            <a:miter lim="400000"/>
          </a:ln>
        </p:spPr>
        <p:txBody>
          <a:bodyPr lIns="45718" tIns="45718" rIns="45718" bIns="45718"/>
          <a:lstStyle/>
          <a:p>
            <a:pPr>
              <a:defRPr sz="1600">
                <a:solidFill>
                  <a:srgbClr val="FFFFFF"/>
                </a:solidFill>
                <a:latin typeface="+mn-lt"/>
                <a:ea typeface="+mn-ea"/>
                <a:cs typeface="+mn-cs"/>
                <a:sym typeface="Calibri"/>
              </a:defRPr>
            </a:pPr>
          </a:p>
        </p:txBody>
      </p:sp>
      <p:sp>
        <p:nvSpPr>
          <p:cNvPr id="293" name="Title Text"/>
          <p:cNvSpPr txBox="1"/>
          <p:nvPr>
            <p:ph type="title"/>
          </p:nvPr>
        </p:nvSpPr>
        <p:spPr>
          <a:xfrm>
            <a:off x="510239" y="4711615"/>
            <a:ext cx="7210398" cy="453055"/>
          </a:xfrm>
          <a:prstGeom prst="rect">
            <a:avLst/>
          </a:prstGeom>
        </p:spPr>
        <p:txBody>
          <a:bodyPr anchor="b"/>
          <a:lstStyle>
            <a:lvl1pPr>
              <a:defRPr sz="3000"/>
            </a:lvl1pPr>
          </a:lstStyle>
          <a:p>
            <a:pPr/>
            <a:r>
              <a:t>Title Text</a:t>
            </a:r>
          </a:p>
        </p:txBody>
      </p:sp>
      <p:sp>
        <p:nvSpPr>
          <p:cNvPr id="294" name="Picture Placeholder 2"/>
          <p:cNvSpPr/>
          <p:nvPr>
            <p:ph type="pic" idx="13"/>
          </p:nvPr>
        </p:nvSpPr>
        <p:spPr>
          <a:xfrm>
            <a:off x="510239" y="609595"/>
            <a:ext cx="7210398" cy="3589581"/>
          </a:xfrm>
          <a:prstGeom prst="rect">
            <a:avLst/>
          </a:prstGeom>
          <a:effectLst>
            <a:outerShdw sx="100000" sy="100000" kx="0" ky="0" algn="b" rotWithShape="0" blurRad="63500" dist="50800" dir="5040000">
              <a:srgbClr val="000000">
                <a:alpha val="41000"/>
              </a:srgbClr>
            </a:outerShdw>
          </a:effectLst>
        </p:spPr>
        <p:txBody>
          <a:bodyPr lIns="91439" tIns="45719" rIns="91439" bIns="45719">
            <a:noAutofit/>
          </a:bodyPr>
          <a:lstStyle/>
          <a:p>
            <a:pPr/>
          </a:p>
        </p:txBody>
      </p:sp>
      <p:sp>
        <p:nvSpPr>
          <p:cNvPr id="295" name="Body Level One…"/>
          <p:cNvSpPr txBox="1"/>
          <p:nvPr>
            <p:ph type="body" sz="quarter" idx="1"/>
          </p:nvPr>
        </p:nvSpPr>
        <p:spPr>
          <a:xfrm>
            <a:off x="510236" y="5169584"/>
            <a:ext cx="7210402" cy="622975"/>
          </a:xfrm>
          <a:prstGeom prst="rect">
            <a:avLst/>
          </a:prstGeom>
        </p:spPr>
        <p:txBody>
          <a:bodyPr lIns="45718" tIns="45718" rIns="45718" bIns="45718"/>
          <a:lstStyle>
            <a:lvl1pPr algn="l" defTabSz="685800">
              <a:lnSpc>
                <a:spcPct val="90000"/>
              </a:lnSpc>
              <a:spcBef>
                <a:spcPts val="700"/>
              </a:spcBef>
              <a:defRPr i="0" sz="2200">
                <a:solidFill>
                  <a:srgbClr val="FFFFFF"/>
                </a:solidFill>
                <a:latin typeface="+mn-lt"/>
                <a:ea typeface="+mn-ea"/>
                <a:cs typeface="+mn-cs"/>
                <a:sym typeface="Calibri"/>
              </a:defRPr>
            </a:lvl1pPr>
            <a:lvl2pPr algn="l" defTabSz="685800">
              <a:lnSpc>
                <a:spcPct val="90000"/>
              </a:lnSpc>
              <a:spcBef>
                <a:spcPts val="700"/>
              </a:spcBef>
              <a:defRPr i="0" sz="2200">
                <a:solidFill>
                  <a:srgbClr val="FFFFFF"/>
                </a:solidFill>
                <a:latin typeface="+mn-lt"/>
                <a:ea typeface="+mn-ea"/>
                <a:cs typeface="+mn-cs"/>
                <a:sym typeface="Calibri"/>
              </a:defRPr>
            </a:lvl2pPr>
            <a:lvl3pPr algn="l" defTabSz="685800">
              <a:lnSpc>
                <a:spcPct val="90000"/>
              </a:lnSpc>
              <a:spcBef>
                <a:spcPts val="700"/>
              </a:spcBef>
              <a:defRPr i="0" sz="2200">
                <a:solidFill>
                  <a:srgbClr val="FFFFFF"/>
                </a:solidFill>
                <a:latin typeface="+mn-lt"/>
                <a:ea typeface="+mn-ea"/>
                <a:cs typeface="+mn-cs"/>
                <a:sym typeface="Calibri"/>
              </a:defRPr>
            </a:lvl3pPr>
            <a:lvl4pPr algn="l" defTabSz="685800">
              <a:lnSpc>
                <a:spcPct val="90000"/>
              </a:lnSpc>
              <a:spcBef>
                <a:spcPts val="700"/>
              </a:spcBef>
              <a:defRPr i="0" sz="2200">
                <a:solidFill>
                  <a:srgbClr val="FFFFFF"/>
                </a:solidFill>
                <a:latin typeface="+mn-lt"/>
                <a:ea typeface="+mn-ea"/>
                <a:cs typeface="+mn-cs"/>
                <a:sym typeface="Calibri"/>
              </a:defRPr>
            </a:lvl4pPr>
            <a:lvl5pPr algn="l" defTabSz="685800">
              <a:lnSpc>
                <a:spcPct val="90000"/>
              </a:lnSpc>
              <a:spcBef>
                <a:spcPts val="700"/>
              </a:spcBef>
              <a:defRPr i="0" sz="2200">
                <a:solidFill>
                  <a:srgbClr val="FFFFFF"/>
                </a:solidFill>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pic>
        <p:nvPicPr>
          <p:cNvPr id="296" name="Picture 12" descr="Picture 12"/>
          <p:cNvPicPr>
            <a:picLocks noChangeAspect="1"/>
          </p:cNvPicPr>
          <p:nvPr/>
        </p:nvPicPr>
        <p:blipFill>
          <a:blip r:embed="rId5">
            <a:extLst/>
          </a:blip>
          <a:stretch>
            <a:fillRect/>
          </a:stretch>
        </p:blipFill>
        <p:spPr>
          <a:xfrm>
            <a:off x="8019867" y="4760190"/>
            <a:ext cx="1020869" cy="1020869"/>
          </a:xfrm>
          <a:prstGeom prst="rect">
            <a:avLst/>
          </a:prstGeom>
          <a:ln w="12700">
            <a:miter lim="400000"/>
          </a:ln>
        </p:spPr>
      </p:pic>
      <p:sp>
        <p:nvSpPr>
          <p:cNvPr id="297" name="Slide Number"/>
          <p:cNvSpPr txBox="1"/>
          <p:nvPr>
            <p:ph type="sldNum" sz="quarter" idx="2"/>
          </p:nvPr>
        </p:nvSpPr>
        <p:spPr>
          <a:xfrm>
            <a:off x="6302543" y="6234431"/>
            <a:ext cx="250658" cy="243837"/>
          </a:xfrm>
          <a:prstGeom prst="rect">
            <a:avLst/>
          </a:prstGeom>
        </p:spPr>
        <p:txBody>
          <a:bodyPr lIns="45718" tIns="45718" rIns="45718" bIns="45718" anchor="ctr"/>
          <a:lstStyle>
            <a:lvl1pPr algn="r" defTabSz="457200">
              <a:defRPr>
                <a:solidFill>
                  <a:srgbClr val="FFFFFF"/>
                </a:solid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bg>
      <p:bgPr>
        <a:gradFill flip="none" rotWithShape="1">
          <a:gsLst>
            <a:gs pos="0">
              <a:srgbClr val="2FEAE0"/>
            </a:gs>
            <a:gs pos="50000">
              <a:srgbClr val="21ABC8"/>
            </a:gs>
            <a:gs pos="100000">
              <a:srgbClr val="0C2262"/>
            </a:gs>
          </a:gsLst>
          <a:lin ang="2519999" scaled="0"/>
        </a:gradFill>
      </p:bgPr>
    </p:bg>
    <p:spTree>
      <p:nvGrpSpPr>
        <p:cNvPr id="1" name=""/>
        <p:cNvGrpSpPr/>
        <p:nvPr/>
      </p:nvGrpSpPr>
      <p:grpSpPr>
        <a:xfrm>
          <a:off x="0" y="0"/>
          <a:ext cx="0" cy="0"/>
          <a:chOff x="0" y="0"/>
          <a:chExt cx="0" cy="0"/>
        </a:xfrm>
      </p:grpSpPr>
      <p:pic>
        <p:nvPicPr>
          <p:cNvPr id="304" name="Picture 6" descr="Picture 6"/>
          <p:cNvPicPr>
            <a:picLocks noChangeAspect="1"/>
          </p:cNvPicPr>
          <p:nvPr/>
        </p:nvPicPr>
        <p:blipFill>
          <a:blip r:embed="rId2">
            <a:extLst/>
          </a:blip>
          <a:stretch>
            <a:fillRect/>
          </a:stretch>
        </p:blipFill>
        <p:spPr>
          <a:xfrm>
            <a:off x="-3" y="16935"/>
            <a:ext cx="9144004" cy="6858004"/>
          </a:xfrm>
          <a:prstGeom prst="rect">
            <a:avLst/>
          </a:prstGeom>
          <a:ln w="12700">
            <a:miter lim="400000"/>
          </a:ln>
        </p:spPr>
      </p:pic>
      <p:pic>
        <p:nvPicPr>
          <p:cNvPr id="305" name="Picture 14" descr="Picture 14"/>
          <p:cNvPicPr>
            <a:picLocks noChangeAspect="1"/>
          </p:cNvPicPr>
          <p:nvPr/>
        </p:nvPicPr>
        <p:blipFill>
          <a:blip r:embed="rId3">
            <a:extLst/>
          </a:blip>
          <a:stretch>
            <a:fillRect/>
          </a:stretch>
        </p:blipFill>
        <p:spPr>
          <a:xfrm>
            <a:off x="0" y="1970239"/>
            <a:ext cx="7828361" cy="321168"/>
          </a:xfrm>
          <a:prstGeom prst="rect">
            <a:avLst/>
          </a:prstGeom>
          <a:ln w="12700">
            <a:miter lim="400000"/>
          </a:ln>
        </p:spPr>
      </p:pic>
      <p:pic>
        <p:nvPicPr>
          <p:cNvPr id="306" name="Picture 15" descr="Picture 15"/>
          <p:cNvPicPr>
            <a:picLocks noChangeAspect="1"/>
          </p:cNvPicPr>
          <p:nvPr/>
        </p:nvPicPr>
        <p:blipFill>
          <a:blip r:embed="rId4">
            <a:extLst/>
          </a:blip>
          <a:stretch>
            <a:fillRect/>
          </a:stretch>
        </p:blipFill>
        <p:spPr>
          <a:xfrm>
            <a:off x="7939368" y="1971232"/>
            <a:ext cx="1202252" cy="144272"/>
          </a:xfrm>
          <a:prstGeom prst="rect">
            <a:avLst/>
          </a:prstGeom>
          <a:ln w="12700">
            <a:miter lim="400000"/>
          </a:ln>
        </p:spPr>
      </p:pic>
      <p:sp>
        <p:nvSpPr>
          <p:cNvPr id="307" name="Rectangle 16"/>
          <p:cNvSpPr/>
          <p:nvPr/>
        </p:nvSpPr>
        <p:spPr>
          <a:xfrm>
            <a:off x="-1" y="609598"/>
            <a:ext cx="7828361" cy="1368201"/>
          </a:xfrm>
          <a:prstGeom prst="rect">
            <a:avLst/>
          </a:prstGeom>
          <a:solidFill>
            <a:srgbClr val="002060"/>
          </a:solidFill>
          <a:ln w="12700">
            <a:miter lim="400000"/>
          </a:ln>
        </p:spPr>
        <p:txBody>
          <a:bodyPr lIns="45718" tIns="45718" rIns="45718" bIns="45718"/>
          <a:lstStyle/>
          <a:p>
            <a:pPr>
              <a:defRPr sz="1600">
                <a:solidFill>
                  <a:srgbClr val="FFFFFF"/>
                </a:solidFill>
                <a:latin typeface="+mn-lt"/>
                <a:ea typeface="+mn-ea"/>
                <a:cs typeface="+mn-cs"/>
                <a:sym typeface="Calibri"/>
              </a:defRPr>
            </a:pPr>
          </a:p>
        </p:txBody>
      </p:sp>
      <p:sp>
        <p:nvSpPr>
          <p:cNvPr id="308" name="Rectangle 17"/>
          <p:cNvSpPr/>
          <p:nvPr/>
        </p:nvSpPr>
        <p:spPr>
          <a:xfrm>
            <a:off x="7939371" y="609598"/>
            <a:ext cx="1202252" cy="1368201"/>
          </a:xfrm>
          <a:prstGeom prst="rect">
            <a:avLst/>
          </a:prstGeom>
          <a:solidFill>
            <a:schemeClr val="accent1"/>
          </a:solidFill>
          <a:ln w="12700">
            <a:miter lim="400000"/>
          </a:ln>
        </p:spPr>
        <p:txBody>
          <a:bodyPr lIns="45718" tIns="45718" rIns="45718" bIns="45718"/>
          <a:lstStyle/>
          <a:p>
            <a:pPr>
              <a:defRPr sz="1600">
                <a:solidFill>
                  <a:srgbClr val="FFFFFF"/>
                </a:solidFill>
                <a:latin typeface="+mn-lt"/>
                <a:ea typeface="+mn-ea"/>
                <a:cs typeface="+mn-cs"/>
                <a:sym typeface="Calibri"/>
              </a:defRPr>
            </a:pPr>
          </a:p>
        </p:txBody>
      </p:sp>
      <p:sp>
        <p:nvSpPr>
          <p:cNvPr id="309" name="Title Text"/>
          <p:cNvSpPr txBox="1"/>
          <p:nvPr>
            <p:ph type="title"/>
          </p:nvPr>
        </p:nvSpPr>
        <p:spPr>
          <a:xfrm>
            <a:off x="510239" y="753226"/>
            <a:ext cx="7210399" cy="1080942"/>
          </a:xfrm>
          <a:prstGeom prst="rect">
            <a:avLst/>
          </a:prstGeom>
        </p:spPr>
        <p:txBody>
          <a:bodyPr/>
          <a:lstStyle>
            <a:lvl1pPr>
              <a:defRPr sz="3800"/>
            </a:lvl1pPr>
          </a:lstStyle>
          <a:p>
            <a:pPr/>
            <a:r>
              <a:t>Title Text</a:t>
            </a:r>
          </a:p>
        </p:txBody>
      </p:sp>
      <p:sp>
        <p:nvSpPr>
          <p:cNvPr id="310" name="Body Level One…"/>
          <p:cNvSpPr txBox="1"/>
          <p:nvPr>
            <p:ph type="body" idx="1"/>
          </p:nvPr>
        </p:nvSpPr>
        <p:spPr>
          <a:xfrm>
            <a:off x="510239" y="2336873"/>
            <a:ext cx="7210399" cy="3599318"/>
          </a:xfrm>
          <a:prstGeom prst="rect">
            <a:avLst/>
          </a:prstGeom>
        </p:spPr>
        <p:txBody>
          <a:bodyPr lIns="45718" tIns="45718" rIns="45718" bIns="45718"/>
          <a:lstStyle>
            <a:lvl1pPr algn="l" defTabSz="685800">
              <a:lnSpc>
                <a:spcPct val="90000"/>
              </a:lnSpc>
              <a:spcBef>
                <a:spcPts val="700"/>
              </a:spcBef>
              <a:defRPr i="0" sz="3000">
                <a:solidFill>
                  <a:srgbClr val="FFFFFF"/>
                </a:solidFill>
                <a:latin typeface="+mn-lt"/>
                <a:ea typeface="+mn-ea"/>
                <a:cs typeface="+mn-cs"/>
                <a:sym typeface="Calibri"/>
              </a:defRPr>
            </a:lvl1pPr>
            <a:lvl2pPr algn="l" defTabSz="685800">
              <a:lnSpc>
                <a:spcPct val="90000"/>
              </a:lnSpc>
              <a:spcBef>
                <a:spcPts val="700"/>
              </a:spcBef>
              <a:defRPr i="0" sz="3000">
                <a:solidFill>
                  <a:srgbClr val="FFFFFF"/>
                </a:solidFill>
                <a:latin typeface="+mn-lt"/>
                <a:ea typeface="+mn-ea"/>
                <a:cs typeface="+mn-cs"/>
                <a:sym typeface="Calibri"/>
              </a:defRPr>
            </a:lvl2pPr>
            <a:lvl3pPr algn="l" defTabSz="685800">
              <a:lnSpc>
                <a:spcPct val="90000"/>
              </a:lnSpc>
              <a:spcBef>
                <a:spcPts val="700"/>
              </a:spcBef>
              <a:defRPr i="0" sz="3000">
                <a:solidFill>
                  <a:srgbClr val="FFFFFF"/>
                </a:solidFill>
                <a:latin typeface="+mn-lt"/>
                <a:ea typeface="+mn-ea"/>
                <a:cs typeface="+mn-cs"/>
                <a:sym typeface="Calibri"/>
              </a:defRPr>
            </a:lvl3pPr>
            <a:lvl4pPr algn="l" defTabSz="685800">
              <a:lnSpc>
                <a:spcPct val="90000"/>
              </a:lnSpc>
              <a:spcBef>
                <a:spcPts val="700"/>
              </a:spcBef>
              <a:defRPr i="0" sz="3000">
                <a:solidFill>
                  <a:srgbClr val="FFFFFF"/>
                </a:solidFill>
                <a:latin typeface="+mn-lt"/>
                <a:ea typeface="+mn-ea"/>
                <a:cs typeface="+mn-cs"/>
                <a:sym typeface="Calibri"/>
              </a:defRPr>
            </a:lvl4pPr>
            <a:lvl5pPr algn="l" defTabSz="685800">
              <a:lnSpc>
                <a:spcPct val="90000"/>
              </a:lnSpc>
              <a:spcBef>
                <a:spcPts val="700"/>
              </a:spcBef>
              <a:defRPr i="0" sz="3000">
                <a:solidFill>
                  <a:srgbClr val="FFFFFF"/>
                </a:solidFill>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pic>
        <p:nvPicPr>
          <p:cNvPr id="311" name="Picture 10" descr="Picture 10"/>
          <p:cNvPicPr>
            <a:picLocks noChangeAspect="1"/>
          </p:cNvPicPr>
          <p:nvPr/>
        </p:nvPicPr>
        <p:blipFill>
          <a:blip r:embed="rId5">
            <a:extLst/>
          </a:blip>
          <a:stretch>
            <a:fillRect/>
          </a:stretch>
        </p:blipFill>
        <p:spPr>
          <a:xfrm>
            <a:off x="8031012" y="790358"/>
            <a:ext cx="1020869" cy="1020869"/>
          </a:xfrm>
          <a:prstGeom prst="rect">
            <a:avLst/>
          </a:prstGeom>
          <a:ln w="12700">
            <a:miter lim="400000"/>
          </a:ln>
        </p:spPr>
      </p:pic>
      <p:sp>
        <p:nvSpPr>
          <p:cNvPr id="312" name="Text Placeholder 7"/>
          <p:cNvSpPr/>
          <p:nvPr>
            <p:ph type="body" sz="quarter" idx="13"/>
          </p:nvPr>
        </p:nvSpPr>
        <p:spPr>
          <a:xfrm>
            <a:off x="509587" y="5433481"/>
            <a:ext cx="7210426" cy="502184"/>
          </a:xfrm>
          <a:prstGeom prst="rect">
            <a:avLst/>
          </a:prstGeom>
        </p:spPr>
        <p:txBody>
          <a:bodyPr lIns="45718" tIns="45718" rIns="45718" bIns="45718"/>
          <a:lstStyle/>
          <a:p>
            <a:pPr/>
          </a:p>
        </p:txBody>
      </p:sp>
      <p:sp>
        <p:nvSpPr>
          <p:cNvPr id="313" name="Slide Number"/>
          <p:cNvSpPr txBox="1"/>
          <p:nvPr>
            <p:ph type="sldNum" sz="quarter" idx="2"/>
          </p:nvPr>
        </p:nvSpPr>
        <p:spPr>
          <a:xfrm>
            <a:off x="6302543" y="6234431"/>
            <a:ext cx="250658" cy="243837"/>
          </a:xfrm>
          <a:prstGeom prst="rect">
            <a:avLst/>
          </a:prstGeom>
        </p:spPr>
        <p:txBody>
          <a:bodyPr lIns="45718" tIns="45718" rIns="45718" bIns="45718" anchor="ctr"/>
          <a:lstStyle>
            <a:lvl1pPr algn="r" defTabSz="457200">
              <a:defRPr>
                <a:solidFill>
                  <a:srgbClr val="FFFFFF"/>
                </a:solid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ntent with Caption">
    <p:bg>
      <p:bgPr>
        <a:gradFill flip="none" rotWithShape="1">
          <a:gsLst>
            <a:gs pos="0">
              <a:srgbClr val="2FEAE0"/>
            </a:gs>
            <a:gs pos="50000">
              <a:srgbClr val="21ABC8"/>
            </a:gs>
            <a:gs pos="100000">
              <a:srgbClr val="0C2262"/>
            </a:gs>
          </a:gsLst>
          <a:lin ang="2519999" scaled="0"/>
        </a:gradFill>
      </p:bgPr>
    </p:bg>
    <p:spTree>
      <p:nvGrpSpPr>
        <p:cNvPr id="1" name=""/>
        <p:cNvGrpSpPr/>
        <p:nvPr/>
      </p:nvGrpSpPr>
      <p:grpSpPr>
        <a:xfrm>
          <a:off x="0" y="0"/>
          <a:ext cx="0" cy="0"/>
          <a:chOff x="0" y="0"/>
          <a:chExt cx="0" cy="0"/>
        </a:xfrm>
      </p:grpSpPr>
      <p:pic>
        <p:nvPicPr>
          <p:cNvPr id="320" name="Picture 6" descr="Picture 6"/>
          <p:cNvPicPr>
            <a:picLocks noChangeAspect="1"/>
          </p:cNvPicPr>
          <p:nvPr/>
        </p:nvPicPr>
        <p:blipFill>
          <a:blip r:embed="rId2">
            <a:extLst/>
          </a:blip>
          <a:stretch>
            <a:fillRect/>
          </a:stretch>
        </p:blipFill>
        <p:spPr>
          <a:xfrm>
            <a:off x="-3" y="16935"/>
            <a:ext cx="9144004" cy="6858004"/>
          </a:xfrm>
          <a:prstGeom prst="rect">
            <a:avLst/>
          </a:prstGeom>
          <a:ln w="12700">
            <a:miter lim="400000"/>
          </a:ln>
        </p:spPr>
      </p:pic>
      <p:pic>
        <p:nvPicPr>
          <p:cNvPr id="321" name="Picture 7" descr="Picture 7"/>
          <p:cNvPicPr>
            <a:picLocks noChangeAspect="1"/>
          </p:cNvPicPr>
          <p:nvPr/>
        </p:nvPicPr>
        <p:blipFill>
          <a:blip r:embed="rId3">
            <a:extLst/>
          </a:blip>
          <a:stretch>
            <a:fillRect/>
          </a:stretch>
        </p:blipFill>
        <p:spPr>
          <a:xfrm>
            <a:off x="0" y="1970239"/>
            <a:ext cx="7828361" cy="321168"/>
          </a:xfrm>
          <a:prstGeom prst="rect">
            <a:avLst/>
          </a:prstGeom>
          <a:ln w="12700">
            <a:miter lim="400000"/>
          </a:ln>
        </p:spPr>
      </p:pic>
      <p:pic>
        <p:nvPicPr>
          <p:cNvPr id="322" name="Picture 8" descr="Picture 8"/>
          <p:cNvPicPr>
            <a:picLocks noChangeAspect="1"/>
          </p:cNvPicPr>
          <p:nvPr/>
        </p:nvPicPr>
        <p:blipFill>
          <a:blip r:embed="rId4">
            <a:extLst/>
          </a:blip>
          <a:stretch>
            <a:fillRect/>
          </a:stretch>
        </p:blipFill>
        <p:spPr>
          <a:xfrm>
            <a:off x="7939368" y="1971232"/>
            <a:ext cx="1202252" cy="144272"/>
          </a:xfrm>
          <a:prstGeom prst="rect">
            <a:avLst/>
          </a:prstGeom>
          <a:ln w="12700">
            <a:miter lim="400000"/>
          </a:ln>
        </p:spPr>
      </p:pic>
      <p:sp>
        <p:nvSpPr>
          <p:cNvPr id="323" name="Rectangle 9"/>
          <p:cNvSpPr/>
          <p:nvPr/>
        </p:nvSpPr>
        <p:spPr>
          <a:xfrm>
            <a:off x="-1" y="609598"/>
            <a:ext cx="7828361" cy="1368201"/>
          </a:xfrm>
          <a:prstGeom prst="rect">
            <a:avLst/>
          </a:prstGeom>
          <a:solidFill>
            <a:srgbClr val="002060"/>
          </a:solidFill>
          <a:ln w="12700">
            <a:miter lim="400000"/>
          </a:ln>
        </p:spPr>
        <p:txBody>
          <a:bodyPr lIns="45718" tIns="45718" rIns="45718" bIns="45718"/>
          <a:lstStyle/>
          <a:p>
            <a:pPr>
              <a:defRPr sz="1600">
                <a:solidFill>
                  <a:srgbClr val="FFFFFF"/>
                </a:solidFill>
                <a:latin typeface="+mn-lt"/>
                <a:ea typeface="+mn-ea"/>
                <a:cs typeface="+mn-cs"/>
                <a:sym typeface="Calibri"/>
              </a:defRPr>
            </a:pPr>
          </a:p>
        </p:txBody>
      </p:sp>
      <p:sp>
        <p:nvSpPr>
          <p:cNvPr id="324" name="Rectangle 10"/>
          <p:cNvSpPr/>
          <p:nvPr/>
        </p:nvSpPr>
        <p:spPr>
          <a:xfrm>
            <a:off x="7939371" y="609598"/>
            <a:ext cx="1202252" cy="1368201"/>
          </a:xfrm>
          <a:prstGeom prst="rect">
            <a:avLst/>
          </a:prstGeom>
          <a:solidFill>
            <a:schemeClr val="accent1"/>
          </a:solidFill>
          <a:ln w="12700">
            <a:miter lim="400000"/>
          </a:ln>
        </p:spPr>
        <p:txBody>
          <a:bodyPr lIns="45718" tIns="45718" rIns="45718" bIns="45718"/>
          <a:lstStyle/>
          <a:p>
            <a:pPr>
              <a:defRPr sz="1600">
                <a:solidFill>
                  <a:srgbClr val="FFFFFF"/>
                </a:solidFill>
                <a:latin typeface="+mn-lt"/>
                <a:ea typeface="+mn-ea"/>
                <a:cs typeface="+mn-cs"/>
                <a:sym typeface="Calibri"/>
              </a:defRPr>
            </a:pPr>
          </a:p>
        </p:txBody>
      </p:sp>
      <p:sp>
        <p:nvSpPr>
          <p:cNvPr id="325" name="Title Text"/>
          <p:cNvSpPr txBox="1"/>
          <p:nvPr>
            <p:ph type="title"/>
          </p:nvPr>
        </p:nvSpPr>
        <p:spPr>
          <a:xfrm>
            <a:off x="510239" y="753226"/>
            <a:ext cx="7210398" cy="1080942"/>
          </a:xfrm>
          <a:prstGeom prst="rect">
            <a:avLst/>
          </a:prstGeom>
        </p:spPr>
        <p:txBody>
          <a:bodyPr/>
          <a:lstStyle>
            <a:lvl1pPr>
              <a:defRPr sz="2600"/>
            </a:lvl1pPr>
          </a:lstStyle>
          <a:p>
            <a:pPr/>
            <a:r>
              <a:t>Title Text</a:t>
            </a:r>
          </a:p>
        </p:txBody>
      </p:sp>
      <p:sp>
        <p:nvSpPr>
          <p:cNvPr id="326" name="Body Level One…"/>
          <p:cNvSpPr txBox="1"/>
          <p:nvPr>
            <p:ph type="body" sz="half" idx="1"/>
          </p:nvPr>
        </p:nvSpPr>
        <p:spPr>
          <a:xfrm>
            <a:off x="3514383" y="2336873"/>
            <a:ext cx="4206257" cy="3599317"/>
          </a:xfrm>
          <a:prstGeom prst="rect">
            <a:avLst/>
          </a:prstGeom>
        </p:spPr>
        <p:txBody>
          <a:bodyPr lIns="45718" tIns="45718" rIns="45718" bIns="45718"/>
          <a:lstStyle>
            <a:lvl1pPr algn="l" defTabSz="685800">
              <a:lnSpc>
                <a:spcPct val="90000"/>
              </a:lnSpc>
              <a:spcBef>
                <a:spcPts val="700"/>
              </a:spcBef>
              <a:defRPr i="0" sz="3000">
                <a:solidFill>
                  <a:srgbClr val="FFFFFF"/>
                </a:solidFill>
                <a:latin typeface="+mn-lt"/>
                <a:ea typeface="+mn-ea"/>
                <a:cs typeface="+mn-cs"/>
                <a:sym typeface="Calibri"/>
              </a:defRPr>
            </a:lvl1pPr>
            <a:lvl2pPr algn="l" defTabSz="685800">
              <a:lnSpc>
                <a:spcPct val="90000"/>
              </a:lnSpc>
              <a:spcBef>
                <a:spcPts val="700"/>
              </a:spcBef>
              <a:defRPr i="0" sz="3000">
                <a:solidFill>
                  <a:srgbClr val="FFFFFF"/>
                </a:solidFill>
                <a:latin typeface="+mn-lt"/>
                <a:ea typeface="+mn-ea"/>
                <a:cs typeface="+mn-cs"/>
                <a:sym typeface="Calibri"/>
              </a:defRPr>
            </a:lvl2pPr>
            <a:lvl3pPr algn="l" defTabSz="685800">
              <a:lnSpc>
                <a:spcPct val="90000"/>
              </a:lnSpc>
              <a:spcBef>
                <a:spcPts val="700"/>
              </a:spcBef>
              <a:defRPr i="0" sz="3000">
                <a:solidFill>
                  <a:srgbClr val="FFFFFF"/>
                </a:solidFill>
                <a:latin typeface="+mn-lt"/>
                <a:ea typeface="+mn-ea"/>
                <a:cs typeface="+mn-cs"/>
                <a:sym typeface="Calibri"/>
              </a:defRPr>
            </a:lvl3pPr>
            <a:lvl4pPr algn="l" defTabSz="685800">
              <a:lnSpc>
                <a:spcPct val="90000"/>
              </a:lnSpc>
              <a:spcBef>
                <a:spcPts val="700"/>
              </a:spcBef>
              <a:defRPr i="0" sz="3000">
                <a:solidFill>
                  <a:srgbClr val="FFFFFF"/>
                </a:solidFill>
                <a:latin typeface="+mn-lt"/>
                <a:ea typeface="+mn-ea"/>
                <a:cs typeface="+mn-cs"/>
                <a:sym typeface="Calibri"/>
              </a:defRPr>
            </a:lvl4pPr>
            <a:lvl5pPr algn="l" defTabSz="685800">
              <a:lnSpc>
                <a:spcPct val="90000"/>
              </a:lnSpc>
              <a:spcBef>
                <a:spcPts val="700"/>
              </a:spcBef>
              <a:defRPr i="0" sz="3000">
                <a:solidFill>
                  <a:srgbClr val="FFFFFF"/>
                </a:solidFill>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327" name="Text Placeholder 3"/>
          <p:cNvSpPr/>
          <p:nvPr>
            <p:ph type="body" sz="quarter" idx="13"/>
          </p:nvPr>
        </p:nvSpPr>
        <p:spPr>
          <a:xfrm>
            <a:off x="510239" y="2336873"/>
            <a:ext cx="2842562" cy="3599318"/>
          </a:xfrm>
          <a:prstGeom prst="rect">
            <a:avLst/>
          </a:prstGeom>
        </p:spPr>
        <p:txBody>
          <a:bodyPr lIns="45718" tIns="45718" rIns="45718" bIns="45718" anchor="ctr"/>
          <a:lstStyle/>
          <a:p>
            <a:pPr/>
          </a:p>
        </p:txBody>
      </p:sp>
      <p:pic>
        <p:nvPicPr>
          <p:cNvPr id="328" name="Picture 12" descr="Picture 12"/>
          <p:cNvPicPr>
            <a:picLocks noChangeAspect="1"/>
          </p:cNvPicPr>
          <p:nvPr/>
        </p:nvPicPr>
        <p:blipFill>
          <a:blip r:embed="rId5">
            <a:extLst/>
          </a:blip>
          <a:stretch>
            <a:fillRect/>
          </a:stretch>
        </p:blipFill>
        <p:spPr>
          <a:xfrm>
            <a:off x="8031012" y="801511"/>
            <a:ext cx="1020870" cy="1020869"/>
          </a:xfrm>
          <a:prstGeom prst="rect">
            <a:avLst/>
          </a:prstGeom>
          <a:ln w="12700">
            <a:miter lim="400000"/>
          </a:ln>
        </p:spPr>
      </p:pic>
      <p:sp>
        <p:nvSpPr>
          <p:cNvPr id="329" name="Slide Number"/>
          <p:cNvSpPr txBox="1"/>
          <p:nvPr>
            <p:ph type="sldNum" sz="quarter" idx="2"/>
          </p:nvPr>
        </p:nvSpPr>
        <p:spPr>
          <a:xfrm>
            <a:off x="6302543" y="6234431"/>
            <a:ext cx="250658" cy="243837"/>
          </a:xfrm>
          <a:prstGeom prst="rect">
            <a:avLst/>
          </a:prstGeom>
        </p:spPr>
        <p:txBody>
          <a:bodyPr lIns="45718" tIns="45718" rIns="45718" bIns="45718" anchor="ctr"/>
          <a:lstStyle>
            <a:lvl1pPr algn="r" defTabSz="457200">
              <a:defRPr>
                <a:solidFill>
                  <a:srgbClr val="FFFFFF"/>
                </a:solid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336" name="Body Level One…"/>
          <p:cNvSpPr txBox="1"/>
          <p:nvPr>
            <p:ph type="body" sz="quarter"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337" name="“Type a quote here.”"/>
          <p:cNvSpPr txBox="1"/>
          <p:nvPr>
            <p:ph type="body" sz="quarter" idx="13"/>
          </p:nvPr>
        </p:nvSpPr>
        <p:spPr>
          <a:xfrm>
            <a:off x="892966" y="3022699"/>
            <a:ext cx="7358068" cy="437555"/>
          </a:xfrm>
          <a:prstGeom prst="rect">
            <a:avLst/>
          </a:prstGeom>
        </p:spPr>
        <p:txBody>
          <a:bodyPr anchor="ctr"/>
          <a:lstStyle/>
          <a:p>
            <a:pPr/>
          </a:p>
        </p:txBody>
      </p:sp>
      <p:sp>
        <p:nvSpPr>
          <p:cNvPr id="3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bg>
      <p:bgPr>
        <a:solidFill>
          <a:srgbClr val="FFFFFF"/>
        </a:solidFill>
      </p:bgPr>
    </p:bg>
    <p:spTree>
      <p:nvGrpSpPr>
        <p:cNvPr id="1" name=""/>
        <p:cNvGrpSpPr/>
        <p:nvPr/>
      </p:nvGrpSpPr>
      <p:grpSpPr>
        <a:xfrm>
          <a:off x="0" y="0"/>
          <a:ext cx="0" cy="0"/>
          <a:chOff x="0" y="0"/>
          <a:chExt cx="0" cy="0"/>
        </a:xfrm>
      </p:grpSpPr>
      <p:grpSp>
        <p:nvGrpSpPr>
          <p:cNvPr id="355" name="Group 43"/>
          <p:cNvGrpSpPr/>
          <p:nvPr/>
        </p:nvGrpSpPr>
        <p:grpSpPr>
          <a:xfrm>
            <a:off x="-5" y="850896"/>
            <a:ext cx="9144009" cy="5149859"/>
            <a:chOff x="0" y="-1"/>
            <a:chExt cx="9144008" cy="5149857"/>
          </a:xfrm>
        </p:grpSpPr>
        <p:sp>
          <p:nvSpPr>
            <p:cNvPr id="345" name="Straight Connector 19"/>
            <p:cNvSpPr/>
            <p:nvPr/>
          </p:nvSpPr>
          <p:spPr>
            <a:xfrm>
              <a:off x="7028263" y="6347"/>
              <a:ext cx="914402" cy="5143509"/>
            </a:xfrm>
            <a:prstGeom prst="line">
              <a:avLst/>
            </a:prstGeom>
            <a:noFill/>
            <a:ln w="3175" cap="rnd">
              <a:solidFill>
                <a:srgbClr val="5FCBEF">
                  <a:alpha val="70000"/>
                </a:srgbClr>
              </a:solidFill>
              <a:prstDash val="solid"/>
              <a:round/>
            </a:ln>
            <a:effectLst/>
          </p:spPr>
          <p:txBody>
            <a:bodyPr wrap="square" lIns="45718" tIns="45718" rIns="45718" bIns="45718" numCol="1" anchor="t">
              <a:noAutofit/>
            </a:bodyPr>
            <a:lstStyle/>
            <a:p>
              <a:pPr/>
            </a:p>
          </p:txBody>
        </p:sp>
        <p:sp>
          <p:nvSpPr>
            <p:cNvPr id="346" name="Straight Connector 20"/>
            <p:cNvSpPr/>
            <p:nvPr/>
          </p:nvSpPr>
          <p:spPr>
            <a:xfrm flipH="1">
              <a:off x="5568952" y="2767410"/>
              <a:ext cx="3572674" cy="2382444"/>
            </a:xfrm>
            <a:prstGeom prst="line">
              <a:avLst/>
            </a:prstGeom>
            <a:noFill/>
            <a:ln w="3175" cap="rnd">
              <a:solidFill>
                <a:srgbClr val="5FCBEF">
                  <a:alpha val="70000"/>
                </a:srgbClr>
              </a:solidFill>
              <a:prstDash val="solid"/>
              <a:round/>
            </a:ln>
            <a:effectLst/>
          </p:spPr>
          <p:txBody>
            <a:bodyPr wrap="square" lIns="45718" tIns="45718" rIns="45718" bIns="45718" numCol="1" anchor="t">
              <a:noAutofit/>
            </a:bodyPr>
            <a:lstStyle/>
            <a:p>
              <a:pPr/>
            </a:p>
          </p:txBody>
        </p:sp>
        <p:sp>
          <p:nvSpPr>
            <p:cNvPr id="347" name="Rectangle 23"/>
            <p:cNvSpPr/>
            <p:nvPr/>
          </p:nvSpPr>
          <p:spPr>
            <a:xfrm>
              <a:off x="6886110" y="-2"/>
              <a:ext cx="2255516" cy="51498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692" y="0"/>
                  </a:moveTo>
                  <a:lnTo>
                    <a:pt x="21600" y="0"/>
                  </a:lnTo>
                  <a:lnTo>
                    <a:pt x="21600" y="21600"/>
                  </a:lnTo>
                  <a:lnTo>
                    <a:pt x="0" y="21600"/>
                  </a:lnTo>
                  <a:lnTo>
                    <a:pt x="14692" y="0"/>
                  </a:lnTo>
                  <a:close/>
                </a:path>
              </a:pathLst>
            </a:custGeom>
            <a:solidFill>
              <a:srgbClr val="5FCBEF">
                <a:alpha val="36000"/>
              </a:srgbClr>
            </a:solidFill>
            <a:ln w="12700" cap="flat">
              <a:noFill/>
              <a:miter lim="400000"/>
            </a:ln>
            <a:effectLst/>
          </p:spPr>
          <p:txBody>
            <a:bodyPr wrap="square" lIns="45718" tIns="45718" rIns="45718" bIns="45718" numCol="1" anchor="t">
              <a:noAutofit/>
            </a:bodyPr>
            <a:lstStyle/>
            <a:p>
              <a:pPr>
                <a:defRPr>
                  <a:latin typeface="Trebuchet MS"/>
                  <a:ea typeface="Trebuchet MS"/>
                  <a:cs typeface="Trebuchet MS"/>
                  <a:sym typeface="Trebuchet MS"/>
                </a:defRPr>
              </a:pPr>
            </a:p>
          </p:txBody>
        </p:sp>
        <p:sp>
          <p:nvSpPr>
            <p:cNvPr id="348" name="Rectangle 25"/>
            <p:cNvSpPr/>
            <p:nvPr/>
          </p:nvSpPr>
          <p:spPr>
            <a:xfrm>
              <a:off x="7202584" y="-2"/>
              <a:ext cx="1941424" cy="51498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21600"/>
                  </a:lnTo>
                  <a:lnTo>
                    <a:pt x="10092" y="21600"/>
                  </a:lnTo>
                  <a:lnTo>
                    <a:pt x="0" y="0"/>
                  </a:lnTo>
                  <a:close/>
                </a:path>
              </a:pathLst>
            </a:custGeom>
            <a:solidFill>
              <a:srgbClr val="5FCBEF">
                <a:alpha val="20000"/>
              </a:srgbClr>
            </a:solidFill>
            <a:ln w="12700" cap="flat">
              <a:noFill/>
              <a:miter lim="400000"/>
            </a:ln>
            <a:effectLst/>
          </p:spPr>
          <p:txBody>
            <a:bodyPr wrap="square" lIns="45718" tIns="45718" rIns="45718" bIns="45718" numCol="1" anchor="t">
              <a:noAutofit/>
            </a:bodyPr>
            <a:lstStyle/>
            <a:p>
              <a:pPr>
                <a:defRPr>
                  <a:latin typeface="Trebuchet MS"/>
                  <a:ea typeface="Trebuchet MS"/>
                  <a:cs typeface="Trebuchet MS"/>
                  <a:sym typeface="Trebuchet MS"/>
                </a:defRPr>
              </a:pPr>
            </a:p>
          </p:txBody>
        </p:sp>
        <p:sp>
          <p:nvSpPr>
            <p:cNvPr id="349" name="Isosceles Triangle 23"/>
            <p:cNvSpPr/>
            <p:nvPr/>
          </p:nvSpPr>
          <p:spPr>
            <a:xfrm>
              <a:off x="6699252" y="2292350"/>
              <a:ext cx="2444756" cy="28575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17B0E4">
                <a:alpha val="66000"/>
              </a:srgbClr>
            </a:solidFill>
            <a:ln w="12700" cap="flat">
              <a:noFill/>
              <a:miter lim="400000"/>
            </a:ln>
            <a:effectLst/>
          </p:spPr>
          <p:txBody>
            <a:bodyPr wrap="square" lIns="45718" tIns="45718" rIns="45718" bIns="45718" numCol="1" anchor="t">
              <a:noAutofit/>
            </a:bodyPr>
            <a:lstStyle/>
            <a:p>
              <a:pPr>
                <a:defRPr>
                  <a:latin typeface="Trebuchet MS"/>
                  <a:ea typeface="Trebuchet MS"/>
                  <a:cs typeface="Trebuchet MS"/>
                  <a:sym typeface="Trebuchet MS"/>
                </a:defRPr>
              </a:pPr>
            </a:p>
          </p:txBody>
        </p:sp>
        <p:sp>
          <p:nvSpPr>
            <p:cNvPr id="350" name="Rectangle 27"/>
            <p:cNvSpPr/>
            <p:nvPr/>
          </p:nvSpPr>
          <p:spPr>
            <a:xfrm>
              <a:off x="7000878" y="-2"/>
              <a:ext cx="2140750" cy="51498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21600"/>
                  </a:lnTo>
                  <a:lnTo>
                    <a:pt x="18697" y="21600"/>
                  </a:lnTo>
                  <a:lnTo>
                    <a:pt x="0" y="0"/>
                  </a:lnTo>
                  <a:close/>
                </a:path>
              </a:pathLst>
            </a:custGeom>
            <a:solidFill>
              <a:srgbClr val="17B0E4">
                <a:alpha val="50000"/>
              </a:srgbClr>
            </a:solidFill>
            <a:ln w="12700" cap="flat">
              <a:noFill/>
              <a:miter lim="400000"/>
            </a:ln>
            <a:effectLst/>
          </p:spPr>
          <p:txBody>
            <a:bodyPr wrap="square" lIns="45718" tIns="45718" rIns="45718" bIns="45718" numCol="1" anchor="t">
              <a:noAutofit/>
            </a:bodyPr>
            <a:lstStyle/>
            <a:p>
              <a:pPr>
                <a:defRPr>
                  <a:latin typeface="Trebuchet MS"/>
                  <a:ea typeface="Trebuchet MS"/>
                  <a:cs typeface="Trebuchet MS"/>
                  <a:sym typeface="Trebuchet MS"/>
                </a:defRPr>
              </a:pPr>
            </a:p>
          </p:txBody>
        </p:sp>
        <p:sp>
          <p:nvSpPr>
            <p:cNvPr id="351" name="Rectangle 28"/>
            <p:cNvSpPr/>
            <p:nvPr/>
          </p:nvSpPr>
          <p:spPr>
            <a:xfrm>
              <a:off x="8174051" y="-2"/>
              <a:ext cx="967575" cy="51498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073" y="0"/>
                  </a:moveTo>
                  <a:lnTo>
                    <a:pt x="21600" y="0"/>
                  </a:lnTo>
                  <a:lnTo>
                    <a:pt x="21600" y="21600"/>
                  </a:lnTo>
                  <a:lnTo>
                    <a:pt x="0" y="21600"/>
                  </a:lnTo>
                  <a:lnTo>
                    <a:pt x="17073" y="0"/>
                  </a:lnTo>
                  <a:close/>
                </a:path>
              </a:pathLst>
            </a:custGeom>
            <a:solidFill>
              <a:srgbClr val="2E83C3">
                <a:alpha val="70000"/>
              </a:srgbClr>
            </a:solidFill>
            <a:ln w="12700" cap="flat">
              <a:noFill/>
              <a:miter lim="400000"/>
            </a:ln>
            <a:effectLst/>
          </p:spPr>
          <p:txBody>
            <a:bodyPr wrap="square" lIns="45718" tIns="45718" rIns="45718" bIns="45718" numCol="1" anchor="t">
              <a:noAutofit/>
            </a:bodyPr>
            <a:lstStyle/>
            <a:p>
              <a:pPr>
                <a:defRPr>
                  <a:latin typeface="Trebuchet MS"/>
                  <a:ea typeface="Trebuchet MS"/>
                  <a:cs typeface="Trebuchet MS"/>
                  <a:sym typeface="Trebuchet MS"/>
                </a:defRPr>
              </a:pPr>
            </a:p>
          </p:txBody>
        </p:sp>
        <p:sp>
          <p:nvSpPr>
            <p:cNvPr id="352" name="Rectangle 29"/>
            <p:cNvSpPr/>
            <p:nvPr/>
          </p:nvSpPr>
          <p:spPr>
            <a:xfrm>
              <a:off x="8204253" y="-2"/>
              <a:ext cx="937373" cy="51498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21600"/>
                  </a:lnTo>
                  <a:lnTo>
                    <a:pt x="19173" y="21600"/>
                  </a:lnTo>
                  <a:lnTo>
                    <a:pt x="0" y="0"/>
                  </a:lnTo>
                  <a:close/>
                </a:path>
              </a:pathLst>
            </a:custGeom>
            <a:solidFill>
              <a:srgbClr val="236292">
                <a:alpha val="80000"/>
              </a:srgbClr>
            </a:solidFill>
            <a:ln w="12700" cap="flat">
              <a:noFill/>
              <a:miter lim="400000"/>
            </a:ln>
            <a:effectLst/>
          </p:spPr>
          <p:txBody>
            <a:bodyPr wrap="square" lIns="45718" tIns="45718" rIns="45718" bIns="45718" numCol="1" anchor="t">
              <a:noAutofit/>
            </a:bodyPr>
            <a:lstStyle/>
            <a:p>
              <a:pPr>
                <a:defRPr>
                  <a:latin typeface="Trebuchet MS"/>
                  <a:ea typeface="Trebuchet MS"/>
                  <a:cs typeface="Trebuchet MS"/>
                  <a:sym typeface="Trebuchet MS"/>
                </a:defRPr>
              </a:pPr>
            </a:p>
          </p:txBody>
        </p:sp>
        <p:sp>
          <p:nvSpPr>
            <p:cNvPr id="353" name="Isosceles Triangle 27"/>
            <p:cNvSpPr/>
            <p:nvPr/>
          </p:nvSpPr>
          <p:spPr>
            <a:xfrm>
              <a:off x="7778752" y="2698750"/>
              <a:ext cx="1362874" cy="245110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17B0E4">
                <a:alpha val="66000"/>
              </a:srgbClr>
            </a:solidFill>
            <a:ln w="12700" cap="flat">
              <a:noFill/>
              <a:miter lim="400000"/>
            </a:ln>
            <a:effectLst/>
          </p:spPr>
          <p:txBody>
            <a:bodyPr wrap="square" lIns="45718" tIns="45718" rIns="45718" bIns="45718" numCol="1" anchor="t">
              <a:noAutofit/>
            </a:bodyPr>
            <a:lstStyle/>
            <a:p>
              <a:pPr>
                <a:defRPr>
                  <a:latin typeface="Trebuchet MS"/>
                  <a:ea typeface="Trebuchet MS"/>
                  <a:cs typeface="Trebuchet MS"/>
                  <a:sym typeface="Trebuchet MS"/>
                </a:defRPr>
              </a:pPr>
            </a:p>
          </p:txBody>
        </p:sp>
        <p:sp>
          <p:nvSpPr>
            <p:cNvPr id="354" name="Isosceles Triangle 18"/>
            <p:cNvSpPr/>
            <p:nvPr/>
          </p:nvSpPr>
          <p:spPr>
            <a:xfrm>
              <a:off x="-1" y="3016250"/>
              <a:ext cx="336554" cy="213360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0" y="0"/>
                  </a:lnTo>
                  <a:lnTo>
                    <a:pt x="21600" y="21600"/>
                  </a:lnTo>
                  <a:close/>
                </a:path>
              </a:pathLst>
            </a:custGeom>
            <a:solidFill>
              <a:srgbClr val="5FCBEF">
                <a:alpha val="70000"/>
              </a:srgbClr>
            </a:solidFill>
            <a:ln w="12700" cap="flat">
              <a:noFill/>
              <a:miter lim="400000"/>
            </a:ln>
            <a:effectLst/>
          </p:spPr>
          <p:txBody>
            <a:bodyPr wrap="square" lIns="45718" tIns="45718" rIns="45718" bIns="45718" numCol="1" anchor="t">
              <a:noAutofit/>
            </a:bodyPr>
            <a:lstStyle/>
            <a:p>
              <a:pPr>
                <a:defRPr>
                  <a:latin typeface="Trebuchet MS"/>
                  <a:ea typeface="Trebuchet MS"/>
                  <a:cs typeface="Trebuchet MS"/>
                  <a:sym typeface="Trebuchet MS"/>
                </a:defRPr>
              </a:pPr>
            </a:p>
          </p:txBody>
        </p:sp>
      </p:grpSp>
      <p:sp>
        <p:nvSpPr>
          <p:cNvPr id="356" name="Slide Number"/>
          <p:cNvSpPr txBox="1"/>
          <p:nvPr>
            <p:ph type="sldNum" sz="quarter" idx="2"/>
          </p:nvPr>
        </p:nvSpPr>
        <p:spPr>
          <a:xfrm>
            <a:off x="6754343" y="5427404"/>
            <a:ext cx="201160" cy="195579"/>
          </a:xfrm>
          <a:prstGeom prst="rect">
            <a:avLst/>
          </a:prstGeom>
        </p:spPr>
        <p:txBody>
          <a:bodyPr lIns="34289" tIns="34289" rIns="34289" bIns="34289" anchor="ctr"/>
          <a:lstStyle>
            <a:lvl1pPr algn="r" defTabSz="457200">
              <a:defRPr sz="900">
                <a:solidFill>
                  <a:srgbClr val="5FCBEF"/>
                </a:solidFill>
                <a:latin typeface="Trebuchet MS"/>
                <a:ea typeface="Trebuchet MS"/>
                <a:cs typeface="Trebuchet MS"/>
                <a:sym typeface="Trebuchet M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bg>
      <p:bgPr>
        <a:solidFill>
          <a:srgbClr val="FFFFFF"/>
        </a:solidFill>
      </p:bgPr>
    </p:bg>
    <p:spTree>
      <p:nvGrpSpPr>
        <p:cNvPr id="1" name=""/>
        <p:cNvGrpSpPr/>
        <p:nvPr/>
      </p:nvGrpSpPr>
      <p:grpSpPr>
        <a:xfrm>
          <a:off x="0" y="0"/>
          <a:ext cx="0" cy="0"/>
          <a:chOff x="0" y="0"/>
          <a:chExt cx="0" cy="0"/>
        </a:xfrm>
      </p:grpSpPr>
      <p:grpSp>
        <p:nvGrpSpPr>
          <p:cNvPr id="373" name="Group 43"/>
          <p:cNvGrpSpPr/>
          <p:nvPr/>
        </p:nvGrpSpPr>
        <p:grpSpPr>
          <a:xfrm>
            <a:off x="-5" y="850896"/>
            <a:ext cx="9144009" cy="5149859"/>
            <a:chOff x="0" y="-1"/>
            <a:chExt cx="9144008" cy="5149857"/>
          </a:xfrm>
        </p:grpSpPr>
        <p:sp>
          <p:nvSpPr>
            <p:cNvPr id="363" name="Straight Connector 19"/>
            <p:cNvSpPr/>
            <p:nvPr/>
          </p:nvSpPr>
          <p:spPr>
            <a:xfrm>
              <a:off x="7028263" y="6347"/>
              <a:ext cx="914402" cy="5143509"/>
            </a:xfrm>
            <a:prstGeom prst="line">
              <a:avLst/>
            </a:prstGeom>
            <a:noFill/>
            <a:ln w="3175" cap="rnd">
              <a:solidFill>
                <a:srgbClr val="5FCBEF">
                  <a:alpha val="70000"/>
                </a:srgbClr>
              </a:solidFill>
              <a:prstDash val="solid"/>
              <a:round/>
            </a:ln>
            <a:effectLst/>
          </p:spPr>
          <p:txBody>
            <a:bodyPr wrap="square" lIns="45718" tIns="45718" rIns="45718" bIns="45718" numCol="1" anchor="t">
              <a:noAutofit/>
            </a:bodyPr>
            <a:lstStyle/>
            <a:p>
              <a:pPr/>
            </a:p>
          </p:txBody>
        </p:sp>
        <p:sp>
          <p:nvSpPr>
            <p:cNvPr id="364" name="Straight Connector 20"/>
            <p:cNvSpPr/>
            <p:nvPr/>
          </p:nvSpPr>
          <p:spPr>
            <a:xfrm flipH="1">
              <a:off x="5568952" y="2767410"/>
              <a:ext cx="3572674" cy="2382444"/>
            </a:xfrm>
            <a:prstGeom prst="line">
              <a:avLst/>
            </a:prstGeom>
            <a:noFill/>
            <a:ln w="3175" cap="rnd">
              <a:solidFill>
                <a:srgbClr val="5FCBEF">
                  <a:alpha val="70000"/>
                </a:srgbClr>
              </a:solidFill>
              <a:prstDash val="solid"/>
              <a:round/>
            </a:ln>
            <a:effectLst/>
          </p:spPr>
          <p:txBody>
            <a:bodyPr wrap="square" lIns="45718" tIns="45718" rIns="45718" bIns="45718" numCol="1" anchor="t">
              <a:noAutofit/>
            </a:bodyPr>
            <a:lstStyle/>
            <a:p>
              <a:pPr/>
            </a:p>
          </p:txBody>
        </p:sp>
        <p:sp>
          <p:nvSpPr>
            <p:cNvPr id="365" name="Rectangle 23"/>
            <p:cNvSpPr/>
            <p:nvPr/>
          </p:nvSpPr>
          <p:spPr>
            <a:xfrm>
              <a:off x="6886110" y="-2"/>
              <a:ext cx="2255516" cy="51498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692" y="0"/>
                  </a:moveTo>
                  <a:lnTo>
                    <a:pt x="21600" y="0"/>
                  </a:lnTo>
                  <a:lnTo>
                    <a:pt x="21600" y="21600"/>
                  </a:lnTo>
                  <a:lnTo>
                    <a:pt x="0" y="21600"/>
                  </a:lnTo>
                  <a:lnTo>
                    <a:pt x="14692" y="0"/>
                  </a:lnTo>
                  <a:close/>
                </a:path>
              </a:pathLst>
            </a:custGeom>
            <a:solidFill>
              <a:srgbClr val="5FCBEF">
                <a:alpha val="36000"/>
              </a:srgbClr>
            </a:solidFill>
            <a:ln w="12700" cap="flat">
              <a:noFill/>
              <a:miter lim="400000"/>
            </a:ln>
            <a:effectLst/>
          </p:spPr>
          <p:txBody>
            <a:bodyPr wrap="square" lIns="45718" tIns="45718" rIns="45718" bIns="45718" numCol="1" anchor="t">
              <a:noAutofit/>
            </a:bodyPr>
            <a:lstStyle/>
            <a:p>
              <a:pPr>
                <a:defRPr>
                  <a:latin typeface="Trebuchet MS"/>
                  <a:ea typeface="Trebuchet MS"/>
                  <a:cs typeface="Trebuchet MS"/>
                  <a:sym typeface="Trebuchet MS"/>
                </a:defRPr>
              </a:pPr>
            </a:p>
          </p:txBody>
        </p:sp>
        <p:sp>
          <p:nvSpPr>
            <p:cNvPr id="366" name="Rectangle 25"/>
            <p:cNvSpPr/>
            <p:nvPr/>
          </p:nvSpPr>
          <p:spPr>
            <a:xfrm>
              <a:off x="7202584" y="-2"/>
              <a:ext cx="1941424" cy="51498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21600"/>
                  </a:lnTo>
                  <a:lnTo>
                    <a:pt x="10092" y="21600"/>
                  </a:lnTo>
                  <a:lnTo>
                    <a:pt x="0" y="0"/>
                  </a:lnTo>
                  <a:close/>
                </a:path>
              </a:pathLst>
            </a:custGeom>
            <a:solidFill>
              <a:srgbClr val="5FCBEF">
                <a:alpha val="20000"/>
              </a:srgbClr>
            </a:solidFill>
            <a:ln w="12700" cap="flat">
              <a:noFill/>
              <a:miter lim="400000"/>
            </a:ln>
            <a:effectLst/>
          </p:spPr>
          <p:txBody>
            <a:bodyPr wrap="square" lIns="45718" tIns="45718" rIns="45718" bIns="45718" numCol="1" anchor="t">
              <a:noAutofit/>
            </a:bodyPr>
            <a:lstStyle/>
            <a:p>
              <a:pPr>
                <a:defRPr>
                  <a:latin typeface="Trebuchet MS"/>
                  <a:ea typeface="Trebuchet MS"/>
                  <a:cs typeface="Trebuchet MS"/>
                  <a:sym typeface="Trebuchet MS"/>
                </a:defRPr>
              </a:pPr>
            </a:p>
          </p:txBody>
        </p:sp>
        <p:sp>
          <p:nvSpPr>
            <p:cNvPr id="367" name="Isosceles Triangle 23"/>
            <p:cNvSpPr/>
            <p:nvPr/>
          </p:nvSpPr>
          <p:spPr>
            <a:xfrm>
              <a:off x="6699252" y="2292350"/>
              <a:ext cx="2444756" cy="28575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17B0E4">
                <a:alpha val="66000"/>
              </a:srgbClr>
            </a:solidFill>
            <a:ln w="12700" cap="flat">
              <a:noFill/>
              <a:miter lim="400000"/>
            </a:ln>
            <a:effectLst/>
          </p:spPr>
          <p:txBody>
            <a:bodyPr wrap="square" lIns="45718" tIns="45718" rIns="45718" bIns="45718" numCol="1" anchor="t">
              <a:noAutofit/>
            </a:bodyPr>
            <a:lstStyle/>
            <a:p>
              <a:pPr>
                <a:defRPr>
                  <a:latin typeface="Trebuchet MS"/>
                  <a:ea typeface="Trebuchet MS"/>
                  <a:cs typeface="Trebuchet MS"/>
                  <a:sym typeface="Trebuchet MS"/>
                </a:defRPr>
              </a:pPr>
            </a:p>
          </p:txBody>
        </p:sp>
        <p:sp>
          <p:nvSpPr>
            <p:cNvPr id="368" name="Rectangle 27"/>
            <p:cNvSpPr/>
            <p:nvPr/>
          </p:nvSpPr>
          <p:spPr>
            <a:xfrm>
              <a:off x="7000878" y="-2"/>
              <a:ext cx="2140750" cy="51498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21600"/>
                  </a:lnTo>
                  <a:lnTo>
                    <a:pt x="18697" y="21600"/>
                  </a:lnTo>
                  <a:lnTo>
                    <a:pt x="0" y="0"/>
                  </a:lnTo>
                  <a:close/>
                </a:path>
              </a:pathLst>
            </a:custGeom>
            <a:solidFill>
              <a:srgbClr val="17B0E4">
                <a:alpha val="50000"/>
              </a:srgbClr>
            </a:solidFill>
            <a:ln w="12700" cap="flat">
              <a:noFill/>
              <a:miter lim="400000"/>
            </a:ln>
            <a:effectLst/>
          </p:spPr>
          <p:txBody>
            <a:bodyPr wrap="square" lIns="45718" tIns="45718" rIns="45718" bIns="45718" numCol="1" anchor="t">
              <a:noAutofit/>
            </a:bodyPr>
            <a:lstStyle/>
            <a:p>
              <a:pPr>
                <a:defRPr>
                  <a:latin typeface="Trebuchet MS"/>
                  <a:ea typeface="Trebuchet MS"/>
                  <a:cs typeface="Trebuchet MS"/>
                  <a:sym typeface="Trebuchet MS"/>
                </a:defRPr>
              </a:pPr>
            </a:p>
          </p:txBody>
        </p:sp>
        <p:sp>
          <p:nvSpPr>
            <p:cNvPr id="369" name="Rectangle 28"/>
            <p:cNvSpPr/>
            <p:nvPr/>
          </p:nvSpPr>
          <p:spPr>
            <a:xfrm>
              <a:off x="8174051" y="-2"/>
              <a:ext cx="967575" cy="51498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073" y="0"/>
                  </a:moveTo>
                  <a:lnTo>
                    <a:pt x="21600" y="0"/>
                  </a:lnTo>
                  <a:lnTo>
                    <a:pt x="21600" y="21600"/>
                  </a:lnTo>
                  <a:lnTo>
                    <a:pt x="0" y="21600"/>
                  </a:lnTo>
                  <a:lnTo>
                    <a:pt x="17073" y="0"/>
                  </a:lnTo>
                  <a:close/>
                </a:path>
              </a:pathLst>
            </a:custGeom>
            <a:solidFill>
              <a:srgbClr val="2E83C3">
                <a:alpha val="70000"/>
              </a:srgbClr>
            </a:solidFill>
            <a:ln w="12700" cap="flat">
              <a:noFill/>
              <a:miter lim="400000"/>
            </a:ln>
            <a:effectLst/>
          </p:spPr>
          <p:txBody>
            <a:bodyPr wrap="square" lIns="45718" tIns="45718" rIns="45718" bIns="45718" numCol="1" anchor="t">
              <a:noAutofit/>
            </a:bodyPr>
            <a:lstStyle/>
            <a:p>
              <a:pPr>
                <a:defRPr>
                  <a:latin typeface="Trebuchet MS"/>
                  <a:ea typeface="Trebuchet MS"/>
                  <a:cs typeface="Trebuchet MS"/>
                  <a:sym typeface="Trebuchet MS"/>
                </a:defRPr>
              </a:pPr>
            </a:p>
          </p:txBody>
        </p:sp>
        <p:sp>
          <p:nvSpPr>
            <p:cNvPr id="370" name="Rectangle 29"/>
            <p:cNvSpPr/>
            <p:nvPr/>
          </p:nvSpPr>
          <p:spPr>
            <a:xfrm>
              <a:off x="8204253" y="-2"/>
              <a:ext cx="937373" cy="51498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21600"/>
                  </a:lnTo>
                  <a:lnTo>
                    <a:pt x="19173" y="21600"/>
                  </a:lnTo>
                  <a:lnTo>
                    <a:pt x="0" y="0"/>
                  </a:lnTo>
                  <a:close/>
                </a:path>
              </a:pathLst>
            </a:custGeom>
            <a:solidFill>
              <a:srgbClr val="236292">
                <a:alpha val="80000"/>
              </a:srgbClr>
            </a:solidFill>
            <a:ln w="12700" cap="flat">
              <a:noFill/>
              <a:miter lim="400000"/>
            </a:ln>
            <a:effectLst/>
          </p:spPr>
          <p:txBody>
            <a:bodyPr wrap="square" lIns="45718" tIns="45718" rIns="45718" bIns="45718" numCol="1" anchor="t">
              <a:noAutofit/>
            </a:bodyPr>
            <a:lstStyle/>
            <a:p>
              <a:pPr>
                <a:defRPr>
                  <a:latin typeface="Trebuchet MS"/>
                  <a:ea typeface="Trebuchet MS"/>
                  <a:cs typeface="Trebuchet MS"/>
                  <a:sym typeface="Trebuchet MS"/>
                </a:defRPr>
              </a:pPr>
            </a:p>
          </p:txBody>
        </p:sp>
        <p:sp>
          <p:nvSpPr>
            <p:cNvPr id="371" name="Isosceles Triangle 27"/>
            <p:cNvSpPr/>
            <p:nvPr/>
          </p:nvSpPr>
          <p:spPr>
            <a:xfrm>
              <a:off x="7778752" y="2698750"/>
              <a:ext cx="1362874" cy="245110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17B0E4">
                <a:alpha val="66000"/>
              </a:srgbClr>
            </a:solidFill>
            <a:ln w="12700" cap="flat">
              <a:noFill/>
              <a:miter lim="400000"/>
            </a:ln>
            <a:effectLst/>
          </p:spPr>
          <p:txBody>
            <a:bodyPr wrap="square" lIns="45718" tIns="45718" rIns="45718" bIns="45718" numCol="1" anchor="t">
              <a:noAutofit/>
            </a:bodyPr>
            <a:lstStyle/>
            <a:p>
              <a:pPr>
                <a:defRPr>
                  <a:latin typeface="Trebuchet MS"/>
                  <a:ea typeface="Trebuchet MS"/>
                  <a:cs typeface="Trebuchet MS"/>
                  <a:sym typeface="Trebuchet MS"/>
                </a:defRPr>
              </a:pPr>
            </a:p>
          </p:txBody>
        </p:sp>
        <p:sp>
          <p:nvSpPr>
            <p:cNvPr id="372" name="Isosceles Triangle 18"/>
            <p:cNvSpPr/>
            <p:nvPr/>
          </p:nvSpPr>
          <p:spPr>
            <a:xfrm>
              <a:off x="-1" y="3016250"/>
              <a:ext cx="336554" cy="213360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0" y="0"/>
                  </a:lnTo>
                  <a:lnTo>
                    <a:pt x="21600" y="21600"/>
                  </a:lnTo>
                  <a:close/>
                </a:path>
              </a:pathLst>
            </a:custGeom>
            <a:solidFill>
              <a:srgbClr val="5FCBEF">
                <a:alpha val="70000"/>
              </a:srgbClr>
            </a:solidFill>
            <a:ln w="12700" cap="flat">
              <a:noFill/>
              <a:miter lim="400000"/>
            </a:ln>
            <a:effectLst/>
          </p:spPr>
          <p:txBody>
            <a:bodyPr wrap="square" lIns="45718" tIns="45718" rIns="45718" bIns="45718" numCol="1" anchor="t">
              <a:noAutofit/>
            </a:bodyPr>
            <a:lstStyle/>
            <a:p>
              <a:pPr>
                <a:defRPr>
                  <a:latin typeface="Trebuchet MS"/>
                  <a:ea typeface="Trebuchet MS"/>
                  <a:cs typeface="Trebuchet MS"/>
                  <a:sym typeface="Trebuchet MS"/>
                </a:defRPr>
              </a:pPr>
            </a:p>
          </p:txBody>
        </p:sp>
      </p:grpSp>
      <p:sp>
        <p:nvSpPr>
          <p:cNvPr id="374" name="Title Text"/>
          <p:cNvSpPr txBox="1"/>
          <p:nvPr>
            <p:ph type="title"/>
          </p:nvPr>
        </p:nvSpPr>
        <p:spPr>
          <a:xfrm>
            <a:off x="507998" y="1314450"/>
            <a:ext cx="6447507" cy="990600"/>
          </a:xfrm>
          <a:prstGeom prst="rect">
            <a:avLst/>
          </a:prstGeom>
        </p:spPr>
        <p:txBody>
          <a:bodyPr lIns="34289" tIns="34289" rIns="34289" bIns="34289" anchor="t"/>
          <a:lstStyle>
            <a:lvl1pPr defTabSz="457200">
              <a:lnSpc>
                <a:spcPct val="100000"/>
              </a:lnSpc>
              <a:defRPr sz="3600">
                <a:solidFill>
                  <a:srgbClr val="5FCBEF"/>
                </a:solidFill>
                <a:latin typeface="Trebuchet MS"/>
                <a:ea typeface="Trebuchet MS"/>
                <a:cs typeface="Trebuchet MS"/>
                <a:sym typeface="Trebuchet MS"/>
              </a:defRPr>
            </a:lvl1pPr>
          </a:lstStyle>
          <a:p>
            <a:pPr/>
            <a:r>
              <a:t>Title Text</a:t>
            </a:r>
          </a:p>
        </p:txBody>
      </p:sp>
      <p:sp>
        <p:nvSpPr>
          <p:cNvPr id="375" name="Body Level One…"/>
          <p:cNvSpPr txBox="1"/>
          <p:nvPr>
            <p:ph type="body" sz="half" idx="1"/>
          </p:nvPr>
        </p:nvSpPr>
        <p:spPr>
          <a:xfrm>
            <a:off x="507998" y="2477691"/>
            <a:ext cx="6447507" cy="2910583"/>
          </a:xfrm>
          <a:prstGeom prst="rect">
            <a:avLst/>
          </a:prstGeom>
        </p:spPr>
        <p:txBody>
          <a:bodyPr lIns="34289" tIns="34289" rIns="34289" bIns="34289"/>
          <a:lstStyle>
            <a:lvl1pPr marL="342900" indent="-342900" algn="l" defTabSz="457200">
              <a:lnSpc>
                <a:spcPct val="100000"/>
              </a:lnSpc>
              <a:spcBef>
                <a:spcPts val="1000"/>
              </a:spcBef>
              <a:buClr>
                <a:srgbClr val="5FCBEF"/>
              </a:buClr>
              <a:buSzPct val="80000"/>
              <a:buFont typeface="Trebuchet MS"/>
              <a:buChar char="u"/>
              <a:defRPr i="0">
                <a:solidFill>
                  <a:srgbClr val="404040"/>
                </a:solidFill>
                <a:latin typeface="Trebuchet MS"/>
                <a:ea typeface="Trebuchet MS"/>
                <a:cs typeface="Trebuchet MS"/>
                <a:sym typeface="Trebuchet MS"/>
              </a:defRPr>
            </a:lvl1pPr>
            <a:lvl2pPr marL="778668" indent="-321468" algn="l" defTabSz="457200">
              <a:lnSpc>
                <a:spcPct val="100000"/>
              </a:lnSpc>
              <a:spcBef>
                <a:spcPts val="1000"/>
              </a:spcBef>
              <a:buClr>
                <a:srgbClr val="5FCBEF"/>
              </a:buClr>
              <a:buSzPct val="80000"/>
              <a:buFont typeface="Trebuchet MS"/>
              <a:buChar char="u"/>
              <a:defRPr i="0">
                <a:solidFill>
                  <a:srgbClr val="404040"/>
                </a:solidFill>
                <a:latin typeface="Trebuchet MS"/>
                <a:ea typeface="Trebuchet MS"/>
                <a:cs typeface="Trebuchet MS"/>
                <a:sym typeface="Trebuchet MS"/>
              </a:defRPr>
            </a:lvl2pPr>
            <a:lvl3pPr marL="1208314" indent="-293914" algn="l" defTabSz="457200">
              <a:lnSpc>
                <a:spcPct val="100000"/>
              </a:lnSpc>
              <a:spcBef>
                <a:spcPts val="1000"/>
              </a:spcBef>
              <a:buClr>
                <a:srgbClr val="5FCBEF"/>
              </a:buClr>
              <a:buSzPct val="80000"/>
              <a:buFont typeface="Trebuchet MS"/>
              <a:buChar char="u"/>
              <a:defRPr i="0">
                <a:solidFill>
                  <a:srgbClr val="404040"/>
                </a:solidFill>
                <a:latin typeface="Trebuchet MS"/>
                <a:ea typeface="Trebuchet MS"/>
                <a:cs typeface="Trebuchet MS"/>
                <a:sym typeface="Trebuchet MS"/>
              </a:defRPr>
            </a:lvl3pPr>
            <a:lvl4pPr marL="1714500" indent="-342900" algn="l" defTabSz="457200">
              <a:lnSpc>
                <a:spcPct val="100000"/>
              </a:lnSpc>
              <a:spcBef>
                <a:spcPts val="1000"/>
              </a:spcBef>
              <a:buClr>
                <a:srgbClr val="5FCBEF"/>
              </a:buClr>
              <a:buSzPct val="80000"/>
              <a:buFont typeface="Trebuchet MS"/>
              <a:buChar char="u"/>
              <a:defRPr i="0">
                <a:solidFill>
                  <a:srgbClr val="404040"/>
                </a:solidFill>
                <a:latin typeface="Trebuchet MS"/>
                <a:ea typeface="Trebuchet MS"/>
                <a:cs typeface="Trebuchet MS"/>
                <a:sym typeface="Trebuchet MS"/>
              </a:defRPr>
            </a:lvl4pPr>
            <a:lvl5pPr marL="2171700" indent="-342900" algn="l" defTabSz="457200">
              <a:lnSpc>
                <a:spcPct val="100000"/>
              </a:lnSpc>
              <a:spcBef>
                <a:spcPts val="1000"/>
              </a:spcBef>
              <a:buClr>
                <a:srgbClr val="5FCBEF"/>
              </a:buClr>
              <a:buSzPct val="80000"/>
              <a:buFont typeface="Trebuchet MS"/>
              <a:buChar char="u"/>
              <a:defRPr i="0">
                <a:solidFill>
                  <a:srgbClr val="404040"/>
                </a:solidFill>
                <a:latin typeface="Trebuchet MS"/>
                <a:ea typeface="Trebuchet MS"/>
                <a:cs typeface="Trebuchet MS"/>
                <a:sym typeface="Trebuchet MS"/>
              </a:defRPr>
            </a:lvl5pPr>
          </a:lstStyle>
          <a:p>
            <a:pPr/>
            <a:r>
              <a:t>Body Level One</a:t>
            </a:r>
          </a:p>
          <a:p>
            <a:pPr lvl="1"/>
            <a:r>
              <a:t>Body Level Two</a:t>
            </a:r>
          </a:p>
          <a:p>
            <a:pPr lvl="2"/>
            <a:r>
              <a:t>Body Level Three</a:t>
            </a:r>
          </a:p>
          <a:p>
            <a:pPr lvl="3"/>
            <a:r>
              <a:t>Body Level Four</a:t>
            </a:r>
          </a:p>
          <a:p>
            <a:pPr lvl="4"/>
            <a:r>
              <a:t>Body Level Five</a:t>
            </a:r>
          </a:p>
        </p:txBody>
      </p:sp>
      <p:sp>
        <p:nvSpPr>
          <p:cNvPr id="376" name="Slide Number"/>
          <p:cNvSpPr txBox="1"/>
          <p:nvPr>
            <p:ph type="sldNum" sz="quarter" idx="2"/>
          </p:nvPr>
        </p:nvSpPr>
        <p:spPr>
          <a:xfrm>
            <a:off x="6754343" y="5427404"/>
            <a:ext cx="201160" cy="195579"/>
          </a:xfrm>
          <a:prstGeom prst="rect">
            <a:avLst/>
          </a:prstGeom>
        </p:spPr>
        <p:txBody>
          <a:bodyPr lIns="34289" tIns="34289" rIns="34289" bIns="34289" anchor="ctr"/>
          <a:lstStyle>
            <a:lvl1pPr algn="r" defTabSz="457200">
              <a:defRPr sz="900">
                <a:solidFill>
                  <a:srgbClr val="5FCBEF"/>
                </a:solidFill>
                <a:latin typeface="Trebuchet MS"/>
                <a:ea typeface="Trebuchet MS"/>
                <a:cs typeface="Trebuchet MS"/>
                <a:sym typeface="Trebuchet M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Slide">
    <p:bg>
      <p:bgPr>
        <a:solidFill>
          <a:srgbClr val="FFFFFF"/>
        </a:solidFill>
      </p:bgPr>
    </p:bg>
    <p:spTree>
      <p:nvGrpSpPr>
        <p:cNvPr id="1" name=""/>
        <p:cNvGrpSpPr/>
        <p:nvPr/>
      </p:nvGrpSpPr>
      <p:grpSpPr>
        <a:xfrm>
          <a:off x="0" y="0"/>
          <a:ext cx="0" cy="0"/>
          <a:chOff x="0" y="0"/>
          <a:chExt cx="0" cy="0"/>
        </a:xfrm>
      </p:grpSpPr>
      <p:grpSp>
        <p:nvGrpSpPr>
          <p:cNvPr id="393" name="Group 15"/>
          <p:cNvGrpSpPr/>
          <p:nvPr/>
        </p:nvGrpSpPr>
        <p:grpSpPr>
          <a:xfrm>
            <a:off x="-5" y="850896"/>
            <a:ext cx="9144009" cy="5149859"/>
            <a:chOff x="0" y="-1"/>
            <a:chExt cx="9144008" cy="5149857"/>
          </a:xfrm>
        </p:grpSpPr>
        <p:sp>
          <p:nvSpPr>
            <p:cNvPr id="383" name="Freeform 14"/>
            <p:cNvSpPr/>
            <p:nvPr/>
          </p:nvSpPr>
          <p:spPr>
            <a:xfrm>
              <a:off x="-1" y="452"/>
              <a:ext cx="647705" cy="427355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2"/>
                  </a:moveTo>
                  <a:lnTo>
                    <a:pt x="21600" y="0"/>
                  </a:lnTo>
                  <a:lnTo>
                    <a:pt x="21600" y="64"/>
                  </a:lnTo>
                  <a:lnTo>
                    <a:pt x="0" y="21600"/>
                  </a:lnTo>
                  <a:lnTo>
                    <a:pt x="0" y="32"/>
                  </a:lnTo>
                  <a:close/>
                </a:path>
              </a:pathLst>
            </a:custGeom>
            <a:solidFill>
              <a:srgbClr val="5FCBEF">
                <a:alpha val="70000"/>
              </a:srgbClr>
            </a:solidFill>
            <a:ln w="12700" cap="flat">
              <a:noFill/>
              <a:miter lim="400000"/>
            </a:ln>
            <a:effectLst/>
          </p:spPr>
          <p:txBody>
            <a:bodyPr wrap="square" lIns="45718" tIns="45718" rIns="45718" bIns="45718" numCol="1" anchor="t">
              <a:noAutofit/>
            </a:bodyPr>
            <a:lstStyle/>
            <a:p>
              <a:pPr>
                <a:defRPr>
                  <a:latin typeface="Trebuchet MS"/>
                  <a:ea typeface="Trebuchet MS"/>
                  <a:cs typeface="Trebuchet MS"/>
                  <a:sym typeface="Trebuchet MS"/>
                </a:defRPr>
              </a:pPr>
            </a:p>
          </p:txBody>
        </p:sp>
        <p:sp>
          <p:nvSpPr>
            <p:cNvPr id="384" name="Straight Connector 18"/>
            <p:cNvSpPr/>
            <p:nvPr/>
          </p:nvSpPr>
          <p:spPr>
            <a:xfrm>
              <a:off x="7028263" y="6347"/>
              <a:ext cx="914402" cy="5143509"/>
            </a:xfrm>
            <a:prstGeom prst="line">
              <a:avLst/>
            </a:prstGeom>
            <a:noFill/>
            <a:ln w="3175" cap="rnd">
              <a:solidFill>
                <a:srgbClr val="5FCBEF">
                  <a:alpha val="70000"/>
                </a:srgbClr>
              </a:solidFill>
              <a:prstDash val="solid"/>
              <a:round/>
            </a:ln>
            <a:effectLst/>
          </p:spPr>
          <p:txBody>
            <a:bodyPr wrap="square" lIns="45718" tIns="45718" rIns="45718" bIns="45718" numCol="1" anchor="t">
              <a:noAutofit/>
            </a:bodyPr>
            <a:lstStyle/>
            <a:p>
              <a:pPr/>
            </a:p>
          </p:txBody>
        </p:sp>
        <p:sp>
          <p:nvSpPr>
            <p:cNvPr id="385" name="Straight Connector 19"/>
            <p:cNvSpPr/>
            <p:nvPr/>
          </p:nvSpPr>
          <p:spPr>
            <a:xfrm flipH="1">
              <a:off x="5568952" y="2767410"/>
              <a:ext cx="3572674" cy="2382444"/>
            </a:xfrm>
            <a:prstGeom prst="line">
              <a:avLst/>
            </a:prstGeom>
            <a:noFill/>
            <a:ln w="3175" cap="rnd">
              <a:solidFill>
                <a:srgbClr val="5FCBEF">
                  <a:alpha val="70000"/>
                </a:srgbClr>
              </a:solidFill>
              <a:prstDash val="solid"/>
              <a:round/>
            </a:ln>
            <a:effectLst/>
          </p:spPr>
          <p:txBody>
            <a:bodyPr wrap="square" lIns="45718" tIns="45718" rIns="45718" bIns="45718" numCol="1" anchor="t">
              <a:noAutofit/>
            </a:bodyPr>
            <a:lstStyle/>
            <a:p>
              <a:pPr/>
            </a:p>
          </p:txBody>
        </p:sp>
        <p:sp>
          <p:nvSpPr>
            <p:cNvPr id="386" name="Rectangle 23"/>
            <p:cNvSpPr/>
            <p:nvPr/>
          </p:nvSpPr>
          <p:spPr>
            <a:xfrm>
              <a:off x="6886110" y="-2"/>
              <a:ext cx="2255516" cy="51498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692" y="0"/>
                  </a:moveTo>
                  <a:lnTo>
                    <a:pt x="21600" y="0"/>
                  </a:lnTo>
                  <a:lnTo>
                    <a:pt x="21600" y="21600"/>
                  </a:lnTo>
                  <a:lnTo>
                    <a:pt x="0" y="21600"/>
                  </a:lnTo>
                  <a:lnTo>
                    <a:pt x="14692" y="0"/>
                  </a:lnTo>
                  <a:close/>
                </a:path>
              </a:pathLst>
            </a:custGeom>
            <a:solidFill>
              <a:srgbClr val="5FCBEF">
                <a:alpha val="36000"/>
              </a:srgbClr>
            </a:solidFill>
            <a:ln w="12700" cap="flat">
              <a:noFill/>
              <a:miter lim="400000"/>
            </a:ln>
            <a:effectLst/>
          </p:spPr>
          <p:txBody>
            <a:bodyPr wrap="square" lIns="45718" tIns="45718" rIns="45718" bIns="45718" numCol="1" anchor="t">
              <a:noAutofit/>
            </a:bodyPr>
            <a:lstStyle/>
            <a:p>
              <a:pPr>
                <a:defRPr>
                  <a:latin typeface="Trebuchet MS"/>
                  <a:ea typeface="Trebuchet MS"/>
                  <a:cs typeface="Trebuchet MS"/>
                  <a:sym typeface="Trebuchet MS"/>
                </a:defRPr>
              </a:pPr>
            </a:p>
          </p:txBody>
        </p:sp>
        <p:sp>
          <p:nvSpPr>
            <p:cNvPr id="387" name="Rectangle 25"/>
            <p:cNvSpPr/>
            <p:nvPr/>
          </p:nvSpPr>
          <p:spPr>
            <a:xfrm>
              <a:off x="7202584" y="-2"/>
              <a:ext cx="1941424" cy="51498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21600"/>
                  </a:lnTo>
                  <a:lnTo>
                    <a:pt x="10092" y="21600"/>
                  </a:lnTo>
                  <a:lnTo>
                    <a:pt x="0" y="0"/>
                  </a:lnTo>
                  <a:close/>
                </a:path>
              </a:pathLst>
            </a:custGeom>
            <a:solidFill>
              <a:srgbClr val="5FCBEF">
                <a:alpha val="20000"/>
              </a:srgbClr>
            </a:solidFill>
            <a:ln w="12700" cap="flat">
              <a:noFill/>
              <a:miter lim="400000"/>
            </a:ln>
            <a:effectLst/>
          </p:spPr>
          <p:txBody>
            <a:bodyPr wrap="square" lIns="45718" tIns="45718" rIns="45718" bIns="45718" numCol="1" anchor="t">
              <a:noAutofit/>
            </a:bodyPr>
            <a:lstStyle/>
            <a:p>
              <a:pPr>
                <a:defRPr>
                  <a:latin typeface="Trebuchet MS"/>
                  <a:ea typeface="Trebuchet MS"/>
                  <a:cs typeface="Trebuchet MS"/>
                  <a:sym typeface="Trebuchet MS"/>
                </a:defRPr>
              </a:pPr>
            </a:p>
          </p:txBody>
        </p:sp>
        <p:sp>
          <p:nvSpPr>
            <p:cNvPr id="388" name="Isosceles Triangle 22"/>
            <p:cNvSpPr/>
            <p:nvPr/>
          </p:nvSpPr>
          <p:spPr>
            <a:xfrm>
              <a:off x="6699252" y="2292350"/>
              <a:ext cx="2444756" cy="28575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17B0E4">
                <a:alpha val="66000"/>
              </a:srgbClr>
            </a:solidFill>
            <a:ln w="12700" cap="flat">
              <a:noFill/>
              <a:miter lim="400000"/>
            </a:ln>
            <a:effectLst/>
          </p:spPr>
          <p:txBody>
            <a:bodyPr wrap="square" lIns="45718" tIns="45718" rIns="45718" bIns="45718" numCol="1" anchor="t">
              <a:noAutofit/>
            </a:bodyPr>
            <a:lstStyle/>
            <a:p>
              <a:pPr>
                <a:defRPr>
                  <a:latin typeface="Trebuchet MS"/>
                  <a:ea typeface="Trebuchet MS"/>
                  <a:cs typeface="Trebuchet MS"/>
                  <a:sym typeface="Trebuchet MS"/>
                </a:defRPr>
              </a:pPr>
            </a:p>
          </p:txBody>
        </p:sp>
        <p:sp>
          <p:nvSpPr>
            <p:cNvPr id="389" name="Rectangle 27"/>
            <p:cNvSpPr/>
            <p:nvPr/>
          </p:nvSpPr>
          <p:spPr>
            <a:xfrm>
              <a:off x="7000878" y="-2"/>
              <a:ext cx="2140750" cy="51498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21600"/>
                  </a:lnTo>
                  <a:lnTo>
                    <a:pt x="18697" y="21600"/>
                  </a:lnTo>
                  <a:lnTo>
                    <a:pt x="0" y="0"/>
                  </a:lnTo>
                  <a:close/>
                </a:path>
              </a:pathLst>
            </a:custGeom>
            <a:solidFill>
              <a:srgbClr val="17B0E4">
                <a:alpha val="50000"/>
              </a:srgbClr>
            </a:solidFill>
            <a:ln w="12700" cap="flat">
              <a:noFill/>
              <a:miter lim="400000"/>
            </a:ln>
            <a:effectLst/>
          </p:spPr>
          <p:txBody>
            <a:bodyPr wrap="square" lIns="45718" tIns="45718" rIns="45718" bIns="45718" numCol="1" anchor="t">
              <a:noAutofit/>
            </a:bodyPr>
            <a:lstStyle/>
            <a:p>
              <a:pPr>
                <a:defRPr>
                  <a:latin typeface="Trebuchet MS"/>
                  <a:ea typeface="Trebuchet MS"/>
                  <a:cs typeface="Trebuchet MS"/>
                  <a:sym typeface="Trebuchet MS"/>
                </a:defRPr>
              </a:pPr>
            </a:p>
          </p:txBody>
        </p:sp>
        <p:sp>
          <p:nvSpPr>
            <p:cNvPr id="390" name="Rectangle 28"/>
            <p:cNvSpPr/>
            <p:nvPr/>
          </p:nvSpPr>
          <p:spPr>
            <a:xfrm>
              <a:off x="8174051" y="-2"/>
              <a:ext cx="967575" cy="51498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073" y="0"/>
                  </a:moveTo>
                  <a:lnTo>
                    <a:pt x="21600" y="0"/>
                  </a:lnTo>
                  <a:lnTo>
                    <a:pt x="21600" y="21600"/>
                  </a:lnTo>
                  <a:lnTo>
                    <a:pt x="0" y="21600"/>
                  </a:lnTo>
                  <a:lnTo>
                    <a:pt x="17073" y="0"/>
                  </a:lnTo>
                  <a:close/>
                </a:path>
              </a:pathLst>
            </a:custGeom>
            <a:solidFill>
              <a:srgbClr val="2E83C3">
                <a:alpha val="70000"/>
              </a:srgbClr>
            </a:solidFill>
            <a:ln w="12700" cap="flat">
              <a:noFill/>
              <a:miter lim="400000"/>
            </a:ln>
            <a:effectLst/>
          </p:spPr>
          <p:txBody>
            <a:bodyPr wrap="square" lIns="45718" tIns="45718" rIns="45718" bIns="45718" numCol="1" anchor="t">
              <a:noAutofit/>
            </a:bodyPr>
            <a:lstStyle/>
            <a:p>
              <a:pPr>
                <a:defRPr>
                  <a:latin typeface="Trebuchet MS"/>
                  <a:ea typeface="Trebuchet MS"/>
                  <a:cs typeface="Trebuchet MS"/>
                  <a:sym typeface="Trebuchet MS"/>
                </a:defRPr>
              </a:pPr>
            </a:p>
          </p:txBody>
        </p:sp>
        <p:sp>
          <p:nvSpPr>
            <p:cNvPr id="391" name="Rectangle 29"/>
            <p:cNvSpPr/>
            <p:nvPr/>
          </p:nvSpPr>
          <p:spPr>
            <a:xfrm>
              <a:off x="8204253" y="-2"/>
              <a:ext cx="937373" cy="51498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21600"/>
                  </a:lnTo>
                  <a:lnTo>
                    <a:pt x="19173" y="21600"/>
                  </a:lnTo>
                  <a:lnTo>
                    <a:pt x="0" y="0"/>
                  </a:lnTo>
                  <a:close/>
                </a:path>
              </a:pathLst>
            </a:custGeom>
            <a:solidFill>
              <a:srgbClr val="236292">
                <a:alpha val="80000"/>
              </a:srgbClr>
            </a:solidFill>
            <a:ln w="12700" cap="flat">
              <a:noFill/>
              <a:miter lim="400000"/>
            </a:ln>
            <a:effectLst/>
          </p:spPr>
          <p:txBody>
            <a:bodyPr wrap="square" lIns="45718" tIns="45718" rIns="45718" bIns="45718" numCol="1" anchor="t">
              <a:noAutofit/>
            </a:bodyPr>
            <a:lstStyle/>
            <a:p>
              <a:pPr>
                <a:defRPr>
                  <a:latin typeface="Trebuchet MS"/>
                  <a:ea typeface="Trebuchet MS"/>
                  <a:cs typeface="Trebuchet MS"/>
                  <a:sym typeface="Trebuchet MS"/>
                </a:defRPr>
              </a:pPr>
            </a:p>
          </p:txBody>
        </p:sp>
        <p:sp>
          <p:nvSpPr>
            <p:cNvPr id="392" name="Isosceles Triangle 26"/>
            <p:cNvSpPr/>
            <p:nvPr/>
          </p:nvSpPr>
          <p:spPr>
            <a:xfrm>
              <a:off x="7778752" y="2698750"/>
              <a:ext cx="1362874" cy="245110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17B0E4">
                <a:alpha val="66000"/>
              </a:srgbClr>
            </a:solidFill>
            <a:ln w="12700" cap="flat">
              <a:noFill/>
              <a:miter lim="400000"/>
            </a:ln>
            <a:effectLst/>
          </p:spPr>
          <p:txBody>
            <a:bodyPr wrap="square" lIns="45718" tIns="45718" rIns="45718" bIns="45718" numCol="1" anchor="t">
              <a:noAutofit/>
            </a:bodyPr>
            <a:lstStyle/>
            <a:p>
              <a:pPr>
                <a:defRPr>
                  <a:latin typeface="Trebuchet MS"/>
                  <a:ea typeface="Trebuchet MS"/>
                  <a:cs typeface="Trebuchet MS"/>
                  <a:sym typeface="Trebuchet MS"/>
                </a:defRPr>
              </a:pPr>
            </a:p>
          </p:txBody>
        </p:sp>
      </p:grpSp>
      <p:sp>
        <p:nvSpPr>
          <p:cNvPr id="394" name="Title Text"/>
          <p:cNvSpPr txBox="1"/>
          <p:nvPr>
            <p:ph type="title"/>
          </p:nvPr>
        </p:nvSpPr>
        <p:spPr>
          <a:xfrm>
            <a:off x="1130300" y="2660650"/>
            <a:ext cx="5825203" cy="1234729"/>
          </a:xfrm>
          <a:prstGeom prst="rect">
            <a:avLst/>
          </a:prstGeom>
        </p:spPr>
        <p:txBody>
          <a:bodyPr lIns="34289" tIns="34289" rIns="34289" bIns="34289" anchor="b"/>
          <a:lstStyle>
            <a:lvl1pPr algn="r" defTabSz="457200">
              <a:lnSpc>
                <a:spcPct val="100000"/>
              </a:lnSpc>
              <a:defRPr sz="5400">
                <a:solidFill>
                  <a:srgbClr val="5FCBEF"/>
                </a:solidFill>
                <a:latin typeface="Trebuchet MS"/>
                <a:ea typeface="Trebuchet MS"/>
                <a:cs typeface="Trebuchet MS"/>
                <a:sym typeface="Trebuchet MS"/>
              </a:defRPr>
            </a:lvl1pPr>
          </a:lstStyle>
          <a:p>
            <a:pPr/>
            <a:r>
              <a:t>Title Text</a:t>
            </a:r>
          </a:p>
        </p:txBody>
      </p:sp>
      <p:sp>
        <p:nvSpPr>
          <p:cNvPr id="395" name="Body Level One…"/>
          <p:cNvSpPr txBox="1"/>
          <p:nvPr>
            <p:ph type="body" sz="quarter" idx="1"/>
          </p:nvPr>
        </p:nvSpPr>
        <p:spPr>
          <a:xfrm>
            <a:off x="1130300" y="3895373"/>
            <a:ext cx="5825203" cy="822679"/>
          </a:xfrm>
          <a:prstGeom prst="rect">
            <a:avLst/>
          </a:prstGeom>
        </p:spPr>
        <p:txBody>
          <a:bodyPr lIns="34289" tIns="34289" rIns="34289" bIns="34289"/>
          <a:lstStyle>
            <a:lvl1pPr algn="r" defTabSz="457200">
              <a:lnSpc>
                <a:spcPct val="100000"/>
              </a:lnSpc>
              <a:spcBef>
                <a:spcPts val="1000"/>
              </a:spcBef>
              <a:defRPr i="0">
                <a:solidFill>
                  <a:srgbClr val="808080"/>
                </a:solidFill>
                <a:latin typeface="Trebuchet MS"/>
                <a:ea typeface="Trebuchet MS"/>
                <a:cs typeface="Trebuchet MS"/>
                <a:sym typeface="Trebuchet MS"/>
              </a:defRPr>
            </a:lvl1pPr>
            <a:lvl2pPr algn="r" defTabSz="457200">
              <a:lnSpc>
                <a:spcPct val="100000"/>
              </a:lnSpc>
              <a:spcBef>
                <a:spcPts val="1000"/>
              </a:spcBef>
              <a:defRPr i="0">
                <a:solidFill>
                  <a:srgbClr val="808080"/>
                </a:solidFill>
                <a:latin typeface="Trebuchet MS"/>
                <a:ea typeface="Trebuchet MS"/>
                <a:cs typeface="Trebuchet MS"/>
                <a:sym typeface="Trebuchet MS"/>
              </a:defRPr>
            </a:lvl2pPr>
            <a:lvl3pPr algn="r" defTabSz="457200">
              <a:lnSpc>
                <a:spcPct val="100000"/>
              </a:lnSpc>
              <a:spcBef>
                <a:spcPts val="1000"/>
              </a:spcBef>
              <a:defRPr i="0">
                <a:solidFill>
                  <a:srgbClr val="808080"/>
                </a:solidFill>
                <a:latin typeface="Trebuchet MS"/>
                <a:ea typeface="Trebuchet MS"/>
                <a:cs typeface="Trebuchet MS"/>
                <a:sym typeface="Trebuchet MS"/>
              </a:defRPr>
            </a:lvl3pPr>
            <a:lvl4pPr algn="r" defTabSz="457200">
              <a:lnSpc>
                <a:spcPct val="100000"/>
              </a:lnSpc>
              <a:spcBef>
                <a:spcPts val="1000"/>
              </a:spcBef>
              <a:defRPr i="0">
                <a:solidFill>
                  <a:srgbClr val="808080"/>
                </a:solidFill>
                <a:latin typeface="Trebuchet MS"/>
                <a:ea typeface="Trebuchet MS"/>
                <a:cs typeface="Trebuchet MS"/>
                <a:sym typeface="Trebuchet MS"/>
              </a:defRPr>
            </a:lvl4pPr>
            <a:lvl5pPr algn="r" defTabSz="457200">
              <a:lnSpc>
                <a:spcPct val="100000"/>
              </a:lnSpc>
              <a:spcBef>
                <a:spcPts val="1000"/>
              </a:spcBef>
              <a:defRPr i="0">
                <a:solidFill>
                  <a:srgbClr val="808080"/>
                </a:solidFill>
                <a:latin typeface="Trebuchet MS"/>
                <a:ea typeface="Trebuchet MS"/>
                <a:cs typeface="Trebuchet MS"/>
                <a:sym typeface="Trebuchet MS"/>
              </a:defRPr>
            </a:lvl5pPr>
          </a:lstStyle>
          <a:p>
            <a:pPr/>
            <a:r>
              <a:t>Body Level One</a:t>
            </a:r>
          </a:p>
          <a:p>
            <a:pPr lvl="1"/>
            <a:r>
              <a:t>Body Level Two</a:t>
            </a:r>
          </a:p>
          <a:p>
            <a:pPr lvl="2"/>
            <a:r>
              <a:t>Body Level Three</a:t>
            </a:r>
          </a:p>
          <a:p>
            <a:pPr lvl="3"/>
            <a:r>
              <a:t>Body Level Four</a:t>
            </a:r>
          </a:p>
          <a:p>
            <a:pPr lvl="4"/>
            <a:r>
              <a:t>Body Level Five</a:t>
            </a:r>
          </a:p>
        </p:txBody>
      </p:sp>
      <p:sp>
        <p:nvSpPr>
          <p:cNvPr id="396" name="Slide Number"/>
          <p:cNvSpPr txBox="1"/>
          <p:nvPr>
            <p:ph type="sldNum" sz="quarter" idx="2"/>
          </p:nvPr>
        </p:nvSpPr>
        <p:spPr>
          <a:xfrm>
            <a:off x="6754343" y="5427404"/>
            <a:ext cx="201160" cy="195579"/>
          </a:xfrm>
          <a:prstGeom prst="rect">
            <a:avLst/>
          </a:prstGeom>
        </p:spPr>
        <p:txBody>
          <a:bodyPr lIns="34289" tIns="34289" rIns="34289" bIns="34289" anchor="ctr"/>
          <a:lstStyle>
            <a:lvl1pPr algn="r" defTabSz="457200">
              <a:defRPr sz="900">
                <a:solidFill>
                  <a:srgbClr val="5FCBEF"/>
                </a:solidFill>
                <a:latin typeface="Trebuchet MS"/>
                <a:ea typeface="Trebuchet MS"/>
                <a:cs typeface="Trebuchet MS"/>
                <a:sym typeface="Trebuchet M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bg>
      <p:bgPr>
        <a:gradFill flip="none" rotWithShape="1">
          <a:gsLst>
            <a:gs pos="0">
              <a:srgbClr val="2FEAE0"/>
            </a:gs>
            <a:gs pos="50000">
              <a:srgbClr val="21ABC8"/>
            </a:gs>
            <a:gs pos="100000">
              <a:srgbClr val="0C2262"/>
            </a:gs>
          </a:gsLst>
          <a:lin ang="2519999" scaled="0"/>
        </a:gradFill>
      </p:bgPr>
    </p:bg>
    <p:spTree>
      <p:nvGrpSpPr>
        <p:cNvPr id="1" name=""/>
        <p:cNvGrpSpPr/>
        <p:nvPr/>
      </p:nvGrpSpPr>
      <p:grpSpPr>
        <a:xfrm>
          <a:off x="0" y="0"/>
          <a:ext cx="0" cy="0"/>
          <a:chOff x="0" y="0"/>
          <a:chExt cx="0" cy="0"/>
        </a:xfrm>
      </p:grpSpPr>
      <p:pic>
        <p:nvPicPr>
          <p:cNvPr id="403" name="Picture 6" descr="Picture 6"/>
          <p:cNvPicPr>
            <a:picLocks noChangeAspect="1"/>
          </p:cNvPicPr>
          <p:nvPr/>
        </p:nvPicPr>
        <p:blipFill>
          <a:blip r:embed="rId2">
            <a:extLst/>
          </a:blip>
          <a:stretch>
            <a:fillRect/>
          </a:stretch>
        </p:blipFill>
        <p:spPr>
          <a:xfrm>
            <a:off x="0" y="16937"/>
            <a:ext cx="9144000" cy="6858001"/>
          </a:xfrm>
          <a:prstGeom prst="rect">
            <a:avLst/>
          </a:prstGeom>
          <a:ln w="12700">
            <a:miter lim="400000"/>
          </a:ln>
        </p:spPr>
      </p:pic>
      <p:pic>
        <p:nvPicPr>
          <p:cNvPr id="404" name="Picture 14" descr="Picture 14"/>
          <p:cNvPicPr>
            <a:picLocks noChangeAspect="1"/>
          </p:cNvPicPr>
          <p:nvPr/>
        </p:nvPicPr>
        <p:blipFill>
          <a:blip r:embed="rId3">
            <a:extLst/>
          </a:blip>
          <a:stretch>
            <a:fillRect/>
          </a:stretch>
        </p:blipFill>
        <p:spPr>
          <a:xfrm>
            <a:off x="1" y="1970240"/>
            <a:ext cx="7828361" cy="321165"/>
          </a:xfrm>
          <a:prstGeom prst="rect">
            <a:avLst/>
          </a:prstGeom>
          <a:ln w="12700">
            <a:miter lim="400000"/>
          </a:ln>
        </p:spPr>
      </p:pic>
      <p:pic>
        <p:nvPicPr>
          <p:cNvPr id="405" name="Picture 15" descr="Picture 15"/>
          <p:cNvPicPr>
            <a:picLocks noChangeAspect="1"/>
          </p:cNvPicPr>
          <p:nvPr/>
        </p:nvPicPr>
        <p:blipFill>
          <a:blip r:embed="rId4">
            <a:extLst/>
          </a:blip>
          <a:stretch>
            <a:fillRect/>
          </a:stretch>
        </p:blipFill>
        <p:spPr>
          <a:xfrm>
            <a:off x="7939368" y="1971232"/>
            <a:ext cx="1202251" cy="144272"/>
          </a:xfrm>
          <a:prstGeom prst="rect">
            <a:avLst/>
          </a:prstGeom>
          <a:ln w="12700">
            <a:miter lim="400000"/>
          </a:ln>
        </p:spPr>
      </p:pic>
      <p:sp>
        <p:nvSpPr>
          <p:cNvPr id="406" name="Rectangle 16"/>
          <p:cNvSpPr/>
          <p:nvPr/>
        </p:nvSpPr>
        <p:spPr>
          <a:xfrm>
            <a:off x="-1" y="609600"/>
            <a:ext cx="7828361" cy="1368198"/>
          </a:xfrm>
          <a:prstGeom prst="rect">
            <a:avLst/>
          </a:prstGeom>
          <a:solidFill>
            <a:srgbClr val="002060"/>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407" name="Rectangle 17"/>
          <p:cNvSpPr/>
          <p:nvPr/>
        </p:nvSpPr>
        <p:spPr>
          <a:xfrm>
            <a:off x="7939371" y="609600"/>
            <a:ext cx="1202251" cy="1368198"/>
          </a:xfrm>
          <a:prstGeom prst="rect">
            <a:avLst/>
          </a:prstGeom>
          <a:solidFill>
            <a:schemeClr val="accent1"/>
          </a:solidFill>
          <a:ln w="12700">
            <a:miter lim="400000"/>
          </a:ln>
        </p:spPr>
        <p:txBody>
          <a:bodyPr lIns="45718" tIns="45718" rIns="45718" bIns="45718"/>
          <a:lstStyle/>
          <a:p>
            <a:pPr>
              <a:defRPr>
                <a:solidFill>
                  <a:srgbClr val="FFFFFF"/>
                </a:solidFill>
                <a:latin typeface="+mn-lt"/>
                <a:ea typeface="+mn-ea"/>
                <a:cs typeface="+mn-cs"/>
                <a:sym typeface="Calibri"/>
              </a:defRPr>
            </a:pPr>
          </a:p>
        </p:txBody>
      </p:sp>
      <p:sp>
        <p:nvSpPr>
          <p:cNvPr id="408" name="Title Text"/>
          <p:cNvSpPr txBox="1"/>
          <p:nvPr>
            <p:ph type="title"/>
          </p:nvPr>
        </p:nvSpPr>
        <p:spPr>
          <a:xfrm>
            <a:off x="510239" y="753228"/>
            <a:ext cx="7210399" cy="1080938"/>
          </a:xfrm>
          <a:prstGeom prst="rect">
            <a:avLst/>
          </a:prstGeom>
        </p:spPr>
        <p:txBody>
          <a:bodyPr/>
          <a:lstStyle/>
          <a:p>
            <a:pPr/>
            <a:r>
              <a:t>Title Text</a:t>
            </a:r>
          </a:p>
        </p:txBody>
      </p:sp>
      <p:sp>
        <p:nvSpPr>
          <p:cNvPr id="409" name="Body Level One…"/>
          <p:cNvSpPr txBox="1"/>
          <p:nvPr>
            <p:ph type="body" idx="1"/>
          </p:nvPr>
        </p:nvSpPr>
        <p:spPr>
          <a:xfrm>
            <a:off x="510239" y="2336873"/>
            <a:ext cx="7210399" cy="3599318"/>
          </a:xfrm>
          <a:prstGeom prst="rect">
            <a:avLst/>
          </a:prstGeom>
        </p:spPr>
        <p:txBody>
          <a:bodyPr lIns="45718" tIns="45718" rIns="45718" bIns="45718"/>
          <a:lstStyle>
            <a:lvl1pPr algn="l" defTabSz="685800">
              <a:lnSpc>
                <a:spcPct val="90000"/>
              </a:lnSpc>
              <a:spcBef>
                <a:spcPts val="700"/>
              </a:spcBef>
              <a:defRPr i="0" sz="3200">
                <a:solidFill>
                  <a:srgbClr val="FFFFFF"/>
                </a:solidFill>
                <a:latin typeface="+mn-lt"/>
                <a:ea typeface="+mn-ea"/>
                <a:cs typeface="+mn-cs"/>
                <a:sym typeface="Calibri"/>
              </a:defRPr>
            </a:lvl1pPr>
            <a:lvl2pPr algn="l" defTabSz="685800">
              <a:lnSpc>
                <a:spcPct val="90000"/>
              </a:lnSpc>
              <a:spcBef>
                <a:spcPts val="700"/>
              </a:spcBef>
              <a:defRPr i="0" sz="3200">
                <a:solidFill>
                  <a:srgbClr val="FFFFFF"/>
                </a:solidFill>
                <a:latin typeface="+mn-lt"/>
                <a:ea typeface="+mn-ea"/>
                <a:cs typeface="+mn-cs"/>
                <a:sym typeface="Calibri"/>
              </a:defRPr>
            </a:lvl2pPr>
            <a:lvl3pPr algn="l" defTabSz="685800">
              <a:lnSpc>
                <a:spcPct val="90000"/>
              </a:lnSpc>
              <a:spcBef>
                <a:spcPts val="700"/>
              </a:spcBef>
              <a:defRPr i="0" sz="3200">
                <a:solidFill>
                  <a:srgbClr val="FFFFFF"/>
                </a:solidFill>
                <a:latin typeface="+mn-lt"/>
                <a:ea typeface="+mn-ea"/>
                <a:cs typeface="+mn-cs"/>
                <a:sym typeface="Calibri"/>
              </a:defRPr>
            </a:lvl3pPr>
            <a:lvl4pPr algn="l" defTabSz="685800">
              <a:lnSpc>
                <a:spcPct val="90000"/>
              </a:lnSpc>
              <a:spcBef>
                <a:spcPts val="700"/>
              </a:spcBef>
              <a:defRPr i="0" sz="3200">
                <a:solidFill>
                  <a:srgbClr val="FFFFFF"/>
                </a:solidFill>
                <a:latin typeface="+mn-lt"/>
                <a:ea typeface="+mn-ea"/>
                <a:cs typeface="+mn-cs"/>
                <a:sym typeface="Calibri"/>
              </a:defRPr>
            </a:lvl4pPr>
            <a:lvl5pPr algn="l" defTabSz="685800">
              <a:lnSpc>
                <a:spcPct val="90000"/>
              </a:lnSpc>
              <a:spcBef>
                <a:spcPts val="700"/>
              </a:spcBef>
              <a:defRPr i="0" sz="3200">
                <a:solidFill>
                  <a:srgbClr val="FFFFFF"/>
                </a:solidFill>
                <a:latin typeface="+mn-lt"/>
                <a:ea typeface="+mn-ea"/>
                <a:cs typeface="+mn-cs"/>
                <a:sym typeface="Calibri"/>
              </a:defRPr>
            </a:lvl5pPr>
          </a:lstStyle>
          <a:p>
            <a:pPr/>
            <a:r>
              <a:t>Body Level One</a:t>
            </a:r>
          </a:p>
          <a:p>
            <a:pPr lvl="1"/>
            <a:r>
              <a:t>Body Level Two</a:t>
            </a:r>
          </a:p>
          <a:p>
            <a:pPr lvl="2"/>
            <a:r>
              <a:t>Body Level Three</a:t>
            </a:r>
          </a:p>
          <a:p>
            <a:pPr lvl="3"/>
            <a:r>
              <a:t>Body Level Four</a:t>
            </a:r>
          </a:p>
          <a:p>
            <a:pPr lvl="4"/>
            <a:r>
              <a:t>Body Level Five</a:t>
            </a:r>
          </a:p>
        </p:txBody>
      </p:sp>
      <p:pic>
        <p:nvPicPr>
          <p:cNvPr id="410" name="Picture 10" descr="Picture 10"/>
          <p:cNvPicPr>
            <a:picLocks noChangeAspect="1"/>
          </p:cNvPicPr>
          <p:nvPr/>
        </p:nvPicPr>
        <p:blipFill>
          <a:blip r:embed="rId5">
            <a:extLst/>
          </a:blip>
          <a:stretch>
            <a:fillRect/>
          </a:stretch>
        </p:blipFill>
        <p:spPr>
          <a:xfrm>
            <a:off x="8031012" y="790358"/>
            <a:ext cx="1020868" cy="1020869"/>
          </a:xfrm>
          <a:prstGeom prst="rect">
            <a:avLst/>
          </a:prstGeom>
          <a:ln w="12700">
            <a:miter lim="400000"/>
          </a:ln>
        </p:spPr>
      </p:pic>
      <p:sp>
        <p:nvSpPr>
          <p:cNvPr id="411" name="Text Placeholder 7"/>
          <p:cNvSpPr/>
          <p:nvPr>
            <p:ph type="body" sz="quarter" idx="13"/>
          </p:nvPr>
        </p:nvSpPr>
        <p:spPr>
          <a:xfrm>
            <a:off x="509587" y="5433481"/>
            <a:ext cx="7210426" cy="502183"/>
          </a:xfrm>
          <a:prstGeom prst="rect">
            <a:avLst/>
          </a:prstGeom>
        </p:spPr>
        <p:txBody>
          <a:bodyPr lIns="45718" tIns="45718" rIns="45718" bIns="45718"/>
          <a:lstStyle/>
          <a:p>
            <a:pPr/>
          </a:p>
        </p:txBody>
      </p:sp>
      <p:sp>
        <p:nvSpPr>
          <p:cNvPr id="412" name="Slide Number"/>
          <p:cNvSpPr txBox="1"/>
          <p:nvPr>
            <p:ph type="sldNum" sz="quarter" idx="2"/>
          </p:nvPr>
        </p:nvSpPr>
        <p:spPr>
          <a:xfrm>
            <a:off x="6289222" y="6221732"/>
            <a:ext cx="263979" cy="269237"/>
          </a:xfrm>
          <a:prstGeom prst="rect">
            <a:avLst/>
          </a:prstGeom>
        </p:spPr>
        <p:txBody>
          <a:bodyPr lIns="45718" tIns="45718" rIns="45718" bIns="45718" anchor="ctr"/>
          <a:lstStyle>
            <a:lvl1pPr algn="r" defTabSz="457200">
              <a:defRPr sz="1200">
                <a:solidFill>
                  <a:srgbClr val="FFFFFF"/>
                </a:solid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 Id="rId21" Type="http://schemas.openxmlformats.org/officeDocument/2006/relationships/slideLayout" Target="../slideLayouts/slideLayout19.xml"/><Relationship Id="rId22" Type="http://schemas.openxmlformats.org/officeDocument/2006/relationships/slideLayout" Target="../slideLayouts/slideLayout20.xml"/><Relationship Id="rId23" Type="http://schemas.openxmlformats.org/officeDocument/2006/relationships/slideLayout" Target="../slideLayouts/slideLayout21.xml"/><Relationship Id="rId24" Type="http://schemas.openxmlformats.org/officeDocument/2006/relationships/slideLayout" Target="../slideLayouts/slideLayout22.xml"/><Relationship Id="rId25" Type="http://schemas.openxmlformats.org/officeDocument/2006/relationships/slideLayout" Target="../slideLayouts/slideLayout23.xml"/><Relationship Id="rId26" Type="http://schemas.openxmlformats.org/officeDocument/2006/relationships/slideLayout" Target="../slideLayouts/slideLayout24.xml"/><Relationship Id="rId27"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tile tx="0" ty="0" sx="100000" sy="100000" flip="none" algn="tl"/>
        </a:blipFill>
      </p:bgPr>
    </p:bg>
    <p:spTree>
      <p:nvGrpSpPr>
        <p:cNvPr id="1" name=""/>
        <p:cNvGrpSpPr/>
        <p:nvPr/>
      </p:nvGrpSpPr>
      <p:grpSpPr>
        <a:xfrm>
          <a:off x="0" y="0"/>
          <a:ext cx="0" cy="0"/>
          <a:chOff x="0" y="0"/>
          <a:chExt cx="0" cy="0"/>
        </a:xfrm>
      </p:grpSpPr>
      <p:sp>
        <p:nvSpPr>
          <p:cNvPr id="2" name="Line"/>
          <p:cNvSpPr/>
          <p:nvPr/>
        </p:nvSpPr>
        <p:spPr>
          <a:xfrm flipV="1">
            <a:off x="357187" y="6500810"/>
            <a:ext cx="8429626" cy="5"/>
          </a:xfrm>
          <a:prstGeom prst="line">
            <a:avLst/>
          </a:prstGeom>
          <a:ln w="38100">
            <a:solidFill>
              <a:srgbClr val="444444">
                <a:alpha val="30000"/>
              </a:srgbClr>
            </a:solidFill>
            <a:miter lim="400000"/>
          </a:ln>
        </p:spPr>
        <p:txBody>
          <a:bodyPr lIns="45718" tIns="45718" rIns="45718" bIns="45718"/>
          <a:lstStyle/>
          <a:p>
            <a:pPr/>
          </a:p>
        </p:txBody>
      </p:sp>
      <p:sp>
        <p:nvSpPr>
          <p:cNvPr id="3" name="Line"/>
          <p:cNvSpPr/>
          <p:nvPr/>
        </p:nvSpPr>
        <p:spPr>
          <a:xfrm flipV="1">
            <a:off x="357187" y="357187"/>
            <a:ext cx="8429626" cy="1"/>
          </a:xfrm>
          <a:prstGeom prst="line">
            <a:avLst/>
          </a:prstGeom>
          <a:ln w="3175">
            <a:solidFill>
              <a:srgbClr val="444444">
                <a:alpha val="30000"/>
              </a:srgbClr>
            </a:solidFill>
            <a:miter lim="400000"/>
          </a:ln>
        </p:spPr>
        <p:txBody>
          <a:bodyPr lIns="45718" tIns="45718" rIns="45718" bIns="45718"/>
          <a:lstStyle/>
          <a:p>
            <a:pPr/>
          </a:p>
        </p:txBody>
      </p:sp>
      <p:sp>
        <p:nvSpPr>
          <p:cNvPr id="4" name="Body Level One…"/>
          <p:cNvSpPr txBox="1"/>
          <p:nvPr>
            <p:ph type="body" idx="1"/>
          </p:nvPr>
        </p:nvSpPr>
        <p:spPr>
          <a:xfrm>
            <a:off x="357185" y="4161232"/>
            <a:ext cx="8429629" cy="381004"/>
          </a:xfrm>
          <a:prstGeom prst="rect">
            <a:avLst/>
          </a:prstGeom>
          <a:ln w="12700">
            <a:miter lim="400000"/>
          </a:ln>
          <a:extLst>
            <a:ext uri="{C572A759-6A51-4108-AA02-DFA0A04FC94B}">
              <ma14:wrappingTextBoxFlag xmlns:ma14="http://schemas.microsoft.com/office/mac/drawingml/2011/main" val="1"/>
            </a:ext>
          </a:extLst>
        </p:spPr>
        <p:txBody>
          <a:bodyPr lIns="35716" tIns="35716" rIns="35716" bIns="35716">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5" name="Title Text"/>
          <p:cNvSpPr txBox="1"/>
          <p:nvPr>
            <p:ph type="title"/>
          </p:nvPr>
        </p:nvSpPr>
        <p:spPr>
          <a:xfrm>
            <a:off x="1370012" y="514350"/>
            <a:ext cx="7315201" cy="217963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normAutofit fontScale="100000" lnSpcReduction="0"/>
          </a:bodyPr>
          <a:lstStyle/>
          <a:p>
            <a:pPr/>
            <a:r>
              <a:t>Title Text</a:t>
            </a:r>
          </a:p>
        </p:txBody>
      </p:sp>
      <p:sp>
        <p:nvSpPr>
          <p:cNvPr id="6" name="Slide Number"/>
          <p:cNvSpPr txBox="1"/>
          <p:nvPr>
            <p:ph type="sldNum" sz="quarter" idx="2"/>
          </p:nvPr>
        </p:nvSpPr>
        <p:spPr>
          <a:xfrm>
            <a:off x="8563345" y="6161482"/>
            <a:ext cx="223833" cy="236533"/>
          </a:xfrm>
          <a:prstGeom prst="rect">
            <a:avLst/>
          </a:prstGeom>
          <a:ln w="12700">
            <a:miter lim="400000"/>
          </a:ln>
        </p:spPr>
        <p:txBody>
          <a:bodyPr wrap="none" lIns="35716" tIns="35716" rIns="35716" bIns="35716">
            <a:spAutoFit/>
          </a:bodyPr>
          <a:lstStyle>
            <a:lvl1pPr algn="ctr" defTabSz="410763">
              <a:defRPr sz="1100">
                <a:solidFill>
                  <a:srgbClr val="606060"/>
                </a:solidFill>
                <a:latin typeface="Gill Sans"/>
                <a:ea typeface="Gill Sans"/>
                <a:cs typeface="Gill Sans"/>
                <a:sym typeface="Gill Sans"/>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Lst>
  <p:transition xmlns:p14="http://schemas.microsoft.com/office/powerpoint/2010/main" spd="med" advClick="1"/>
  <p:txStyles>
    <p:titleStyle>
      <a:lvl1pPr marL="0" marR="0" indent="0" algn="l" defTabSz="685800" rtl="0" latinLnBrk="0">
        <a:lnSpc>
          <a:spcPct val="90000"/>
        </a:lnSpc>
        <a:spcBef>
          <a:spcPts val="0"/>
        </a:spcBef>
        <a:spcAft>
          <a:spcPts val="0"/>
        </a:spcAft>
        <a:buClrTx/>
        <a:buSzTx/>
        <a:buFontTx/>
        <a:buNone/>
        <a:tabLst/>
        <a:defRPr b="0" baseline="0" cap="none" i="0" spc="0" strike="noStrike" sz="4000" u="none">
          <a:ln>
            <a:noFill/>
          </a:ln>
          <a:solidFill>
            <a:srgbClr val="FFFFFF"/>
          </a:solidFill>
          <a:uFillTx/>
          <a:latin typeface="+mn-lt"/>
          <a:ea typeface="+mn-ea"/>
          <a:cs typeface="+mn-cs"/>
          <a:sym typeface="Calibri"/>
        </a:defRPr>
      </a:lvl1pPr>
      <a:lvl2pPr marL="0" marR="0" indent="0" algn="l" defTabSz="685800" rtl="0" latinLnBrk="0">
        <a:lnSpc>
          <a:spcPct val="90000"/>
        </a:lnSpc>
        <a:spcBef>
          <a:spcPts val="0"/>
        </a:spcBef>
        <a:spcAft>
          <a:spcPts val="0"/>
        </a:spcAft>
        <a:buClrTx/>
        <a:buSzTx/>
        <a:buFontTx/>
        <a:buNone/>
        <a:tabLst/>
        <a:defRPr b="0" baseline="0" cap="none" i="0" spc="0" strike="noStrike" sz="4000" u="none">
          <a:ln>
            <a:noFill/>
          </a:ln>
          <a:solidFill>
            <a:srgbClr val="FFFFFF"/>
          </a:solidFill>
          <a:uFillTx/>
          <a:latin typeface="+mn-lt"/>
          <a:ea typeface="+mn-ea"/>
          <a:cs typeface="+mn-cs"/>
          <a:sym typeface="Calibri"/>
        </a:defRPr>
      </a:lvl2pPr>
      <a:lvl3pPr marL="0" marR="0" indent="0" algn="l" defTabSz="685800" rtl="0" latinLnBrk="0">
        <a:lnSpc>
          <a:spcPct val="90000"/>
        </a:lnSpc>
        <a:spcBef>
          <a:spcPts val="0"/>
        </a:spcBef>
        <a:spcAft>
          <a:spcPts val="0"/>
        </a:spcAft>
        <a:buClrTx/>
        <a:buSzTx/>
        <a:buFontTx/>
        <a:buNone/>
        <a:tabLst/>
        <a:defRPr b="0" baseline="0" cap="none" i="0" spc="0" strike="noStrike" sz="4000" u="none">
          <a:ln>
            <a:noFill/>
          </a:ln>
          <a:solidFill>
            <a:srgbClr val="FFFFFF"/>
          </a:solidFill>
          <a:uFillTx/>
          <a:latin typeface="+mn-lt"/>
          <a:ea typeface="+mn-ea"/>
          <a:cs typeface="+mn-cs"/>
          <a:sym typeface="Calibri"/>
        </a:defRPr>
      </a:lvl3pPr>
      <a:lvl4pPr marL="0" marR="0" indent="0" algn="l" defTabSz="685800" rtl="0" latinLnBrk="0">
        <a:lnSpc>
          <a:spcPct val="90000"/>
        </a:lnSpc>
        <a:spcBef>
          <a:spcPts val="0"/>
        </a:spcBef>
        <a:spcAft>
          <a:spcPts val="0"/>
        </a:spcAft>
        <a:buClrTx/>
        <a:buSzTx/>
        <a:buFontTx/>
        <a:buNone/>
        <a:tabLst/>
        <a:defRPr b="0" baseline="0" cap="none" i="0" spc="0" strike="noStrike" sz="4000" u="none">
          <a:ln>
            <a:noFill/>
          </a:ln>
          <a:solidFill>
            <a:srgbClr val="FFFFFF"/>
          </a:solidFill>
          <a:uFillTx/>
          <a:latin typeface="+mn-lt"/>
          <a:ea typeface="+mn-ea"/>
          <a:cs typeface="+mn-cs"/>
          <a:sym typeface="Calibri"/>
        </a:defRPr>
      </a:lvl4pPr>
      <a:lvl5pPr marL="0" marR="0" indent="0" algn="l" defTabSz="685800" rtl="0" latinLnBrk="0">
        <a:lnSpc>
          <a:spcPct val="90000"/>
        </a:lnSpc>
        <a:spcBef>
          <a:spcPts val="0"/>
        </a:spcBef>
        <a:spcAft>
          <a:spcPts val="0"/>
        </a:spcAft>
        <a:buClrTx/>
        <a:buSzTx/>
        <a:buFontTx/>
        <a:buNone/>
        <a:tabLst/>
        <a:defRPr b="0" baseline="0" cap="none" i="0" spc="0" strike="noStrike" sz="4000" u="none">
          <a:ln>
            <a:noFill/>
          </a:ln>
          <a:solidFill>
            <a:srgbClr val="FFFFFF"/>
          </a:solidFill>
          <a:uFillTx/>
          <a:latin typeface="+mn-lt"/>
          <a:ea typeface="+mn-ea"/>
          <a:cs typeface="+mn-cs"/>
          <a:sym typeface="Calibri"/>
        </a:defRPr>
      </a:lvl5pPr>
      <a:lvl6pPr marL="0" marR="0" indent="0" algn="l" defTabSz="685800" rtl="0" latinLnBrk="0">
        <a:lnSpc>
          <a:spcPct val="90000"/>
        </a:lnSpc>
        <a:spcBef>
          <a:spcPts val="0"/>
        </a:spcBef>
        <a:spcAft>
          <a:spcPts val="0"/>
        </a:spcAft>
        <a:buClrTx/>
        <a:buSzTx/>
        <a:buFontTx/>
        <a:buNone/>
        <a:tabLst/>
        <a:defRPr b="0" baseline="0" cap="none" i="0" spc="0" strike="noStrike" sz="4000" u="none">
          <a:ln>
            <a:noFill/>
          </a:ln>
          <a:solidFill>
            <a:srgbClr val="FFFFFF"/>
          </a:solidFill>
          <a:uFillTx/>
          <a:latin typeface="+mn-lt"/>
          <a:ea typeface="+mn-ea"/>
          <a:cs typeface="+mn-cs"/>
          <a:sym typeface="Calibri"/>
        </a:defRPr>
      </a:lvl6pPr>
      <a:lvl7pPr marL="0" marR="0" indent="0" algn="l" defTabSz="685800" rtl="0" latinLnBrk="0">
        <a:lnSpc>
          <a:spcPct val="90000"/>
        </a:lnSpc>
        <a:spcBef>
          <a:spcPts val="0"/>
        </a:spcBef>
        <a:spcAft>
          <a:spcPts val="0"/>
        </a:spcAft>
        <a:buClrTx/>
        <a:buSzTx/>
        <a:buFontTx/>
        <a:buNone/>
        <a:tabLst/>
        <a:defRPr b="0" baseline="0" cap="none" i="0" spc="0" strike="noStrike" sz="4000" u="none">
          <a:ln>
            <a:noFill/>
          </a:ln>
          <a:solidFill>
            <a:srgbClr val="FFFFFF"/>
          </a:solidFill>
          <a:uFillTx/>
          <a:latin typeface="+mn-lt"/>
          <a:ea typeface="+mn-ea"/>
          <a:cs typeface="+mn-cs"/>
          <a:sym typeface="Calibri"/>
        </a:defRPr>
      </a:lvl7pPr>
      <a:lvl8pPr marL="0" marR="0" indent="0" algn="l" defTabSz="685800" rtl="0" latinLnBrk="0">
        <a:lnSpc>
          <a:spcPct val="90000"/>
        </a:lnSpc>
        <a:spcBef>
          <a:spcPts val="0"/>
        </a:spcBef>
        <a:spcAft>
          <a:spcPts val="0"/>
        </a:spcAft>
        <a:buClrTx/>
        <a:buSzTx/>
        <a:buFontTx/>
        <a:buNone/>
        <a:tabLst/>
        <a:defRPr b="0" baseline="0" cap="none" i="0" spc="0" strike="noStrike" sz="4000" u="none">
          <a:ln>
            <a:noFill/>
          </a:ln>
          <a:solidFill>
            <a:srgbClr val="FFFFFF"/>
          </a:solidFill>
          <a:uFillTx/>
          <a:latin typeface="+mn-lt"/>
          <a:ea typeface="+mn-ea"/>
          <a:cs typeface="+mn-cs"/>
          <a:sym typeface="Calibri"/>
        </a:defRPr>
      </a:lvl8pPr>
      <a:lvl9pPr marL="0" marR="0" indent="0" algn="l" defTabSz="685800" rtl="0" latinLnBrk="0">
        <a:lnSpc>
          <a:spcPct val="90000"/>
        </a:lnSpc>
        <a:spcBef>
          <a:spcPts val="0"/>
        </a:spcBef>
        <a:spcAft>
          <a:spcPts val="0"/>
        </a:spcAft>
        <a:buClrTx/>
        <a:buSzTx/>
        <a:buFontTx/>
        <a:buNone/>
        <a:tabLst/>
        <a:defRPr b="0" baseline="0" cap="none" i="0" spc="0" strike="noStrike" sz="4000" u="none">
          <a:ln>
            <a:noFill/>
          </a:ln>
          <a:solidFill>
            <a:srgbClr val="FFFFFF"/>
          </a:solidFill>
          <a:uFillTx/>
          <a:latin typeface="+mn-lt"/>
          <a:ea typeface="+mn-ea"/>
          <a:cs typeface="+mn-cs"/>
          <a:sym typeface="Calibri"/>
        </a:defRPr>
      </a:lvl9pPr>
    </p:titleStyle>
    <p:bodyStyle>
      <a:lvl1pPr marL="0" marR="0" indent="0" algn="ctr" defTabSz="410763" rtl="0" latinLnBrk="0">
        <a:lnSpc>
          <a:spcPct val="140000"/>
        </a:lnSpc>
        <a:spcBef>
          <a:spcPts val="0"/>
        </a:spcBef>
        <a:spcAft>
          <a:spcPts val="0"/>
        </a:spcAft>
        <a:buClrTx/>
        <a:buSzTx/>
        <a:buFontTx/>
        <a:buNone/>
        <a:tabLst/>
        <a:defRPr b="0" baseline="0" cap="none" i="1" spc="0" strike="noStrike" sz="1800" u="none">
          <a:ln>
            <a:noFill/>
          </a:ln>
          <a:solidFill>
            <a:srgbClr val="9D9D9D"/>
          </a:solidFill>
          <a:uFillTx/>
          <a:latin typeface="Gill Sans"/>
          <a:ea typeface="Gill Sans"/>
          <a:cs typeface="Gill Sans"/>
          <a:sym typeface="Gill Sans"/>
        </a:defRPr>
      </a:lvl1pPr>
      <a:lvl2pPr marL="0" marR="0" indent="0" algn="ctr" defTabSz="410763" rtl="0" latinLnBrk="0">
        <a:lnSpc>
          <a:spcPct val="140000"/>
        </a:lnSpc>
        <a:spcBef>
          <a:spcPts val="0"/>
        </a:spcBef>
        <a:spcAft>
          <a:spcPts val="0"/>
        </a:spcAft>
        <a:buClrTx/>
        <a:buSzTx/>
        <a:buFontTx/>
        <a:buNone/>
        <a:tabLst/>
        <a:defRPr b="0" baseline="0" cap="none" i="1" spc="0" strike="noStrike" sz="1800" u="none">
          <a:ln>
            <a:noFill/>
          </a:ln>
          <a:solidFill>
            <a:srgbClr val="9D9D9D"/>
          </a:solidFill>
          <a:uFillTx/>
          <a:latin typeface="Gill Sans"/>
          <a:ea typeface="Gill Sans"/>
          <a:cs typeface="Gill Sans"/>
          <a:sym typeface="Gill Sans"/>
        </a:defRPr>
      </a:lvl2pPr>
      <a:lvl3pPr marL="0" marR="0" indent="0" algn="ctr" defTabSz="410763" rtl="0" latinLnBrk="0">
        <a:lnSpc>
          <a:spcPct val="140000"/>
        </a:lnSpc>
        <a:spcBef>
          <a:spcPts val="0"/>
        </a:spcBef>
        <a:spcAft>
          <a:spcPts val="0"/>
        </a:spcAft>
        <a:buClrTx/>
        <a:buSzTx/>
        <a:buFontTx/>
        <a:buNone/>
        <a:tabLst/>
        <a:defRPr b="0" baseline="0" cap="none" i="1" spc="0" strike="noStrike" sz="1800" u="none">
          <a:ln>
            <a:noFill/>
          </a:ln>
          <a:solidFill>
            <a:srgbClr val="9D9D9D"/>
          </a:solidFill>
          <a:uFillTx/>
          <a:latin typeface="Gill Sans"/>
          <a:ea typeface="Gill Sans"/>
          <a:cs typeface="Gill Sans"/>
          <a:sym typeface="Gill Sans"/>
        </a:defRPr>
      </a:lvl3pPr>
      <a:lvl4pPr marL="0" marR="0" indent="0" algn="ctr" defTabSz="410763" rtl="0" latinLnBrk="0">
        <a:lnSpc>
          <a:spcPct val="140000"/>
        </a:lnSpc>
        <a:spcBef>
          <a:spcPts val="0"/>
        </a:spcBef>
        <a:spcAft>
          <a:spcPts val="0"/>
        </a:spcAft>
        <a:buClrTx/>
        <a:buSzTx/>
        <a:buFontTx/>
        <a:buNone/>
        <a:tabLst/>
        <a:defRPr b="0" baseline="0" cap="none" i="1" spc="0" strike="noStrike" sz="1800" u="none">
          <a:ln>
            <a:noFill/>
          </a:ln>
          <a:solidFill>
            <a:srgbClr val="9D9D9D"/>
          </a:solidFill>
          <a:uFillTx/>
          <a:latin typeface="Gill Sans"/>
          <a:ea typeface="Gill Sans"/>
          <a:cs typeface="Gill Sans"/>
          <a:sym typeface="Gill Sans"/>
        </a:defRPr>
      </a:lvl4pPr>
      <a:lvl5pPr marL="0" marR="0" indent="0" algn="ctr" defTabSz="410763" rtl="0" latinLnBrk="0">
        <a:lnSpc>
          <a:spcPct val="140000"/>
        </a:lnSpc>
        <a:spcBef>
          <a:spcPts val="0"/>
        </a:spcBef>
        <a:spcAft>
          <a:spcPts val="0"/>
        </a:spcAft>
        <a:buClrTx/>
        <a:buSzTx/>
        <a:buFontTx/>
        <a:buNone/>
        <a:tabLst/>
        <a:defRPr b="0" baseline="0" cap="none" i="1" spc="0" strike="noStrike" sz="1800" u="none">
          <a:ln>
            <a:noFill/>
          </a:ln>
          <a:solidFill>
            <a:srgbClr val="9D9D9D"/>
          </a:solidFill>
          <a:uFillTx/>
          <a:latin typeface="Gill Sans"/>
          <a:ea typeface="Gill Sans"/>
          <a:cs typeface="Gill Sans"/>
          <a:sym typeface="Gill Sans"/>
        </a:defRPr>
      </a:lvl5pPr>
      <a:lvl6pPr marL="2023109" marR="0" indent="-308609" algn="ctr" defTabSz="410763" rtl="0" latinLnBrk="0">
        <a:lnSpc>
          <a:spcPct val="140000"/>
        </a:lnSpc>
        <a:spcBef>
          <a:spcPts val="0"/>
        </a:spcBef>
        <a:spcAft>
          <a:spcPts val="0"/>
        </a:spcAft>
        <a:buClrTx/>
        <a:buSzPct val="100000"/>
        <a:buFontTx/>
        <a:buChar char="•"/>
        <a:tabLst/>
        <a:defRPr b="0" baseline="0" cap="none" i="1" spc="0" strike="noStrike" sz="1800" u="none">
          <a:ln>
            <a:noFill/>
          </a:ln>
          <a:solidFill>
            <a:srgbClr val="9D9D9D"/>
          </a:solidFill>
          <a:uFillTx/>
          <a:latin typeface="Gill Sans"/>
          <a:ea typeface="Gill Sans"/>
          <a:cs typeface="Gill Sans"/>
          <a:sym typeface="Gill Sans"/>
        </a:defRPr>
      </a:lvl6pPr>
      <a:lvl7pPr marL="2366009" marR="0" indent="-308609" algn="ctr" defTabSz="410763" rtl="0" latinLnBrk="0">
        <a:lnSpc>
          <a:spcPct val="140000"/>
        </a:lnSpc>
        <a:spcBef>
          <a:spcPts val="0"/>
        </a:spcBef>
        <a:spcAft>
          <a:spcPts val="0"/>
        </a:spcAft>
        <a:buClrTx/>
        <a:buSzPct val="100000"/>
        <a:buFontTx/>
        <a:buChar char="•"/>
        <a:tabLst/>
        <a:defRPr b="0" baseline="0" cap="none" i="1" spc="0" strike="noStrike" sz="1800" u="none">
          <a:ln>
            <a:noFill/>
          </a:ln>
          <a:solidFill>
            <a:srgbClr val="9D9D9D"/>
          </a:solidFill>
          <a:uFillTx/>
          <a:latin typeface="Gill Sans"/>
          <a:ea typeface="Gill Sans"/>
          <a:cs typeface="Gill Sans"/>
          <a:sym typeface="Gill Sans"/>
        </a:defRPr>
      </a:lvl7pPr>
      <a:lvl8pPr marL="2708909" marR="0" indent="-308609" algn="ctr" defTabSz="410763" rtl="0" latinLnBrk="0">
        <a:lnSpc>
          <a:spcPct val="140000"/>
        </a:lnSpc>
        <a:spcBef>
          <a:spcPts val="0"/>
        </a:spcBef>
        <a:spcAft>
          <a:spcPts val="0"/>
        </a:spcAft>
        <a:buClrTx/>
        <a:buSzPct val="100000"/>
        <a:buFontTx/>
        <a:buChar char="•"/>
        <a:tabLst/>
        <a:defRPr b="0" baseline="0" cap="none" i="1" spc="0" strike="noStrike" sz="1800" u="none">
          <a:ln>
            <a:noFill/>
          </a:ln>
          <a:solidFill>
            <a:srgbClr val="9D9D9D"/>
          </a:solidFill>
          <a:uFillTx/>
          <a:latin typeface="Gill Sans"/>
          <a:ea typeface="Gill Sans"/>
          <a:cs typeface="Gill Sans"/>
          <a:sym typeface="Gill Sans"/>
        </a:defRPr>
      </a:lvl8pPr>
      <a:lvl9pPr marL="3051810" marR="0" indent="-308610" algn="ctr" defTabSz="410763" rtl="0" latinLnBrk="0">
        <a:lnSpc>
          <a:spcPct val="140000"/>
        </a:lnSpc>
        <a:spcBef>
          <a:spcPts val="0"/>
        </a:spcBef>
        <a:spcAft>
          <a:spcPts val="0"/>
        </a:spcAft>
        <a:buClrTx/>
        <a:buSzPct val="100000"/>
        <a:buFontTx/>
        <a:buChar char="•"/>
        <a:tabLst/>
        <a:defRPr b="0" baseline="0" cap="none" i="1" spc="0" strike="noStrike" sz="1800" u="none">
          <a:ln>
            <a:noFill/>
          </a:ln>
          <a:solidFill>
            <a:srgbClr val="9D9D9D"/>
          </a:solidFill>
          <a:uFillTx/>
          <a:latin typeface="Gill Sans"/>
          <a:ea typeface="Gill Sans"/>
          <a:cs typeface="Gill Sans"/>
          <a:sym typeface="Gill Sans"/>
        </a:defRPr>
      </a:lvl9pPr>
    </p:bodyStyle>
    <p:otherStyle>
      <a:lvl1pPr marL="0" marR="0" indent="0" algn="ctr" defTabSz="410763" rtl="0" latinLnBrk="0">
        <a:lnSpc>
          <a:spcPct val="100000"/>
        </a:lnSpc>
        <a:spcBef>
          <a:spcPts val="0"/>
        </a:spcBef>
        <a:spcAft>
          <a:spcPts val="0"/>
        </a:spcAft>
        <a:buClrTx/>
        <a:buSzTx/>
        <a:buFontTx/>
        <a:buNone/>
        <a:tabLst/>
        <a:defRPr b="0" baseline="0" cap="none" i="0" spc="0" strike="noStrike" sz="1100" u="none">
          <a:ln>
            <a:noFill/>
          </a:ln>
          <a:solidFill>
            <a:schemeClr val="tx1"/>
          </a:solidFill>
          <a:uFillTx/>
          <a:latin typeface="+mn-lt"/>
          <a:ea typeface="+mn-ea"/>
          <a:cs typeface="+mn-cs"/>
          <a:sym typeface="Gill Sans"/>
        </a:defRPr>
      </a:lvl1pPr>
      <a:lvl2pPr marL="0" marR="0" indent="0" algn="ctr" defTabSz="410763" rtl="0" latinLnBrk="0">
        <a:lnSpc>
          <a:spcPct val="100000"/>
        </a:lnSpc>
        <a:spcBef>
          <a:spcPts val="0"/>
        </a:spcBef>
        <a:spcAft>
          <a:spcPts val="0"/>
        </a:spcAft>
        <a:buClrTx/>
        <a:buSzTx/>
        <a:buFontTx/>
        <a:buNone/>
        <a:tabLst/>
        <a:defRPr b="0" baseline="0" cap="none" i="0" spc="0" strike="noStrike" sz="1100" u="none">
          <a:ln>
            <a:noFill/>
          </a:ln>
          <a:solidFill>
            <a:schemeClr val="tx1"/>
          </a:solidFill>
          <a:uFillTx/>
          <a:latin typeface="+mn-lt"/>
          <a:ea typeface="+mn-ea"/>
          <a:cs typeface="+mn-cs"/>
          <a:sym typeface="Gill Sans"/>
        </a:defRPr>
      </a:lvl2pPr>
      <a:lvl3pPr marL="0" marR="0" indent="0" algn="ctr" defTabSz="410763" rtl="0" latinLnBrk="0">
        <a:lnSpc>
          <a:spcPct val="100000"/>
        </a:lnSpc>
        <a:spcBef>
          <a:spcPts val="0"/>
        </a:spcBef>
        <a:spcAft>
          <a:spcPts val="0"/>
        </a:spcAft>
        <a:buClrTx/>
        <a:buSzTx/>
        <a:buFontTx/>
        <a:buNone/>
        <a:tabLst/>
        <a:defRPr b="0" baseline="0" cap="none" i="0" spc="0" strike="noStrike" sz="1100" u="none">
          <a:ln>
            <a:noFill/>
          </a:ln>
          <a:solidFill>
            <a:schemeClr val="tx1"/>
          </a:solidFill>
          <a:uFillTx/>
          <a:latin typeface="+mn-lt"/>
          <a:ea typeface="+mn-ea"/>
          <a:cs typeface="+mn-cs"/>
          <a:sym typeface="Gill Sans"/>
        </a:defRPr>
      </a:lvl3pPr>
      <a:lvl4pPr marL="0" marR="0" indent="0" algn="ctr" defTabSz="410763" rtl="0" latinLnBrk="0">
        <a:lnSpc>
          <a:spcPct val="100000"/>
        </a:lnSpc>
        <a:spcBef>
          <a:spcPts val="0"/>
        </a:spcBef>
        <a:spcAft>
          <a:spcPts val="0"/>
        </a:spcAft>
        <a:buClrTx/>
        <a:buSzTx/>
        <a:buFontTx/>
        <a:buNone/>
        <a:tabLst/>
        <a:defRPr b="0" baseline="0" cap="none" i="0" spc="0" strike="noStrike" sz="1100" u="none">
          <a:ln>
            <a:noFill/>
          </a:ln>
          <a:solidFill>
            <a:schemeClr val="tx1"/>
          </a:solidFill>
          <a:uFillTx/>
          <a:latin typeface="+mn-lt"/>
          <a:ea typeface="+mn-ea"/>
          <a:cs typeface="+mn-cs"/>
          <a:sym typeface="Gill Sans"/>
        </a:defRPr>
      </a:lvl4pPr>
      <a:lvl5pPr marL="0" marR="0" indent="0" algn="ctr" defTabSz="410763" rtl="0" latinLnBrk="0">
        <a:lnSpc>
          <a:spcPct val="100000"/>
        </a:lnSpc>
        <a:spcBef>
          <a:spcPts val="0"/>
        </a:spcBef>
        <a:spcAft>
          <a:spcPts val="0"/>
        </a:spcAft>
        <a:buClrTx/>
        <a:buSzTx/>
        <a:buFontTx/>
        <a:buNone/>
        <a:tabLst/>
        <a:defRPr b="0" baseline="0" cap="none" i="0" spc="0" strike="noStrike" sz="1100" u="none">
          <a:ln>
            <a:noFill/>
          </a:ln>
          <a:solidFill>
            <a:schemeClr val="tx1"/>
          </a:solidFill>
          <a:uFillTx/>
          <a:latin typeface="+mn-lt"/>
          <a:ea typeface="+mn-ea"/>
          <a:cs typeface="+mn-cs"/>
          <a:sym typeface="Gill Sans"/>
        </a:defRPr>
      </a:lvl5pPr>
      <a:lvl6pPr marL="0" marR="0" indent="0" algn="ctr" defTabSz="410763" rtl="0" latinLnBrk="0">
        <a:lnSpc>
          <a:spcPct val="100000"/>
        </a:lnSpc>
        <a:spcBef>
          <a:spcPts val="0"/>
        </a:spcBef>
        <a:spcAft>
          <a:spcPts val="0"/>
        </a:spcAft>
        <a:buClrTx/>
        <a:buSzTx/>
        <a:buFontTx/>
        <a:buNone/>
        <a:tabLst/>
        <a:defRPr b="0" baseline="0" cap="none" i="0" spc="0" strike="noStrike" sz="1100" u="none">
          <a:ln>
            <a:noFill/>
          </a:ln>
          <a:solidFill>
            <a:schemeClr val="tx1"/>
          </a:solidFill>
          <a:uFillTx/>
          <a:latin typeface="+mn-lt"/>
          <a:ea typeface="+mn-ea"/>
          <a:cs typeface="+mn-cs"/>
          <a:sym typeface="Gill Sans"/>
        </a:defRPr>
      </a:lvl6pPr>
      <a:lvl7pPr marL="0" marR="0" indent="0" algn="ctr" defTabSz="410763" rtl="0" latinLnBrk="0">
        <a:lnSpc>
          <a:spcPct val="100000"/>
        </a:lnSpc>
        <a:spcBef>
          <a:spcPts val="0"/>
        </a:spcBef>
        <a:spcAft>
          <a:spcPts val="0"/>
        </a:spcAft>
        <a:buClrTx/>
        <a:buSzTx/>
        <a:buFontTx/>
        <a:buNone/>
        <a:tabLst/>
        <a:defRPr b="0" baseline="0" cap="none" i="0" spc="0" strike="noStrike" sz="1100" u="none">
          <a:ln>
            <a:noFill/>
          </a:ln>
          <a:solidFill>
            <a:schemeClr val="tx1"/>
          </a:solidFill>
          <a:uFillTx/>
          <a:latin typeface="+mn-lt"/>
          <a:ea typeface="+mn-ea"/>
          <a:cs typeface="+mn-cs"/>
          <a:sym typeface="Gill Sans"/>
        </a:defRPr>
      </a:lvl7pPr>
      <a:lvl8pPr marL="0" marR="0" indent="0" algn="ctr" defTabSz="410763" rtl="0" latinLnBrk="0">
        <a:lnSpc>
          <a:spcPct val="100000"/>
        </a:lnSpc>
        <a:spcBef>
          <a:spcPts val="0"/>
        </a:spcBef>
        <a:spcAft>
          <a:spcPts val="0"/>
        </a:spcAft>
        <a:buClrTx/>
        <a:buSzTx/>
        <a:buFontTx/>
        <a:buNone/>
        <a:tabLst/>
        <a:defRPr b="0" baseline="0" cap="none" i="0" spc="0" strike="noStrike" sz="1100" u="none">
          <a:ln>
            <a:noFill/>
          </a:ln>
          <a:solidFill>
            <a:schemeClr val="tx1"/>
          </a:solidFill>
          <a:uFillTx/>
          <a:latin typeface="+mn-lt"/>
          <a:ea typeface="+mn-ea"/>
          <a:cs typeface="+mn-cs"/>
          <a:sym typeface="Gill Sans"/>
        </a:defRPr>
      </a:lvl8pPr>
      <a:lvl9pPr marL="0" marR="0" indent="0" algn="ctr" defTabSz="410763" rtl="0" latinLnBrk="0">
        <a:lnSpc>
          <a:spcPct val="100000"/>
        </a:lnSpc>
        <a:spcBef>
          <a:spcPts val="0"/>
        </a:spcBef>
        <a:spcAft>
          <a:spcPts val="0"/>
        </a:spcAft>
        <a:buClrTx/>
        <a:buSzTx/>
        <a:buFontTx/>
        <a:buNone/>
        <a:tabLst/>
        <a:defRPr b="0" baseline="0" cap="none" i="0" spc="0" strike="noStrike" sz="1100" u="none">
          <a:ln>
            <a:noFill/>
          </a:ln>
          <a:solidFill>
            <a:schemeClr val="tx1"/>
          </a:solidFill>
          <a:uFillTx/>
          <a:latin typeface="+mn-lt"/>
          <a:ea typeface="+mn-ea"/>
          <a:cs typeface="+mn-cs"/>
          <a:sym typeface="Gill Sans"/>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 Id="rId3" Type="http://schemas.openxmlformats.org/officeDocument/2006/relationships/image" Target="../media/image2.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3.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8.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20.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8.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9.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4.jpeg"/></Relationships>

</file>

<file path=ppt/slides/_rels/slide25.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5.jpeg"/></Relationships>

</file>

<file path=ppt/slides/_rels/slide26.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6.jpeg"/></Relationships>

</file>

<file path=ppt/slides/_rels/slide27.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7.jpeg"/></Relationships>

</file>

<file path=ppt/slides/_rels/slide28.xml.rels><?xml version="1.0" encoding="UTF-8"?>
<Relationships xmlns="http://schemas.openxmlformats.org/package/2006/relationships"><Relationship Id="rId1" Type="http://schemas.openxmlformats.org/officeDocument/2006/relationships/slideLayout" Target="../slideLayouts/slideLayout20.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1" name="Title 1"/>
          <p:cNvSpPr txBox="1"/>
          <p:nvPr>
            <p:ph type="ctrTitle"/>
          </p:nvPr>
        </p:nvSpPr>
        <p:spPr>
          <a:xfrm>
            <a:off x="510237" y="2733706"/>
            <a:ext cx="6108109" cy="1373073"/>
          </a:xfrm>
          <a:prstGeom prst="rect">
            <a:avLst/>
          </a:prstGeom>
        </p:spPr>
        <p:txBody>
          <a:bodyPr/>
          <a:lstStyle/>
          <a:p>
            <a:pPr/>
            <a:r>
              <a:t>The Presbytery of Carlisle</a:t>
            </a:r>
          </a:p>
        </p:txBody>
      </p:sp>
      <p:sp>
        <p:nvSpPr>
          <p:cNvPr id="422" name="Subtitle 3"/>
          <p:cNvSpPr txBox="1"/>
          <p:nvPr>
            <p:ph type="subTitle" sz="quarter" idx="1"/>
          </p:nvPr>
        </p:nvSpPr>
        <p:spPr>
          <a:xfrm>
            <a:off x="510237" y="4394039"/>
            <a:ext cx="6108109" cy="1117692"/>
          </a:xfrm>
          <a:prstGeom prst="rect">
            <a:avLst/>
          </a:prstGeom>
        </p:spPr>
        <p:txBody>
          <a:bodyPr/>
          <a:lstStyle/>
          <a:p>
            <a:pPr>
              <a:lnSpc>
                <a:spcPct val="72000"/>
              </a:lnSpc>
              <a:defRPr sz="2400"/>
            </a:pPr>
            <a:r>
              <a:t>Silver Spring Presbyterian Church</a:t>
            </a:r>
          </a:p>
          <a:p>
            <a:pPr>
              <a:lnSpc>
                <a:spcPct val="72000"/>
              </a:lnSpc>
              <a:defRPr sz="2400"/>
            </a:pPr>
            <a:r>
              <a:t>Mechanicsburg, PA, December 3, 2019</a:t>
            </a:r>
          </a:p>
        </p:txBody>
      </p:sp>
      <p:sp>
        <p:nvSpPr>
          <p:cNvPr id="423" name="Text Placeholder 5"/>
          <p:cNvSpPr/>
          <p:nvPr>
            <p:ph type="body" idx="13"/>
          </p:nvPr>
        </p:nvSpPr>
        <p:spPr>
          <a:xfrm>
            <a:off x="1246187" y="5655355"/>
            <a:ext cx="7210426" cy="525567"/>
          </a:xfrm>
          <a:prstGeom prst="rect">
            <a:avLst/>
          </a:prstGeom>
          <a:extLst>
            <a:ext uri="{C572A759-6A51-4108-AA02-DFA0A04FC94B}">
              <ma14:wrappingTextBoxFlag xmlns:ma14="http://schemas.microsoft.com/office/mac/drawingml/2011/main" val="1"/>
            </a:ext>
          </a:extLst>
        </p:spPr>
        <p:txBody>
          <a:bodyPr/>
          <a:lstStyle>
            <a:lvl1pPr algn="r" defTabSz="685800">
              <a:lnSpc>
                <a:spcPct val="90000"/>
              </a:lnSpc>
              <a:spcBef>
                <a:spcPts val="700"/>
              </a:spcBef>
              <a:defRPr b="1" sz="2800">
                <a:solidFill>
                  <a:srgbClr val="FFFFFF"/>
                </a:solidFill>
                <a:latin typeface="+mn-lt"/>
                <a:ea typeface="+mn-ea"/>
                <a:cs typeface="+mn-cs"/>
                <a:sym typeface="Calibri"/>
              </a:defRPr>
            </a:lvl1pPr>
          </a:lstStyle>
          <a:p>
            <a:pPr/>
            <a:r>
              <a:t>Adapting to a World That’s Changed</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5" name="Title 1"/>
          <p:cNvSpPr txBox="1"/>
          <p:nvPr>
            <p:ph type="title"/>
          </p:nvPr>
        </p:nvSpPr>
        <p:spPr>
          <a:xfrm>
            <a:off x="510242" y="2869893"/>
            <a:ext cx="7210395" cy="1090794"/>
          </a:xfrm>
          <a:prstGeom prst="rect">
            <a:avLst/>
          </a:prstGeom>
        </p:spPr>
        <p:txBody>
          <a:bodyPr/>
          <a:lstStyle>
            <a:lvl1pPr defTabSz="678941">
              <a:defRPr sz="3500"/>
            </a:lvl1pPr>
          </a:lstStyle>
          <a:p>
            <a:pPr/>
            <a:r>
              <a:t>Learning Lab:  Becoming a Corps of Discovery</a:t>
            </a:r>
          </a:p>
        </p:txBody>
      </p:sp>
      <p:sp>
        <p:nvSpPr>
          <p:cNvPr id="426" name="Text Placeholder 6"/>
          <p:cNvSpPr txBox="1"/>
          <p:nvPr>
            <p:ph type="body" sz="quarter" idx="1"/>
          </p:nvPr>
        </p:nvSpPr>
        <p:spPr>
          <a:xfrm>
            <a:off x="509587" y="4526843"/>
            <a:ext cx="7210426" cy="1408822"/>
          </a:xfrm>
          <a:prstGeom prst="rect">
            <a:avLst/>
          </a:prstGeom>
        </p:spPr>
        <p:txBody>
          <a:bodyPr/>
          <a:lstStyle>
            <a:lvl1pPr>
              <a:defRPr sz="2800"/>
            </a:lvl1pPr>
          </a:lstStyle>
          <a:p>
            <a:pPr/>
            <a:r>
              <a:t>Cheryl Galan, Interim Executive Presbyter</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8" name="“The church today is at a divine moment.…"/>
          <p:cNvSpPr txBox="1"/>
          <p:nvPr>
            <p:ph type="title"/>
          </p:nvPr>
        </p:nvSpPr>
        <p:spPr>
          <a:xfrm>
            <a:off x="171353" y="273296"/>
            <a:ext cx="8650053" cy="4175796"/>
          </a:xfrm>
          <a:prstGeom prst="rect">
            <a:avLst/>
          </a:prstGeom>
        </p:spPr>
        <p:txBody>
          <a:bodyPr/>
          <a:lstStyle/>
          <a:p>
            <a:pPr algn="ctr" defTabSz="247529">
              <a:lnSpc>
                <a:spcPct val="100000"/>
              </a:lnSpc>
              <a:defRPr sz="2900">
                <a:solidFill>
                  <a:srgbClr val="FEFCFF"/>
                </a:solidFill>
                <a:latin typeface="Optima"/>
                <a:ea typeface="Optima"/>
                <a:cs typeface="Optima"/>
                <a:sym typeface="Optima"/>
              </a:defRPr>
            </a:pPr>
            <a:r>
              <a:t>“The church today is at a divine moment.</a:t>
            </a:r>
          </a:p>
          <a:p>
            <a:pPr algn="ctr" defTabSz="247529">
              <a:lnSpc>
                <a:spcPct val="100000"/>
              </a:lnSpc>
              <a:defRPr sz="2900">
                <a:solidFill>
                  <a:srgbClr val="FEFCFF"/>
                </a:solidFill>
                <a:latin typeface="Optima"/>
                <a:ea typeface="Optima"/>
                <a:cs typeface="Optima"/>
                <a:sym typeface="Optima"/>
              </a:defRPr>
            </a:pPr>
            <a:r>
              <a:t>  A crossroads.  </a:t>
            </a:r>
          </a:p>
          <a:p>
            <a:pPr algn="ctr" defTabSz="247529">
              <a:lnSpc>
                <a:spcPct val="100000"/>
              </a:lnSpc>
              <a:defRPr sz="2900">
                <a:solidFill>
                  <a:srgbClr val="FEFCFF"/>
                </a:solidFill>
                <a:latin typeface="Optima"/>
                <a:ea typeface="Optima"/>
                <a:cs typeface="Optima"/>
                <a:sym typeface="Optima"/>
              </a:defRPr>
            </a:pPr>
            <a:r>
              <a:t>At its best, we have always been </a:t>
            </a:r>
          </a:p>
          <a:p>
            <a:pPr algn="ctr" defTabSz="247529">
              <a:lnSpc>
                <a:spcPct val="100000"/>
              </a:lnSpc>
              <a:defRPr sz="2900">
                <a:solidFill>
                  <a:srgbClr val="FEFCFF"/>
                </a:solidFill>
                <a:latin typeface="Optima"/>
                <a:ea typeface="Optima"/>
                <a:cs typeface="Optima"/>
                <a:sym typeface="Optima"/>
              </a:defRPr>
            </a:pPr>
            <a:r>
              <a:t>a </a:t>
            </a:r>
            <a:r>
              <a:rPr b="1"/>
              <a:t>Corps of Discovery.</a:t>
            </a:r>
            <a:r>
              <a:t>  </a:t>
            </a:r>
          </a:p>
          <a:p>
            <a:pPr algn="ctr" defTabSz="247529">
              <a:lnSpc>
                <a:spcPct val="100000"/>
              </a:lnSpc>
              <a:defRPr sz="2900">
                <a:solidFill>
                  <a:srgbClr val="FEFCFF"/>
                </a:solidFill>
                <a:latin typeface="Optima"/>
                <a:ea typeface="Optima"/>
                <a:cs typeface="Optima"/>
                <a:sym typeface="Optima"/>
              </a:defRPr>
            </a:pPr>
            <a:r>
              <a:t>Followers of Jesus have always been </a:t>
            </a:r>
          </a:p>
          <a:p>
            <a:pPr algn="ctr" defTabSz="247529">
              <a:lnSpc>
                <a:spcPct val="100000"/>
              </a:lnSpc>
              <a:defRPr sz="2900">
                <a:solidFill>
                  <a:srgbClr val="FEFCFF"/>
                </a:solidFill>
                <a:latin typeface="Optima"/>
                <a:ea typeface="Optima"/>
                <a:cs typeface="Optima"/>
                <a:sym typeface="Optima"/>
              </a:defRPr>
            </a:pPr>
            <a:r>
              <a:t>small bands of people </a:t>
            </a:r>
          </a:p>
          <a:p>
            <a:pPr algn="ctr" defTabSz="247529">
              <a:lnSpc>
                <a:spcPct val="100000"/>
              </a:lnSpc>
              <a:defRPr sz="2900">
                <a:solidFill>
                  <a:srgbClr val="FEFCFF"/>
                </a:solidFill>
                <a:latin typeface="Optima"/>
                <a:ea typeface="Optima"/>
                <a:cs typeface="Optima"/>
                <a:sym typeface="Optima"/>
              </a:defRPr>
            </a:pPr>
            <a:r>
              <a:t>willingly heading into uncharted territory </a:t>
            </a:r>
          </a:p>
          <a:p>
            <a:pPr algn="ctr" defTabSz="247529">
              <a:lnSpc>
                <a:spcPct val="100000"/>
              </a:lnSpc>
              <a:defRPr sz="2900">
                <a:solidFill>
                  <a:srgbClr val="FEFCFF"/>
                </a:solidFill>
                <a:latin typeface="Optima"/>
                <a:ea typeface="Optima"/>
                <a:cs typeface="Optima"/>
                <a:sym typeface="Optima"/>
              </a:defRPr>
            </a:pPr>
            <a:r>
              <a:t>with a mission worthy of our utmost dedication.”</a:t>
            </a:r>
          </a:p>
        </p:txBody>
      </p:sp>
      <p:sp>
        <p:nvSpPr>
          <p:cNvPr id="429" name="Text Placeholder 3"/>
          <p:cNvSpPr txBox="1"/>
          <p:nvPr>
            <p:ph type="body" sz="quarter" idx="1"/>
          </p:nvPr>
        </p:nvSpPr>
        <p:spPr>
          <a:xfrm>
            <a:off x="510241" y="4711615"/>
            <a:ext cx="7210395" cy="1090793"/>
          </a:xfrm>
          <a:prstGeom prst="rect">
            <a:avLst/>
          </a:prstGeom>
        </p:spPr>
        <p:txBody>
          <a:bodyPr anchor="ctr"/>
          <a:lstStyle/>
          <a:p>
            <a:pPr>
              <a:defRPr sz="3000"/>
            </a:pPr>
          </a:p>
        </p:txBody>
      </p:sp>
      <p:sp>
        <p:nvSpPr>
          <p:cNvPr id="430" name="–Tod Bolsinger, Canoeing the Mountains"/>
          <p:cNvSpPr txBox="1"/>
          <p:nvPr/>
        </p:nvSpPr>
        <p:spPr>
          <a:xfrm>
            <a:off x="988136" y="5013445"/>
            <a:ext cx="6254595" cy="514349"/>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lvl1pPr algn="ctr" defTabSz="584200">
              <a:lnSpc>
                <a:spcPct val="140000"/>
              </a:lnSpc>
              <a:defRPr i="1" sz="2800">
                <a:solidFill>
                  <a:srgbClr val="FEFEFE"/>
                </a:solidFill>
                <a:latin typeface="Optima"/>
                <a:ea typeface="Optima"/>
                <a:cs typeface="Optima"/>
                <a:sym typeface="Optima"/>
              </a:defRPr>
            </a:lvl1pPr>
          </a:lstStyle>
          <a:p>
            <a:pPr/>
            <a:r>
              <a:t>–Tod Bolsinger, Canoeing the Mountains</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4" name="Population Density 2018"/>
          <p:cNvSpPr txBox="1"/>
          <p:nvPr>
            <p:ph type="title"/>
          </p:nvPr>
        </p:nvSpPr>
        <p:spPr>
          <a:xfrm>
            <a:off x="510241" y="4711615"/>
            <a:ext cx="7210395" cy="453054"/>
          </a:xfrm>
          <a:prstGeom prst="rect">
            <a:avLst/>
          </a:prstGeom>
        </p:spPr>
        <p:txBody>
          <a:bodyPr/>
          <a:lstStyle>
            <a:lvl1pPr defTabSz="569212">
              <a:defRPr sz="2400"/>
            </a:lvl1pPr>
          </a:lstStyle>
          <a:p>
            <a:pPr/>
            <a:r>
              <a:t>Population Density 2018</a:t>
            </a:r>
          </a:p>
        </p:txBody>
      </p:sp>
      <p:pic>
        <p:nvPicPr>
          <p:cNvPr id="435" name="Picture Placeholder 2" descr="Picture Placeholder 2"/>
          <p:cNvPicPr>
            <a:picLocks noChangeAspect="1"/>
          </p:cNvPicPr>
          <p:nvPr>
            <p:ph type="pic" idx="13"/>
          </p:nvPr>
        </p:nvPicPr>
        <p:blipFill>
          <a:blip r:embed="rId3">
            <a:extLst/>
          </a:blip>
          <a:srcRect l="0" t="10172" r="0" b="10173"/>
          <a:stretch>
            <a:fillRect/>
          </a:stretch>
        </p:blipFill>
        <p:spPr>
          <a:xfrm>
            <a:off x="776939" y="584196"/>
            <a:ext cx="7210398" cy="3589578"/>
          </a:xfrm>
          <a:prstGeom prst="rect">
            <a:avLst/>
          </a:prstGeom>
        </p:spPr>
      </p:pic>
      <p:sp>
        <p:nvSpPr>
          <p:cNvPr id="436" name="100-1,000 persons per square mile"/>
          <p:cNvSpPr txBox="1"/>
          <p:nvPr>
            <p:ph type="body" sz="quarter" idx="1"/>
          </p:nvPr>
        </p:nvSpPr>
        <p:spPr>
          <a:xfrm>
            <a:off x="510238" y="5169584"/>
            <a:ext cx="7210398" cy="622975"/>
          </a:xfrm>
          <a:prstGeom prst="rect">
            <a:avLst/>
          </a:prstGeom>
        </p:spPr>
        <p:txBody>
          <a:bodyPr/>
          <a:lstStyle/>
          <a:p>
            <a:pPr>
              <a:defRPr>
                <a:solidFill>
                  <a:srgbClr val="FFFB00"/>
                </a:solidFill>
              </a:defRPr>
            </a:pPr>
            <a:r>
              <a:t>100-1,000</a:t>
            </a:r>
            <a:r>
              <a:rPr>
                <a:solidFill>
                  <a:srgbClr val="FFFFFF"/>
                </a:solidFill>
              </a:rPr>
              <a:t> persons per square mile</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0" name="Membership Density 2019"/>
          <p:cNvSpPr txBox="1"/>
          <p:nvPr>
            <p:ph type="title"/>
          </p:nvPr>
        </p:nvSpPr>
        <p:spPr>
          <a:xfrm>
            <a:off x="510241" y="4711615"/>
            <a:ext cx="7210395" cy="453054"/>
          </a:xfrm>
          <a:prstGeom prst="rect">
            <a:avLst/>
          </a:prstGeom>
        </p:spPr>
        <p:txBody>
          <a:bodyPr/>
          <a:lstStyle>
            <a:lvl1pPr defTabSz="569212">
              <a:defRPr sz="2400"/>
            </a:lvl1pPr>
          </a:lstStyle>
          <a:p>
            <a:pPr/>
            <a:r>
              <a:t>Membership Density 2019</a:t>
            </a:r>
          </a:p>
        </p:txBody>
      </p:sp>
      <p:pic>
        <p:nvPicPr>
          <p:cNvPr id="441" name="Picture Placeholder 2" descr="Picture Placeholder 2"/>
          <p:cNvPicPr>
            <a:picLocks noChangeAspect="1"/>
          </p:cNvPicPr>
          <p:nvPr>
            <p:ph type="pic" idx="13"/>
          </p:nvPr>
        </p:nvPicPr>
        <p:blipFill>
          <a:blip r:embed="rId3">
            <a:extLst/>
          </a:blip>
          <a:srcRect l="0" t="10172" r="0" b="10173"/>
          <a:stretch>
            <a:fillRect/>
          </a:stretch>
        </p:blipFill>
        <p:spPr>
          <a:xfrm>
            <a:off x="966787" y="609596"/>
            <a:ext cx="7210395" cy="3589578"/>
          </a:xfrm>
          <a:prstGeom prst="rect">
            <a:avLst/>
          </a:prstGeom>
        </p:spPr>
      </p:pic>
      <p:sp>
        <p:nvSpPr>
          <p:cNvPr id="442" name="0.1-1 and 1-10 Presbyterians per square mile"/>
          <p:cNvSpPr txBox="1"/>
          <p:nvPr>
            <p:ph type="body" sz="quarter" idx="1"/>
          </p:nvPr>
        </p:nvSpPr>
        <p:spPr>
          <a:xfrm>
            <a:off x="510238" y="5169584"/>
            <a:ext cx="7210398" cy="622975"/>
          </a:xfrm>
          <a:prstGeom prst="rect">
            <a:avLst/>
          </a:prstGeom>
        </p:spPr>
        <p:txBody>
          <a:bodyPr/>
          <a:lstStyle/>
          <a:p>
            <a:pPr>
              <a:defRPr>
                <a:solidFill>
                  <a:srgbClr val="00F900"/>
                </a:solidFill>
              </a:defRPr>
            </a:pPr>
            <a:r>
              <a:t>0.1-1</a:t>
            </a:r>
            <a:r>
              <a:rPr>
                <a:solidFill>
                  <a:srgbClr val="FFFFFF"/>
                </a:solidFill>
              </a:rPr>
              <a:t> and </a:t>
            </a:r>
            <a:r>
              <a:rPr>
                <a:solidFill>
                  <a:srgbClr val="FFFB00"/>
                </a:solidFill>
              </a:rPr>
              <a:t>1-10</a:t>
            </a:r>
            <a:r>
              <a:rPr>
                <a:solidFill>
                  <a:srgbClr val="FFFFFF"/>
                </a:solidFill>
              </a:rPr>
              <a:t> Presbyterians per square mile</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6" name="Congregations 2019"/>
          <p:cNvSpPr txBox="1"/>
          <p:nvPr>
            <p:ph type="title"/>
          </p:nvPr>
        </p:nvSpPr>
        <p:spPr>
          <a:xfrm>
            <a:off x="510241" y="4711615"/>
            <a:ext cx="7210395" cy="453054"/>
          </a:xfrm>
          <a:prstGeom prst="rect">
            <a:avLst/>
          </a:prstGeom>
        </p:spPr>
        <p:txBody>
          <a:bodyPr/>
          <a:lstStyle>
            <a:lvl1pPr defTabSz="569212">
              <a:defRPr sz="2400"/>
            </a:lvl1pPr>
          </a:lstStyle>
          <a:p>
            <a:pPr/>
            <a:r>
              <a:t>Congregations 2019</a:t>
            </a:r>
          </a:p>
        </p:txBody>
      </p:sp>
      <p:pic>
        <p:nvPicPr>
          <p:cNvPr id="447" name="Picture Placeholder 2" descr="Picture Placeholder 2"/>
          <p:cNvPicPr>
            <a:picLocks noChangeAspect="1"/>
          </p:cNvPicPr>
          <p:nvPr>
            <p:ph type="pic" idx="13"/>
          </p:nvPr>
        </p:nvPicPr>
        <p:blipFill>
          <a:blip r:embed="rId3">
            <a:extLst/>
          </a:blip>
          <a:srcRect l="0" t="10172" r="0" b="10173"/>
          <a:stretch>
            <a:fillRect/>
          </a:stretch>
        </p:blipFill>
        <p:spPr>
          <a:xfrm>
            <a:off x="713439" y="609596"/>
            <a:ext cx="7210398" cy="3589578"/>
          </a:xfrm>
          <a:prstGeom prst="rect">
            <a:avLst/>
          </a:prstGeom>
        </p:spPr>
      </p:pic>
      <p:sp>
        <p:nvSpPr>
          <p:cNvPr id="448" name="0%-5% and 5%-25% increment of population density"/>
          <p:cNvSpPr txBox="1"/>
          <p:nvPr>
            <p:ph type="body" sz="quarter" idx="1"/>
          </p:nvPr>
        </p:nvSpPr>
        <p:spPr>
          <a:xfrm>
            <a:off x="510238" y="5169584"/>
            <a:ext cx="7210398" cy="622975"/>
          </a:xfrm>
          <a:prstGeom prst="rect">
            <a:avLst/>
          </a:prstGeom>
        </p:spPr>
        <p:txBody>
          <a:bodyPr/>
          <a:lstStyle/>
          <a:p>
            <a:pPr>
              <a:defRPr>
                <a:solidFill>
                  <a:srgbClr val="BFECBB"/>
                </a:solidFill>
              </a:defRPr>
            </a:pPr>
            <a:r>
              <a:t>0%-5%</a:t>
            </a:r>
            <a:r>
              <a:rPr>
                <a:solidFill>
                  <a:srgbClr val="FFFFFF"/>
                </a:solidFill>
              </a:rPr>
              <a:t> and </a:t>
            </a:r>
            <a:r>
              <a:rPr>
                <a:solidFill>
                  <a:srgbClr val="00F900"/>
                </a:solidFill>
              </a:rPr>
              <a:t>5%-25% </a:t>
            </a:r>
            <a:r>
              <a:rPr>
                <a:solidFill>
                  <a:srgbClr val="FFFFFF"/>
                </a:solidFill>
              </a:rPr>
              <a:t>increment of population density</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2" name="Population Density 2024"/>
          <p:cNvSpPr txBox="1"/>
          <p:nvPr>
            <p:ph type="title"/>
          </p:nvPr>
        </p:nvSpPr>
        <p:spPr>
          <a:xfrm>
            <a:off x="510241" y="4711615"/>
            <a:ext cx="7210395" cy="453054"/>
          </a:xfrm>
          <a:prstGeom prst="rect">
            <a:avLst/>
          </a:prstGeom>
        </p:spPr>
        <p:txBody>
          <a:bodyPr/>
          <a:lstStyle>
            <a:lvl1pPr defTabSz="569212">
              <a:defRPr sz="2400"/>
            </a:lvl1pPr>
          </a:lstStyle>
          <a:p>
            <a:pPr/>
            <a:r>
              <a:t>Population Density 2024</a:t>
            </a:r>
          </a:p>
        </p:txBody>
      </p:sp>
      <p:sp>
        <p:nvSpPr>
          <p:cNvPr id="453" name="10-100 persons per sq.mi./100-1,000 persons per sq. Mi."/>
          <p:cNvSpPr txBox="1"/>
          <p:nvPr>
            <p:ph type="body" sz="quarter" idx="1"/>
          </p:nvPr>
        </p:nvSpPr>
        <p:spPr>
          <a:xfrm>
            <a:off x="510240" y="5151723"/>
            <a:ext cx="7210398" cy="622975"/>
          </a:xfrm>
          <a:prstGeom prst="rect">
            <a:avLst/>
          </a:prstGeom>
        </p:spPr>
        <p:txBody>
          <a:bodyPr/>
          <a:lstStyle/>
          <a:p>
            <a:pPr lvl="1" indent="325754" defTabSz="651509">
              <a:spcBef>
                <a:spcPts val="600"/>
              </a:spcBef>
              <a:defRPr sz="2000">
                <a:solidFill>
                  <a:srgbClr val="8EFA00"/>
                </a:solidFill>
              </a:defRPr>
            </a:pPr>
            <a:r>
              <a:t>10-100 persons per sq.mi.</a:t>
            </a:r>
            <a:r>
              <a:rPr>
                <a:solidFill>
                  <a:srgbClr val="FFFFFF"/>
                </a:solidFill>
              </a:rPr>
              <a:t>/</a:t>
            </a:r>
            <a:r>
              <a:rPr>
                <a:solidFill>
                  <a:srgbClr val="FFFB00"/>
                </a:solidFill>
              </a:rPr>
              <a:t>100-1,000 </a:t>
            </a:r>
            <a:r>
              <a:rPr>
                <a:solidFill>
                  <a:srgbClr val="FFFFFF"/>
                </a:solidFill>
              </a:rPr>
              <a:t>persons per sq. Mi.</a:t>
            </a:r>
          </a:p>
        </p:txBody>
      </p:sp>
      <p:pic>
        <p:nvPicPr>
          <p:cNvPr id="454" name="Screen Shot 2019-12-01 at 4.28.10 PM.jpg" descr="Screen Shot 2019-12-01 at 4.28.10 PM.jpg"/>
          <p:cNvPicPr>
            <a:picLocks noChangeAspect="1"/>
          </p:cNvPicPr>
          <p:nvPr/>
        </p:nvPicPr>
        <p:blipFill>
          <a:blip r:embed="rId3">
            <a:extLst/>
          </a:blip>
          <a:stretch>
            <a:fillRect/>
          </a:stretch>
        </p:blipFill>
        <p:spPr>
          <a:xfrm>
            <a:off x="0" y="12307"/>
            <a:ext cx="9144000" cy="4719491"/>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8" name="Today, congregations are…."/>
          <p:cNvSpPr txBox="1"/>
          <p:nvPr>
            <p:ph type="title"/>
          </p:nvPr>
        </p:nvSpPr>
        <p:spPr>
          <a:xfrm>
            <a:off x="510240" y="753226"/>
            <a:ext cx="7210398" cy="1080942"/>
          </a:xfrm>
          <a:prstGeom prst="rect">
            <a:avLst/>
          </a:prstGeom>
        </p:spPr>
        <p:txBody>
          <a:bodyPr/>
          <a:lstStyle>
            <a:lvl1pPr>
              <a:defRPr>
                <a:latin typeface="Optima"/>
                <a:ea typeface="Optima"/>
                <a:cs typeface="Optima"/>
                <a:sym typeface="Optima"/>
              </a:defRPr>
            </a:lvl1pPr>
          </a:lstStyle>
          <a:p>
            <a:pPr/>
            <a:r>
              <a:t>Today, congregations are….</a:t>
            </a:r>
          </a:p>
        </p:txBody>
      </p:sp>
      <p:sp>
        <p:nvSpPr>
          <p:cNvPr id="459" name="All Denominations                 Carlisle Presbytery…"/>
          <p:cNvSpPr txBox="1"/>
          <p:nvPr>
            <p:ph type="body" idx="1"/>
          </p:nvPr>
        </p:nvSpPr>
        <p:spPr>
          <a:xfrm>
            <a:off x="510240" y="2336872"/>
            <a:ext cx="9144001" cy="4743818"/>
          </a:xfrm>
          <a:prstGeom prst="rect">
            <a:avLst/>
          </a:prstGeom>
        </p:spPr>
        <p:txBody>
          <a:bodyPr/>
          <a:lstStyle/>
          <a:p>
            <a:pPr lvl="3" indent="5750121" defTabSz="321467">
              <a:lnSpc>
                <a:spcPct val="100000"/>
              </a:lnSpc>
              <a:spcBef>
                <a:spcPts val="0"/>
              </a:spcBef>
              <a:defRPr b="1" sz="3200">
                <a:latin typeface="Optima"/>
                <a:ea typeface="Optima"/>
                <a:cs typeface="Optima"/>
                <a:sym typeface="Optima"/>
              </a:defRPr>
            </a:pPr>
            <a:r>
              <a:t> </a:t>
            </a:r>
            <a:r>
              <a:rPr b="0">
                <a:latin typeface="Palatino"/>
                <a:ea typeface="Palatino"/>
                <a:cs typeface="Palatino"/>
                <a:sym typeface="Palatino"/>
              </a:rPr>
              <a:t>   </a:t>
            </a:r>
            <a:endParaRPr>
              <a:latin typeface="Palatino"/>
              <a:ea typeface="Palatino"/>
              <a:cs typeface="Palatino"/>
              <a:sym typeface="Palatino"/>
            </a:endParaRPr>
          </a:p>
          <a:p>
            <a:pPr defTabSz="321467">
              <a:lnSpc>
                <a:spcPct val="100000"/>
              </a:lnSpc>
              <a:spcBef>
                <a:spcPts val="0"/>
              </a:spcBef>
              <a:defRPr sz="3200">
                <a:latin typeface="Optima"/>
                <a:ea typeface="Optima"/>
                <a:cs typeface="Optima"/>
                <a:sym typeface="Optima"/>
              </a:defRPr>
            </a:pPr>
            <a:r>
              <a:t>All Denominations                 Carlisle Presbytery</a:t>
            </a:r>
          </a:p>
          <a:p>
            <a:pPr defTabSz="321467">
              <a:lnSpc>
                <a:spcPct val="100000"/>
              </a:lnSpc>
              <a:spcBef>
                <a:spcPts val="0"/>
              </a:spcBef>
              <a:defRPr b="1" sz="3200">
                <a:latin typeface="Optima"/>
                <a:ea typeface="Optima"/>
                <a:cs typeface="Optima"/>
                <a:sym typeface="Optima"/>
              </a:defRPr>
            </a:pPr>
          </a:p>
          <a:p>
            <a:pPr defTabSz="321467">
              <a:lnSpc>
                <a:spcPct val="100000"/>
              </a:lnSpc>
              <a:spcBef>
                <a:spcPts val="0"/>
              </a:spcBef>
              <a:defRPr sz="3200">
                <a:latin typeface="Optima"/>
                <a:ea typeface="Optima"/>
                <a:cs typeface="Optima"/>
                <a:sym typeface="Optima"/>
              </a:defRPr>
            </a:pPr>
            <a:r>
              <a:t>85%      Fewer than 250							66%		</a:t>
            </a:r>
          </a:p>
          <a:p>
            <a:pPr defTabSz="321467">
              <a:lnSpc>
                <a:spcPct val="100000"/>
              </a:lnSpc>
              <a:spcBef>
                <a:spcPts val="0"/>
              </a:spcBef>
              <a:defRPr sz="3200">
                <a:latin typeface="Optima"/>
                <a:ea typeface="Optima"/>
                <a:cs typeface="Optima"/>
                <a:sym typeface="Optima"/>
              </a:defRPr>
            </a:pPr>
            <a:r>
              <a:t>64%     Fewer than 100		         			41%		</a:t>
            </a:r>
          </a:p>
          <a:p>
            <a:pPr defTabSz="321467">
              <a:lnSpc>
                <a:spcPct val="100000"/>
              </a:lnSpc>
              <a:spcBef>
                <a:spcPts val="0"/>
              </a:spcBef>
              <a:defRPr sz="3200">
                <a:latin typeface="Optima"/>
                <a:ea typeface="Optima"/>
                <a:cs typeface="Optima"/>
                <a:sym typeface="Optima"/>
              </a:defRPr>
            </a:pPr>
            <a:r>
              <a:t>12%     Between 250 and 1,000 		   34%	</a:t>
            </a:r>
          </a:p>
          <a:p>
            <a:pPr defTabSz="321467">
              <a:lnSpc>
                <a:spcPct val="100000"/>
              </a:lnSpc>
              <a:spcBef>
                <a:spcPts val="0"/>
              </a:spcBef>
              <a:defRPr sz="3200">
                <a:latin typeface="Optima"/>
                <a:ea typeface="Optima"/>
                <a:cs typeface="Optima"/>
                <a:sym typeface="Optima"/>
              </a:defRPr>
            </a:pPr>
            <a:r>
              <a:t>  3%     More than 1,000		    				  0</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1" name="The ‘Nones’ and ‘Undesignateds’…"/>
          <p:cNvSpPr txBox="1"/>
          <p:nvPr>
            <p:ph type="title"/>
          </p:nvPr>
        </p:nvSpPr>
        <p:spPr>
          <a:xfrm>
            <a:off x="256240" y="753225"/>
            <a:ext cx="7210395" cy="1080945"/>
          </a:xfrm>
          <a:prstGeom prst="rect">
            <a:avLst/>
          </a:prstGeom>
        </p:spPr>
        <p:txBody>
          <a:bodyPr/>
          <a:lstStyle/>
          <a:p>
            <a:pPr algn="ctr" defTabSz="514094">
              <a:lnSpc>
                <a:spcPct val="120000"/>
              </a:lnSpc>
              <a:defRPr sz="2900">
                <a:latin typeface="Optima"/>
                <a:ea typeface="Optima"/>
                <a:cs typeface="Optima"/>
                <a:sym typeface="Optima"/>
              </a:defRPr>
            </a:pPr>
            <a:r>
              <a:t>The ‘Nones’ and ‘Undesignateds’ </a:t>
            </a:r>
          </a:p>
          <a:p>
            <a:pPr algn="ctr" defTabSz="514094">
              <a:lnSpc>
                <a:spcPct val="120000"/>
              </a:lnSpc>
              <a:defRPr sz="2900">
                <a:latin typeface="Optima"/>
                <a:ea typeface="Optima"/>
                <a:cs typeface="Optima"/>
                <a:sym typeface="Optima"/>
              </a:defRPr>
            </a:pPr>
            <a:r>
              <a:t>are growing </a:t>
            </a:r>
          </a:p>
        </p:txBody>
      </p:sp>
      <p:sp>
        <p:nvSpPr>
          <p:cNvPr id="462" name="2007      2014…"/>
          <p:cNvSpPr txBox="1"/>
          <p:nvPr>
            <p:ph type="body" idx="1"/>
          </p:nvPr>
        </p:nvSpPr>
        <p:spPr>
          <a:xfrm>
            <a:off x="381624" y="2427477"/>
            <a:ext cx="8258520" cy="4032578"/>
          </a:xfrm>
          <a:prstGeom prst="rect">
            <a:avLst/>
          </a:prstGeom>
        </p:spPr>
        <p:txBody>
          <a:bodyPr/>
          <a:lstStyle/>
          <a:p>
            <a:pPr lvl="2" indent="2992581" defTabSz="321467">
              <a:lnSpc>
                <a:spcPct val="100000"/>
              </a:lnSpc>
              <a:spcBef>
                <a:spcPts val="0"/>
              </a:spcBef>
              <a:defRPr sz="2400">
                <a:latin typeface="Palatino"/>
                <a:ea typeface="Palatino"/>
                <a:cs typeface="Palatino"/>
                <a:sym typeface="Palatino"/>
              </a:defRPr>
            </a:pPr>
          </a:p>
          <a:p>
            <a:pPr lvl="2" indent="2992581" defTabSz="321467">
              <a:lnSpc>
                <a:spcPct val="100000"/>
              </a:lnSpc>
              <a:spcBef>
                <a:spcPts val="0"/>
              </a:spcBef>
              <a:defRPr u="sng">
                <a:latin typeface="Optima"/>
                <a:ea typeface="Optima"/>
                <a:cs typeface="Optima"/>
                <a:sym typeface="Optima"/>
              </a:defRPr>
            </a:pPr>
            <a:r>
              <a:t>2007</a:t>
            </a:r>
            <a:r>
              <a:rPr u="none"/>
              <a:t>			   </a:t>
            </a:r>
            <a:r>
              <a:t>2014</a:t>
            </a:r>
          </a:p>
          <a:p>
            <a:pPr defTabSz="321467">
              <a:lnSpc>
                <a:spcPct val="100000"/>
              </a:lnSpc>
              <a:spcBef>
                <a:spcPts val="0"/>
              </a:spcBef>
              <a:defRPr>
                <a:latin typeface="Optima"/>
                <a:ea typeface="Optima"/>
                <a:cs typeface="Optima"/>
                <a:sym typeface="Optima"/>
              </a:defRPr>
            </a:pPr>
            <a:r>
              <a:t>Unaffiliated 		    16.1%			22.8% 		   + 6.7%</a:t>
            </a:r>
          </a:p>
          <a:p>
            <a:pPr lvl="1" defTabSz="321467">
              <a:lnSpc>
                <a:spcPct val="100000"/>
              </a:lnSpc>
              <a:spcBef>
                <a:spcPts val="0"/>
              </a:spcBef>
              <a:defRPr>
                <a:latin typeface="Optima"/>
                <a:ea typeface="Optima"/>
                <a:cs typeface="Optima"/>
                <a:sym typeface="Optima"/>
              </a:defRPr>
            </a:pPr>
            <a:r>
              <a:t>Atheist		             1.6 %			  3.1%		   + 1.5%</a:t>
            </a:r>
          </a:p>
          <a:p>
            <a:pPr defTabSz="321467">
              <a:lnSpc>
                <a:spcPct val="100000"/>
              </a:lnSpc>
              <a:spcBef>
                <a:spcPts val="0"/>
              </a:spcBef>
              <a:defRPr>
                <a:latin typeface="Optima"/>
                <a:ea typeface="Optima"/>
                <a:cs typeface="Optima"/>
                <a:sym typeface="Optima"/>
              </a:defRPr>
            </a:pPr>
            <a:r>
              <a:t>Agnostic		          2.4%			     4.0%		   + 1.6%</a:t>
            </a:r>
          </a:p>
          <a:p>
            <a:pPr defTabSz="321467">
              <a:lnSpc>
                <a:spcPct val="100000"/>
              </a:lnSpc>
              <a:spcBef>
                <a:spcPts val="0"/>
              </a:spcBef>
              <a:defRPr>
                <a:latin typeface="Optima"/>
                <a:ea typeface="Optima"/>
                <a:cs typeface="Optima"/>
                <a:sym typeface="Optima"/>
              </a:defRPr>
            </a:pPr>
            <a:r>
              <a:t>Nothing		          12.1% 	      15.8%		   + 3.7%</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4" name="–Johnny Appleseed"/>
          <p:cNvSpPr txBox="1"/>
          <p:nvPr>
            <p:ph type="body" sz="quarter" idx="1"/>
          </p:nvPr>
        </p:nvSpPr>
        <p:spPr>
          <a:xfrm>
            <a:off x="357187" y="4161232"/>
            <a:ext cx="8429626" cy="381005"/>
          </a:xfrm>
          <a:prstGeom prst="rect">
            <a:avLst/>
          </a:prstGeom>
        </p:spPr>
        <p:txBody>
          <a:bodyPr/>
          <a:lstStyle/>
          <a:p>
            <a:pPr/>
            <a:r>
              <a:t>–Johnny Appleseed</a:t>
            </a:r>
          </a:p>
        </p:txBody>
      </p:sp>
      <p:sp>
        <p:nvSpPr>
          <p:cNvPr id="465" name="“Type a quote here.”"/>
          <p:cNvSpPr txBox="1"/>
          <p:nvPr>
            <p:ph type="body" idx="13"/>
          </p:nvPr>
        </p:nvSpPr>
        <p:spPr>
          <a:prstGeom prst="rect">
            <a:avLst/>
          </a:prstGeom>
          <a:extLst>
            <a:ext uri="{C572A759-6A51-4108-AA02-DFA0A04FC94B}">
              <ma14:wrappingTextBoxFlag xmlns:ma14="http://schemas.microsoft.com/office/mac/drawingml/2011/main" val="1"/>
            </a:ext>
          </a:extLst>
        </p:spPr>
        <p:txBody>
          <a:bodyPr/>
          <a:lstStyle>
            <a:lvl1pPr>
              <a:lnSpc>
                <a:spcPct val="120000"/>
              </a:lnSpc>
              <a:defRPr i="0" sz="2200">
                <a:solidFill>
                  <a:srgbClr val="606060"/>
                </a:solidFill>
              </a:defRPr>
            </a:lvl1pPr>
          </a:lstStyle>
          <a:p>
            <a:pPr/>
            <a:r>
              <a:t>“Type a quote here.” </a:t>
            </a:r>
          </a:p>
        </p:txBody>
      </p:sp>
      <p:pic>
        <p:nvPicPr>
          <p:cNvPr id="466" name="Content Placeholder 5" descr="Content Placeholder 5"/>
          <p:cNvPicPr>
            <a:picLocks noChangeAspect="1"/>
          </p:cNvPicPr>
          <p:nvPr/>
        </p:nvPicPr>
        <p:blipFill>
          <a:blip r:embed="rId2">
            <a:extLst/>
          </a:blip>
          <a:stretch>
            <a:fillRect/>
          </a:stretch>
        </p:blipFill>
        <p:spPr>
          <a:xfrm>
            <a:off x="357185" y="171483"/>
            <a:ext cx="8429629" cy="6305821"/>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8" name="–Johnny Appleseed"/>
          <p:cNvSpPr txBox="1"/>
          <p:nvPr>
            <p:ph type="body" sz="quarter" idx="1"/>
          </p:nvPr>
        </p:nvSpPr>
        <p:spPr>
          <a:xfrm>
            <a:off x="357187" y="4161232"/>
            <a:ext cx="8429626" cy="381005"/>
          </a:xfrm>
          <a:prstGeom prst="rect">
            <a:avLst/>
          </a:prstGeom>
        </p:spPr>
        <p:txBody>
          <a:bodyPr/>
          <a:lstStyle/>
          <a:p>
            <a:pPr/>
            <a:r>
              <a:t>–Johnny Appleseed</a:t>
            </a:r>
          </a:p>
        </p:txBody>
      </p:sp>
      <p:sp>
        <p:nvSpPr>
          <p:cNvPr id="469" name="“Type a quote here.”"/>
          <p:cNvSpPr txBox="1"/>
          <p:nvPr>
            <p:ph type="body" idx="13"/>
          </p:nvPr>
        </p:nvSpPr>
        <p:spPr>
          <a:prstGeom prst="rect">
            <a:avLst/>
          </a:prstGeom>
          <a:extLst>
            <a:ext uri="{C572A759-6A51-4108-AA02-DFA0A04FC94B}">
              <ma14:wrappingTextBoxFlag xmlns:ma14="http://schemas.microsoft.com/office/mac/drawingml/2011/main" val="1"/>
            </a:ext>
          </a:extLst>
        </p:spPr>
        <p:txBody>
          <a:bodyPr/>
          <a:lstStyle>
            <a:lvl1pPr>
              <a:lnSpc>
                <a:spcPct val="120000"/>
              </a:lnSpc>
              <a:defRPr i="0" sz="2200">
                <a:solidFill>
                  <a:srgbClr val="606060"/>
                </a:solidFill>
              </a:defRPr>
            </a:lvl1pPr>
          </a:lstStyle>
          <a:p>
            <a:pPr/>
            <a:r>
              <a:t>“Type a quote here.” </a:t>
            </a:r>
          </a:p>
        </p:txBody>
      </p:sp>
      <p:grpSp>
        <p:nvGrpSpPr>
          <p:cNvPr id="724" name="Group 2"/>
          <p:cNvGrpSpPr/>
          <p:nvPr/>
        </p:nvGrpSpPr>
        <p:grpSpPr>
          <a:xfrm>
            <a:off x="-4" y="268213"/>
            <a:ext cx="8943983" cy="5996862"/>
            <a:chOff x="0" y="0"/>
            <a:chExt cx="8943982" cy="5996860"/>
          </a:xfrm>
        </p:grpSpPr>
        <p:sp>
          <p:nvSpPr>
            <p:cNvPr id="470" name="Alabama"/>
            <p:cNvSpPr/>
            <p:nvPr/>
          </p:nvSpPr>
          <p:spPr>
            <a:xfrm>
              <a:off x="5611814" y="3703669"/>
              <a:ext cx="619129" cy="106597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8590" y="8079"/>
                  </a:moveTo>
                  <a:lnTo>
                    <a:pt x="18590" y="8025"/>
                  </a:lnTo>
                  <a:lnTo>
                    <a:pt x="17971" y="6705"/>
                  </a:lnTo>
                  <a:lnTo>
                    <a:pt x="17882" y="6431"/>
                  </a:lnTo>
                  <a:lnTo>
                    <a:pt x="17528" y="5716"/>
                  </a:lnTo>
                  <a:lnTo>
                    <a:pt x="17085" y="4672"/>
                  </a:lnTo>
                  <a:lnTo>
                    <a:pt x="16908" y="4397"/>
                  </a:lnTo>
                  <a:lnTo>
                    <a:pt x="16731" y="3902"/>
                  </a:lnTo>
                  <a:lnTo>
                    <a:pt x="16288" y="3132"/>
                  </a:lnTo>
                  <a:lnTo>
                    <a:pt x="15757" y="1759"/>
                  </a:lnTo>
                  <a:lnTo>
                    <a:pt x="15669" y="1594"/>
                  </a:lnTo>
                  <a:lnTo>
                    <a:pt x="15226" y="605"/>
                  </a:lnTo>
                  <a:lnTo>
                    <a:pt x="14961" y="0"/>
                  </a:lnTo>
                  <a:lnTo>
                    <a:pt x="13545" y="109"/>
                  </a:lnTo>
                  <a:lnTo>
                    <a:pt x="10888" y="220"/>
                  </a:lnTo>
                  <a:lnTo>
                    <a:pt x="8233" y="385"/>
                  </a:lnTo>
                  <a:lnTo>
                    <a:pt x="7967" y="385"/>
                  </a:lnTo>
                  <a:lnTo>
                    <a:pt x="5755" y="494"/>
                  </a:lnTo>
                  <a:lnTo>
                    <a:pt x="5665" y="494"/>
                  </a:lnTo>
                  <a:lnTo>
                    <a:pt x="3453" y="605"/>
                  </a:lnTo>
                  <a:lnTo>
                    <a:pt x="1239" y="715"/>
                  </a:lnTo>
                  <a:lnTo>
                    <a:pt x="88" y="770"/>
                  </a:lnTo>
                  <a:lnTo>
                    <a:pt x="0" y="824"/>
                  </a:lnTo>
                  <a:lnTo>
                    <a:pt x="265" y="1044"/>
                  </a:lnTo>
                  <a:lnTo>
                    <a:pt x="443" y="1154"/>
                  </a:lnTo>
                  <a:lnTo>
                    <a:pt x="620" y="1264"/>
                  </a:lnTo>
                  <a:lnTo>
                    <a:pt x="531" y="2638"/>
                  </a:lnTo>
                  <a:lnTo>
                    <a:pt x="531" y="4946"/>
                  </a:lnTo>
                  <a:lnTo>
                    <a:pt x="443" y="6376"/>
                  </a:lnTo>
                  <a:lnTo>
                    <a:pt x="443" y="7310"/>
                  </a:lnTo>
                  <a:lnTo>
                    <a:pt x="355" y="8354"/>
                  </a:lnTo>
                  <a:lnTo>
                    <a:pt x="355" y="9673"/>
                  </a:lnTo>
                  <a:lnTo>
                    <a:pt x="265" y="10004"/>
                  </a:lnTo>
                  <a:lnTo>
                    <a:pt x="265" y="11487"/>
                  </a:lnTo>
                  <a:lnTo>
                    <a:pt x="177" y="12696"/>
                  </a:lnTo>
                  <a:lnTo>
                    <a:pt x="177" y="14565"/>
                  </a:lnTo>
                  <a:lnTo>
                    <a:pt x="265" y="15389"/>
                  </a:lnTo>
                  <a:lnTo>
                    <a:pt x="531" y="16544"/>
                  </a:lnTo>
                  <a:lnTo>
                    <a:pt x="796" y="17918"/>
                  </a:lnTo>
                  <a:lnTo>
                    <a:pt x="974" y="18468"/>
                  </a:lnTo>
                  <a:lnTo>
                    <a:pt x="1151" y="19566"/>
                  </a:lnTo>
                  <a:lnTo>
                    <a:pt x="1416" y="20995"/>
                  </a:lnTo>
                  <a:lnTo>
                    <a:pt x="1682" y="20941"/>
                  </a:lnTo>
                  <a:lnTo>
                    <a:pt x="1771" y="20995"/>
                  </a:lnTo>
                  <a:lnTo>
                    <a:pt x="2390" y="20995"/>
                  </a:lnTo>
                  <a:lnTo>
                    <a:pt x="2479" y="21050"/>
                  </a:lnTo>
                  <a:lnTo>
                    <a:pt x="2655" y="21160"/>
                  </a:lnTo>
                  <a:lnTo>
                    <a:pt x="2833" y="21215"/>
                  </a:lnTo>
                  <a:lnTo>
                    <a:pt x="3010" y="21215"/>
                  </a:lnTo>
                  <a:lnTo>
                    <a:pt x="3010" y="21106"/>
                  </a:lnTo>
                  <a:lnTo>
                    <a:pt x="3098" y="20995"/>
                  </a:lnTo>
                  <a:lnTo>
                    <a:pt x="3098" y="20280"/>
                  </a:lnTo>
                  <a:lnTo>
                    <a:pt x="3010" y="20171"/>
                  </a:lnTo>
                  <a:lnTo>
                    <a:pt x="3098" y="20116"/>
                  </a:lnTo>
                  <a:lnTo>
                    <a:pt x="3098" y="20061"/>
                  </a:lnTo>
                  <a:lnTo>
                    <a:pt x="3275" y="19951"/>
                  </a:lnTo>
                  <a:lnTo>
                    <a:pt x="3275" y="19677"/>
                  </a:lnTo>
                  <a:lnTo>
                    <a:pt x="3364" y="19566"/>
                  </a:lnTo>
                  <a:lnTo>
                    <a:pt x="3364" y="19236"/>
                  </a:lnTo>
                  <a:lnTo>
                    <a:pt x="3453" y="19182"/>
                  </a:lnTo>
                  <a:lnTo>
                    <a:pt x="3541" y="19182"/>
                  </a:lnTo>
                  <a:lnTo>
                    <a:pt x="3718" y="19236"/>
                  </a:lnTo>
                  <a:lnTo>
                    <a:pt x="3984" y="19566"/>
                  </a:lnTo>
                  <a:lnTo>
                    <a:pt x="4161" y="19732"/>
                  </a:lnTo>
                  <a:lnTo>
                    <a:pt x="4161" y="19951"/>
                  </a:lnTo>
                  <a:lnTo>
                    <a:pt x="4249" y="20061"/>
                  </a:lnTo>
                  <a:lnTo>
                    <a:pt x="4249" y="20171"/>
                  </a:lnTo>
                  <a:lnTo>
                    <a:pt x="4072" y="20336"/>
                  </a:lnTo>
                  <a:lnTo>
                    <a:pt x="4249" y="20500"/>
                  </a:lnTo>
                  <a:lnTo>
                    <a:pt x="4249" y="20665"/>
                  </a:lnTo>
                  <a:lnTo>
                    <a:pt x="4426" y="20776"/>
                  </a:lnTo>
                  <a:lnTo>
                    <a:pt x="4604" y="20830"/>
                  </a:lnTo>
                  <a:lnTo>
                    <a:pt x="4780" y="20830"/>
                  </a:lnTo>
                  <a:lnTo>
                    <a:pt x="4780" y="20941"/>
                  </a:lnTo>
                  <a:lnTo>
                    <a:pt x="4957" y="21106"/>
                  </a:lnTo>
                  <a:lnTo>
                    <a:pt x="5135" y="21160"/>
                  </a:lnTo>
                  <a:lnTo>
                    <a:pt x="5135" y="21326"/>
                  </a:lnTo>
                  <a:lnTo>
                    <a:pt x="4957" y="21380"/>
                  </a:lnTo>
                  <a:lnTo>
                    <a:pt x="4515" y="21435"/>
                  </a:lnTo>
                  <a:lnTo>
                    <a:pt x="3984" y="21435"/>
                  </a:lnTo>
                  <a:lnTo>
                    <a:pt x="3894" y="21491"/>
                  </a:lnTo>
                  <a:lnTo>
                    <a:pt x="3806" y="21600"/>
                  </a:lnTo>
                  <a:lnTo>
                    <a:pt x="4161" y="21600"/>
                  </a:lnTo>
                  <a:lnTo>
                    <a:pt x="4426" y="21545"/>
                  </a:lnTo>
                  <a:lnTo>
                    <a:pt x="4692" y="21545"/>
                  </a:lnTo>
                  <a:lnTo>
                    <a:pt x="5135" y="21491"/>
                  </a:lnTo>
                  <a:lnTo>
                    <a:pt x="5931" y="21380"/>
                  </a:lnTo>
                  <a:lnTo>
                    <a:pt x="6374" y="21270"/>
                  </a:lnTo>
                  <a:lnTo>
                    <a:pt x="6374" y="21106"/>
                  </a:lnTo>
                  <a:lnTo>
                    <a:pt x="6728" y="21106"/>
                  </a:lnTo>
                  <a:lnTo>
                    <a:pt x="6816" y="20885"/>
                  </a:lnTo>
                  <a:lnTo>
                    <a:pt x="6994" y="20885"/>
                  </a:lnTo>
                  <a:lnTo>
                    <a:pt x="7171" y="20776"/>
                  </a:lnTo>
                  <a:lnTo>
                    <a:pt x="7171" y="20721"/>
                  </a:lnTo>
                  <a:lnTo>
                    <a:pt x="7259" y="20665"/>
                  </a:lnTo>
                  <a:lnTo>
                    <a:pt x="7347" y="20611"/>
                  </a:lnTo>
                  <a:lnTo>
                    <a:pt x="7436" y="20611"/>
                  </a:lnTo>
                  <a:lnTo>
                    <a:pt x="7525" y="20500"/>
                  </a:lnTo>
                  <a:lnTo>
                    <a:pt x="7525" y="20446"/>
                  </a:lnTo>
                  <a:lnTo>
                    <a:pt x="7171" y="20336"/>
                  </a:lnTo>
                  <a:lnTo>
                    <a:pt x="7082" y="20280"/>
                  </a:lnTo>
                  <a:lnTo>
                    <a:pt x="6994" y="20171"/>
                  </a:lnTo>
                  <a:lnTo>
                    <a:pt x="7082" y="20116"/>
                  </a:lnTo>
                  <a:lnTo>
                    <a:pt x="7347" y="19621"/>
                  </a:lnTo>
                  <a:lnTo>
                    <a:pt x="7171" y="19512"/>
                  </a:lnTo>
                  <a:lnTo>
                    <a:pt x="6994" y="19456"/>
                  </a:lnTo>
                  <a:lnTo>
                    <a:pt x="6906" y="19401"/>
                  </a:lnTo>
                  <a:lnTo>
                    <a:pt x="6728" y="19347"/>
                  </a:lnTo>
                  <a:lnTo>
                    <a:pt x="6374" y="19127"/>
                  </a:lnTo>
                  <a:lnTo>
                    <a:pt x="5931" y="18853"/>
                  </a:lnTo>
                  <a:lnTo>
                    <a:pt x="5755" y="18742"/>
                  </a:lnTo>
                  <a:lnTo>
                    <a:pt x="5755" y="18632"/>
                  </a:lnTo>
                  <a:lnTo>
                    <a:pt x="5843" y="18468"/>
                  </a:lnTo>
                  <a:lnTo>
                    <a:pt x="5931" y="18357"/>
                  </a:lnTo>
                  <a:lnTo>
                    <a:pt x="5843" y="18138"/>
                  </a:lnTo>
                  <a:lnTo>
                    <a:pt x="8498" y="17972"/>
                  </a:lnTo>
                  <a:lnTo>
                    <a:pt x="10800" y="17862"/>
                  </a:lnTo>
                  <a:lnTo>
                    <a:pt x="11331" y="17807"/>
                  </a:lnTo>
                  <a:lnTo>
                    <a:pt x="13279" y="17698"/>
                  </a:lnTo>
                  <a:lnTo>
                    <a:pt x="14429" y="17642"/>
                  </a:lnTo>
                  <a:lnTo>
                    <a:pt x="15315" y="17588"/>
                  </a:lnTo>
                  <a:lnTo>
                    <a:pt x="18502" y="17368"/>
                  </a:lnTo>
                  <a:lnTo>
                    <a:pt x="18679" y="17368"/>
                  </a:lnTo>
                  <a:lnTo>
                    <a:pt x="21600" y="17203"/>
                  </a:lnTo>
                  <a:lnTo>
                    <a:pt x="21423" y="16983"/>
                  </a:lnTo>
                  <a:lnTo>
                    <a:pt x="21423" y="16874"/>
                  </a:lnTo>
                  <a:lnTo>
                    <a:pt x="21335" y="16818"/>
                  </a:lnTo>
                  <a:lnTo>
                    <a:pt x="21335" y="16709"/>
                  </a:lnTo>
                  <a:lnTo>
                    <a:pt x="21069" y="16598"/>
                  </a:lnTo>
                  <a:lnTo>
                    <a:pt x="20892" y="16489"/>
                  </a:lnTo>
                  <a:lnTo>
                    <a:pt x="20804" y="16378"/>
                  </a:lnTo>
                  <a:lnTo>
                    <a:pt x="20715" y="16159"/>
                  </a:lnTo>
                  <a:lnTo>
                    <a:pt x="20715" y="15994"/>
                  </a:lnTo>
                  <a:lnTo>
                    <a:pt x="20804" y="15939"/>
                  </a:lnTo>
                  <a:lnTo>
                    <a:pt x="20804" y="14950"/>
                  </a:lnTo>
                  <a:lnTo>
                    <a:pt x="20892" y="14730"/>
                  </a:lnTo>
                  <a:lnTo>
                    <a:pt x="20715" y="14565"/>
                  </a:lnTo>
                  <a:lnTo>
                    <a:pt x="20449" y="14236"/>
                  </a:lnTo>
                  <a:lnTo>
                    <a:pt x="20272" y="14071"/>
                  </a:lnTo>
                  <a:lnTo>
                    <a:pt x="20272" y="13851"/>
                  </a:lnTo>
                  <a:lnTo>
                    <a:pt x="20184" y="13795"/>
                  </a:lnTo>
                  <a:lnTo>
                    <a:pt x="20094" y="13466"/>
                  </a:lnTo>
                  <a:lnTo>
                    <a:pt x="20272" y="13136"/>
                  </a:lnTo>
                  <a:lnTo>
                    <a:pt x="20449" y="13025"/>
                  </a:lnTo>
                  <a:lnTo>
                    <a:pt x="20449" y="12422"/>
                  </a:lnTo>
                  <a:lnTo>
                    <a:pt x="20361" y="12311"/>
                  </a:lnTo>
                  <a:lnTo>
                    <a:pt x="20449" y="12146"/>
                  </a:lnTo>
                  <a:lnTo>
                    <a:pt x="20804" y="12037"/>
                  </a:lnTo>
                  <a:lnTo>
                    <a:pt x="20892" y="11927"/>
                  </a:lnTo>
                  <a:lnTo>
                    <a:pt x="20980" y="11816"/>
                  </a:lnTo>
                  <a:lnTo>
                    <a:pt x="21157" y="11762"/>
                  </a:lnTo>
                  <a:lnTo>
                    <a:pt x="21245" y="11652"/>
                  </a:lnTo>
                  <a:lnTo>
                    <a:pt x="21069" y="11542"/>
                  </a:lnTo>
                  <a:lnTo>
                    <a:pt x="20804" y="11431"/>
                  </a:lnTo>
                  <a:lnTo>
                    <a:pt x="20626" y="11377"/>
                  </a:lnTo>
                  <a:lnTo>
                    <a:pt x="20715" y="11157"/>
                  </a:lnTo>
                  <a:lnTo>
                    <a:pt x="20715" y="10992"/>
                  </a:lnTo>
                  <a:lnTo>
                    <a:pt x="20537" y="10772"/>
                  </a:lnTo>
                  <a:lnTo>
                    <a:pt x="20537" y="10663"/>
                  </a:lnTo>
                  <a:lnTo>
                    <a:pt x="20449" y="10498"/>
                  </a:lnTo>
                  <a:lnTo>
                    <a:pt x="20184" y="10443"/>
                  </a:lnTo>
                  <a:lnTo>
                    <a:pt x="19918" y="10223"/>
                  </a:lnTo>
                  <a:lnTo>
                    <a:pt x="19741" y="10058"/>
                  </a:lnTo>
                  <a:lnTo>
                    <a:pt x="19741" y="9893"/>
                  </a:lnTo>
                  <a:lnTo>
                    <a:pt x="19564" y="9673"/>
                  </a:lnTo>
                  <a:lnTo>
                    <a:pt x="19564" y="9619"/>
                  </a:lnTo>
                  <a:lnTo>
                    <a:pt x="19475" y="9508"/>
                  </a:lnTo>
                  <a:lnTo>
                    <a:pt x="19386" y="9454"/>
                  </a:lnTo>
                  <a:lnTo>
                    <a:pt x="19210" y="9234"/>
                  </a:lnTo>
                  <a:lnTo>
                    <a:pt x="19033" y="9123"/>
                  </a:lnTo>
                  <a:lnTo>
                    <a:pt x="18590" y="8079"/>
                  </a:lnTo>
                  <a:close/>
                </a:path>
              </a:pathLst>
            </a:custGeom>
            <a:solidFill>
              <a:srgbClr val="FCCD04"/>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471" name="Arizona"/>
            <p:cNvSpPr/>
            <p:nvPr/>
          </p:nvSpPr>
          <p:spPr>
            <a:xfrm>
              <a:off x="1114425" y="3060355"/>
              <a:ext cx="1101729" cy="13562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601" y="20261"/>
                  </a:moveTo>
                  <a:lnTo>
                    <a:pt x="10900" y="20390"/>
                  </a:lnTo>
                  <a:lnTo>
                    <a:pt x="11497" y="20693"/>
                  </a:lnTo>
                  <a:lnTo>
                    <a:pt x="11896" y="20779"/>
                  </a:lnTo>
                  <a:lnTo>
                    <a:pt x="13090" y="20951"/>
                  </a:lnTo>
                  <a:lnTo>
                    <a:pt x="13637" y="20995"/>
                  </a:lnTo>
                  <a:lnTo>
                    <a:pt x="14035" y="21082"/>
                  </a:lnTo>
                  <a:lnTo>
                    <a:pt x="15230" y="21211"/>
                  </a:lnTo>
                  <a:lnTo>
                    <a:pt x="16474" y="21384"/>
                  </a:lnTo>
                  <a:lnTo>
                    <a:pt x="17818" y="21556"/>
                  </a:lnTo>
                  <a:lnTo>
                    <a:pt x="18415" y="21600"/>
                  </a:lnTo>
                  <a:lnTo>
                    <a:pt x="19012" y="17928"/>
                  </a:lnTo>
                  <a:lnTo>
                    <a:pt x="19211" y="16718"/>
                  </a:lnTo>
                  <a:lnTo>
                    <a:pt x="19460" y="15293"/>
                  </a:lnTo>
                  <a:lnTo>
                    <a:pt x="19758" y="13348"/>
                  </a:lnTo>
                  <a:lnTo>
                    <a:pt x="20206" y="10584"/>
                  </a:lnTo>
                  <a:lnTo>
                    <a:pt x="20456" y="9288"/>
                  </a:lnTo>
                  <a:lnTo>
                    <a:pt x="21053" y="5702"/>
                  </a:lnTo>
                  <a:lnTo>
                    <a:pt x="21600" y="2246"/>
                  </a:lnTo>
                  <a:lnTo>
                    <a:pt x="21252" y="2246"/>
                  </a:lnTo>
                  <a:lnTo>
                    <a:pt x="20456" y="2117"/>
                  </a:lnTo>
                  <a:lnTo>
                    <a:pt x="19460" y="1987"/>
                  </a:lnTo>
                  <a:lnTo>
                    <a:pt x="18813" y="1901"/>
                  </a:lnTo>
                  <a:lnTo>
                    <a:pt x="18564" y="1858"/>
                  </a:lnTo>
                  <a:lnTo>
                    <a:pt x="18315" y="1858"/>
                  </a:lnTo>
                  <a:lnTo>
                    <a:pt x="17619" y="1771"/>
                  </a:lnTo>
                  <a:lnTo>
                    <a:pt x="16872" y="1641"/>
                  </a:lnTo>
                  <a:lnTo>
                    <a:pt x="16424" y="1598"/>
                  </a:lnTo>
                  <a:lnTo>
                    <a:pt x="16225" y="1556"/>
                  </a:lnTo>
                  <a:lnTo>
                    <a:pt x="15976" y="1512"/>
                  </a:lnTo>
                  <a:lnTo>
                    <a:pt x="15081" y="1425"/>
                  </a:lnTo>
                  <a:lnTo>
                    <a:pt x="14683" y="1339"/>
                  </a:lnTo>
                  <a:lnTo>
                    <a:pt x="14184" y="1252"/>
                  </a:lnTo>
                  <a:lnTo>
                    <a:pt x="13338" y="1167"/>
                  </a:lnTo>
                  <a:lnTo>
                    <a:pt x="12493" y="1036"/>
                  </a:lnTo>
                  <a:lnTo>
                    <a:pt x="11696" y="907"/>
                  </a:lnTo>
                  <a:lnTo>
                    <a:pt x="11049" y="821"/>
                  </a:lnTo>
                  <a:lnTo>
                    <a:pt x="10651" y="734"/>
                  </a:lnTo>
                  <a:lnTo>
                    <a:pt x="10054" y="649"/>
                  </a:lnTo>
                  <a:lnTo>
                    <a:pt x="9505" y="562"/>
                  </a:lnTo>
                  <a:lnTo>
                    <a:pt x="9207" y="518"/>
                  </a:lnTo>
                  <a:lnTo>
                    <a:pt x="8311" y="389"/>
                  </a:lnTo>
                  <a:lnTo>
                    <a:pt x="7515" y="260"/>
                  </a:lnTo>
                  <a:lnTo>
                    <a:pt x="6619" y="87"/>
                  </a:lnTo>
                  <a:lnTo>
                    <a:pt x="5972" y="0"/>
                  </a:lnTo>
                  <a:lnTo>
                    <a:pt x="5823" y="518"/>
                  </a:lnTo>
                  <a:lnTo>
                    <a:pt x="5325" y="2679"/>
                  </a:lnTo>
                  <a:lnTo>
                    <a:pt x="5176" y="2894"/>
                  </a:lnTo>
                  <a:lnTo>
                    <a:pt x="5027" y="3024"/>
                  </a:lnTo>
                  <a:lnTo>
                    <a:pt x="4927" y="3197"/>
                  </a:lnTo>
                  <a:lnTo>
                    <a:pt x="4728" y="3241"/>
                  </a:lnTo>
                  <a:lnTo>
                    <a:pt x="4529" y="3197"/>
                  </a:lnTo>
                  <a:lnTo>
                    <a:pt x="4380" y="3110"/>
                  </a:lnTo>
                  <a:lnTo>
                    <a:pt x="4380" y="2852"/>
                  </a:lnTo>
                  <a:lnTo>
                    <a:pt x="4181" y="2721"/>
                  </a:lnTo>
                  <a:lnTo>
                    <a:pt x="3883" y="2679"/>
                  </a:lnTo>
                  <a:lnTo>
                    <a:pt x="3683" y="2592"/>
                  </a:lnTo>
                  <a:lnTo>
                    <a:pt x="3384" y="2592"/>
                  </a:lnTo>
                  <a:lnTo>
                    <a:pt x="3185" y="2635"/>
                  </a:lnTo>
                  <a:lnTo>
                    <a:pt x="3086" y="2635"/>
                  </a:lnTo>
                  <a:lnTo>
                    <a:pt x="2986" y="2808"/>
                  </a:lnTo>
                  <a:lnTo>
                    <a:pt x="3036" y="2981"/>
                  </a:lnTo>
                  <a:lnTo>
                    <a:pt x="2986" y="3154"/>
                  </a:lnTo>
                  <a:lnTo>
                    <a:pt x="2986" y="3326"/>
                  </a:lnTo>
                  <a:lnTo>
                    <a:pt x="3036" y="3413"/>
                  </a:lnTo>
                  <a:lnTo>
                    <a:pt x="2936" y="3715"/>
                  </a:lnTo>
                  <a:lnTo>
                    <a:pt x="2887" y="3975"/>
                  </a:lnTo>
                  <a:lnTo>
                    <a:pt x="2887" y="4579"/>
                  </a:lnTo>
                  <a:lnTo>
                    <a:pt x="2837" y="4751"/>
                  </a:lnTo>
                  <a:lnTo>
                    <a:pt x="2787" y="4925"/>
                  </a:lnTo>
                  <a:lnTo>
                    <a:pt x="2887" y="5098"/>
                  </a:lnTo>
                  <a:lnTo>
                    <a:pt x="2887" y="5875"/>
                  </a:lnTo>
                  <a:lnTo>
                    <a:pt x="2737" y="6049"/>
                  </a:lnTo>
                  <a:lnTo>
                    <a:pt x="2588" y="6091"/>
                  </a:lnTo>
                  <a:lnTo>
                    <a:pt x="2538" y="6394"/>
                  </a:lnTo>
                  <a:lnTo>
                    <a:pt x="2489" y="6567"/>
                  </a:lnTo>
                  <a:lnTo>
                    <a:pt x="2538" y="6869"/>
                  </a:lnTo>
                  <a:lnTo>
                    <a:pt x="2638" y="6956"/>
                  </a:lnTo>
                  <a:lnTo>
                    <a:pt x="2737" y="6998"/>
                  </a:lnTo>
                  <a:lnTo>
                    <a:pt x="2688" y="7085"/>
                  </a:lnTo>
                  <a:lnTo>
                    <a:pt x="2588" y="7171"/>
                  </a:lnTo>
                  <a:lnTo>
                    <a:pt x="2887" y="7559"/>
                  </a:lnTo>
                  <a:lnTo>
                    <a:pt x="2936" y="7906"/>
                  </a:lnTo>
                  <a:lnTo>
                    <a:pt x="2986" y="7992"/>
                  </a:lnTo>
                  <a:lnTo>
                    <a:pt x="2986" y="8424"/>
                  </a:lnTo>
                  <a:lnTo>
                    <a:pt x="3185" y="8597"/>
                  </a:lnTo>
                  <a:lnTo>
                    <a:pt x="3533" y="8986"/>
                  </a:lnTo>
                  <a:lnTo>
                    <a:pt x="3583" y="9115"/>
                  </a:lnTo>
                  <a:lnTo>
                    <a:pt x="3583" y="9244"/>
                  </a:lnTo>
                  <a:lnTo>
                    <a:pt x="3384" y="9288"/>
                  </a:lnTo>
                  <a:lnTo>
                    <a:pt x="3235" y="9417"/>
                  </a:lnTo>
                  <a:lnTo>
                    <a:pt x="2936" y="9504"/>
                  </a:lnTo>
                  <a:lnTo>
                    <a:pt x="2588" y="9590"/>
                  </a:lnTo>
                  <a:lnTo>
                    <a:pt x="2489" y="9720"/>
                  </a:lnTo>
                  <a:lnTo>
                    <a:pt x="2389" y="9849"/>
                  </a:lnTo>
                  <a:lnTo>
                    <a:pt x="2290" y="9893"/>
                  </a:lnTo>
                  <a:lnTo>
                    <a:pt x="2339" y="9979"/>
                  </a:lnTo>
                  <a:lnTo>
                    <a:pt x="2091" y="10022"/>
                  </a:lnTo>
                  <a:lnTo>
                    <a:pt x="1991" y="10151"/>
                  </a:lnTo>
                  <a:lnTo>
                    <a:pt x="1892" y="10671"/>
                  </a:lnTo>
                  <a:lnTo>
                    <a:pt x="1892" y="10844"/>
                  </a:lnTo>
                  <a:lnTo>
                    <a:pt x="1792" y="10929"/>
                  </a:lnTo>
                  <a:lnTo>
                    <a:pt x="1792" y="11189"/>
                  </a:lnTo>
                  <a:lnTo>
                    <a:pt x="1693" y="11318"/>
                  </a:lnTo>
                  <a:lnTo>
                    <a:pt x="1593" y="11449"/>
                  </a:lnTo>
                  <a:lnTo>
                    <a:pt x="1444" y="11449"/>
                  </a:lnTo>
                  <a:lnTo>
                    <a:pt x="1444" y="11578"/>
                  </a:lnTo>
                  <a:lnTo>
                    <a:pt x="1343" y="11621"/>
                  </a:lnTo>
                  <a:lnTo>
                    <a:pt x="1295" y="11707"/>
                  </a:lnTo>
                  <a:lnTo>
                    <a:pt x="1096" y="11751"/>
                  </a:lnTo>
                  <a:lnTo>
                    <a:pt x="995" y="11836"/>
                  </a:lnTo>
                  <a:lnTo>
                    <a:pt x="945" y="11967"/>
                  </a:lnTo>
                  <a:lnTo>
                    <a:pt x="846" y="12139"/>
                  </a:lnTo>
                  <a:lnTo>
                    <a:pt x="945" y="12312"/>
                  </a:lnTo>
                  <a:lnTo>
                    <a:pt x="846" y="12745"/>
                  </a:lnTo>
                  <a:lnTo>
                    <a:pt x="796" y="12959"/>
                  </a:lnTo>
                  <a:lnTo>
                    <a:pt x="945" y="13046"/>
                  </a:lnTo>
                  <a:lnTo>
                    <a:pt x="1295" y="13176"/>
                  </a:lnTo>
                  <a:lnTo>
                    <a:pt x="1444" y="13348"/>
                  </a:lnTo>
                  <a:lnTo>
                    <a:pt x="1444" y="13565"/>
                  </a:lnTo>
                  <a:lnTo>
                    <a:pt x="1394" y="13781"/>
                  </a:lnTo>
                  <a:lnTo>
                    <a:pt x="1194" y="13910"/>
                  </a:lnTo>
                  <a:lnTo>
                    <a:pt x="1045" y="14126"/>
                  </a:lnTo>
                  <a:lnTo>
                    <a:pt x="896" y="14170"/>
                  </a:lnTo>
                  <a:lnTo>
                    <a:pt x="697" y="14126"/>
                  </a:lnTo>
                  <a:lnTo>
                    <a:pt x="547" y="14083"/>
                  </a:lnTo>
                  <a:lnTo>
                    <a:pt x="448" y="14126"/>
                  </a:lnTo>
                  <a:lnTo>
                    <a:pt x="249" y="14299"/>
                  </a:lnTo>
                  <a:lnTo>
                    <a:pt x="50" y="14602"/>
                  </a:lnTo>
                  <a:lnTo>
                    <a:pt x="0" y="14817"/>
                  </a:lnTo>
                  <a:lnTo>
                    <a:pt x="348" y="14990"/>
                  </a:lnTo>
                  <a:lnTo>
                    <a:pt x="1494" y="15595"/>
                  </a:lnTo>
                  <a:lnTo>
                    <a:pt x="2389" y="16071"/>
                  </a:lnTo>
                  <a:lnTo>
                    <a:pt x="3285" y="16502"/>
                  </a:lnTo>
                  <a:lnTo>
                    <a:pt x="4130" y="16978"/>
                  </a:lnTo>
                  <a:lnTo>
                    <a:pt x="4480" y="17151"/>
                  </a:lnTo>
                  <a:lnTo>
                    <a:pt x="4977" y="17410"/>
                  </a:lnTo>
                  <a:lnTo>
                    <a:pt x="5773" y="17841"/>
                  </a:lnTo>
                  <a:lnTo>
                    <a:pt x="6619" y="18274"/>
                  </a:lnTo>
                  <a:lnTo>
                    <a:pt x="7665" y="18792"/>
                  </a:lnTo>
                  <a:lnTo>
                    <a:pt x="8560" y="19224"/>
                  </a:lnTo>
                  <a:lnTo>
                    <a:pt x="9855" y="19872"/>
                  </a:lnTo>
                  <a:lnTo>
                    <a:pt x="10601" y="20261"/>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472" name="Arkansas"/>
            <p:cNvSpPr/>
            <p:nvPr/>
          </p:nvSpPr>
          <p:spPr>
            <a:xfrm>
              <a:off x="4543426" y="3440572"/>
              <a:ext cx="815979" cy="7842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8581" y="10016"/>
                  </a:moveTo>
                  <a:lnTo>
                    <a:pt x="18917" y="9940"/>
                  </a:lnTo>
                  <a:lnTo>
                    <a:pt x="19050" y="9791"/>
                  </a:lnTo>
                  <a:lnTo>
                    <a:pt x="19185" y="9716"/>
                  </a:lnTo>
                  <a:lnTo>
                    <a:pt x="19252" y="9492"/>
                  </a:lnTo>
                  <a:lnTo>
                    <a:pt x="19319" y="9417"/>
                  </a:lnTo>
                  <a:lnTo>
                    <a:pt x="19319" y="9343"/>
                  </a:lnTo>
                  <a:lnTo>
                    <a:pt x="19252" y="9268"/>
                  </a:lnTo>
                  <a:lnTo>
                    <a:pt x="19118" y="9044"/>
                  </a:lnTo>
                  <a:lnTo>
                    <a:pt x="19118" y="8894"/>
                  </a:lnTo>
                  <a:lnTo>
                    <a:pt x="19185" y="8820"/>
                  </a:lnTo>
                  <a:lnTo>
                    <a:pt x="19252" y="8820"/>
                  </a:lnTo>
                  <a:lnTo>
                    <a:pt x="19386" y="8745"/>
                  </a:lnTo>
                  <a:lnTo>
                    <a:pt x="19454" y="8670"/>
                  </a:lnTo>
                  <a:lnTo>
                    <a:pt x="19521" y="8521"/>
                  </a:lnTo>
                  <a:lnTo>
                    <a:pt x="19856" y="8521"/>
                  </a:lnTo>
                  <a:lnTo>
                    <a:pt x="19990" y="8372"/>
                  </a:lnTo>
                  <a:lnTo>
                    <a:pt x="20058" y="8146"/>
                  </a:lnTo>
                  <a:lnTo>
                    <a:pt x="19990" y="7997"/>
                  </a:lnTo>
                  <a:lnTo>
                    <a:pt x="19990" y="7922"/>
                  </a:lnTo>
                  <a:lnTo>
                    <a:pt x="20058" y="7848"/>
                  </a:lnTo>
                  <a:lnTo>
                    <a:pt x="19990" y="7698"/>
                  </a:lnTo>
                  <a:lnTo>
                    <a:pt x="19923" y="7474"/>
                  </a:lnTo>
                  <a:lnTo>
                    <a:pt x="19856" y="7175"/>
                  </a:lnTo>
                  <a:lnTo>
                    <a:pt x="19856" y="6801"/>
                  </a:lnTo>
                  <a:lnTo>
                    <a:pt x="19789" y="6726"/>
                  </a:lnTo>
                  <a:lnTo>
                    <a:pt x="19789" y="6652"/>
                  </a:lnTo>
                  <a:lnTo>
                    <a:pt x="19588" y="6801"/>
                  </a:lnTo>
                  <a:lnTo>
                    <a:pt x="19521" y="6801"/>
                  </a:lnTo>
                  <a:lnTo>
                    <a:pt x="19454" y="6726"/>
                  </a:lnTo>
                  <a:lnTo>
                    <a:pt x="19386" y="6652"/>
                  </a:lnTo>
                  <a:lnTo>
                    <a:pt x="19454" y="6502"/>
                  </a:lnTo>
                  <a:lnTo>
                    <a:pt x="19521" y="6428"/>
                  </a:lnTo>
                  <a:lnTo>
                    <a:pt x="19588" y="6428"/>
                  </a:lnTo>
                  <a:lnTo>
                    <a:pt x="19654" y="6278"/>
                  </a:lnTo>
                  <a:lnTo>
                    <a:pt x="19721" y="6203"/>
                  </a:lnTo>
                  <a:lnTo>
                    <a:pt x="19789" y="6129"/>
                  </a:lnTo>
                  <a:lnTo>
                    <a:pt x="19856" y="6203"/>
                  </a:lnTo>
                  <a:lnTo>
                    <a:pt x="19856" y="6428"/>
                  </a:lnTo>
                  <a:lnTo>
                    <a:pt x="19923" y="6502"/>
                  </a:lnTo>
                  <a:lnTo>
                    <a:pt x="20125" y="6502"/>
                  </a:lnTo>
                  <a:lnTo>
                    <a:pt x="20191" y="6353"/>
                  </a:lnTo>
                  <a:lnTo>
                    <a:pt x="20258" y="5979"/>
                  </a:lnTo>
                  <a:lnTo>
                    <a:pt x="20258" y="5905"/>
                  </a:lnTo>
                  <a:lnTo>
                    <a:pt x="20392" y="5830"/>
                  </a:lnTo>
                  <a:lnTo>
                    <a:pt x="20527" y="5830"/>
                  </a:lnTo>
                  <a:lnTo>
                    <a:pt x="20594" y="5755"/>
                  </a:lnTo>
                  <a:lnTo>
                    <a:pt x="20594" y="5306"/>
                  </a:lnTo>
                  <a:lnTo>
                    <a:pt x="20729" y="5082"/>
                  </a:lnTo>
                  <a:lnTo>
                    <a:pt x="20729" y="5007"/>
                  </a:lnTo>
                  <a:lnTo>
                    <a:pt x="20661" y="4933"/>
                  </a:lnTo>
                  <a:lnTo>
                    <a:pt x="20527" y="4933"/>
                  </a:lnTo>
                  <a:lnTo>
                    <a:pt x="20392" y="4858"/>
                  </a:lnTo>
                  <a:lnTo>
                    <a:pt x="20392" y="4559"/>
                  </a:lnTo>
                  <a:lnTo>
                    <a:pt x="20527" y="4485"/>
                  </a:lnTo>
                  <a:lnTo>
                    <a:pt x="20862" y="4335"/>
                  </a:lnTo>
                  <a:lnTo>
                    <a:pt x="20929" y="4260"/>
                  </a:lnTo>
                  <a:lnTo>
                    <a:pt x="20996" y="4186"/>
                  </a:lnTo>
                  <a:lnTo>
                    <a:pt x="21063" y="4111"/>
                  </a:lnTo>
                  <a:lnTo>
                    <a:pt x="21198" y="3962"/>
                  </a:lnTo>
                  <a:lnTo>
                    <a:pt x="21265" y="3887"/>
                  </a:lnTo>
                  <a:lnTo>
                    <a:pt x="21265" y="3811"/>
                  </a:lnTo>
                  <a:lnTo>
                    <a:pt x="21198" y="3662"/>
                  </a:lnTo>
                  <a:lnTo>
                    <a:pt x="21198" y="3513"/>
                  </a:lnTo>
                  <a:lnTo>
                    <a:pt x="21331" y="3438"/>
                  </a:lnTo>
                  <a:lnTo>
                    <a:pt x="21533" y="3438"/>
                  </a:lnTo>
                  <a:lnTo>
                    <a:pt x="21600" y="3363"/>
                  </a:lnTo>
                  <a:lnTo>
                    <a:pt x="21533" y="3214"/>
                  </a:lnTo>
                  <a:lnTo>
                    <a:pt x="21398" y="3064"/>
                  </a:lnTo>
                  <a:lnTo>
                    <a:pt x="21265" y="2990"/>
                  </a:lnTo>
                  <a:lnTo>
                    <a:pt x="21265" y="2840"/>
                  </a:lnTo>
                  <a:lnTo>
                    <a:pt x="21131" y="2915"/>
                  </a:lnTo>
                  <a:lnTo>
                    <a:pt x="20929" y="2915"/>
                  </a:lnTo>
                  <a:lnTo>
                    <a:pt x="20191" y="2990"/>
                  </a:lnTo>
                  <a:lnTo>
                    <a:pt x="18715" y="3064"/>
                  </a:lnTo>
                  <a:lnTo>
                    <a:pt x="18381" y="3064"/>
                  </a:lnTo>
                  <a:lnTo>
                    <a:pt x="18381" y="2990"/>
                  </a:lnTo>
                  <a:lnTo>
                    <a:pt x="18850" y="2316"/>
                  </a:lnTo>
                  <a:lnTo>
                    <a:pt x="19185" y="1943"/>
                  </a:lnTo>
                  <a:lnTo>
                    <a:pt x="19185" y="1868"/>
                  </a:lnTo>
                  <a:lnTo>
                    <a:pt x="19386" y="1719"/>
                  </a:lnTo>
                  <a:lnTo>
                    <a:pt x="19454" y="1420"/>
                  </a:lnTo>
                  <a:lnTo>
                    <a:pt x="19588" y="1345"/>
                  </a:lnTo>
                  <a:lnTo>
                    <a:pt x="19654" y="896"/>
                  </a:lnTo>
                  <a:lnTo>
                    <a:pt x="19588" y="672"/>
                  </a:lnTo>
                  <a:lnTo>
                    <a:pt x="19454" y="599"/>
                  </a:lnTo>
                  <a:lnTo>
                    <a:pt x="19386" y="523"/>
                  </a:lnTo>
                  <a:lnTo>
                    <a:pt x="19252" y="224"/>
                  </a:lnTo>
                  <a:lnTo>
                    <a:pt x="19118" y="0"/>
                  </a:lnTo>
                  <a:lnTo>
                    <a:pt x="18917" y="0"/>
                  </a:lnTo>
                  <a:lnTo>
                    <a:pt x="17373" y="75"/>
                  </a:lnTo>
                  <a:lnTo>
                    <a:pt x="16502" y="149"/>
                  </a:lnTo>
                  <a:lnTo>
                    <a:pt x="14959" y="299"/>
                  </a:lnTo>
                  <a:lnTo>
                    <a:pt x="13752" y="373"/>
                  </a:lnTo>
                  <a:lnTo>
                    <a:pt x="12679" y="373"/>
                  </a:lnTo>
                  <a:lnTo>
                    <a:pt x="10733" y="523"/>
                  </a:lnTo>
                  <a:lnTo>
                    <a:pt x="10598" y="523"/>
                  </a:lnTo>
                  <a:lnTo>
                    <a:pt x="8921" y="599"/>
                  </a:lnTo>
                  <a:lnTo>
                    <a:pt x="7648" y="599"/>
                  </a:lnTo>
                  <a:lnTo>
                    <a:pt x="5702" y="672"/>
                  </a:lnTo>
                  <a:lnTo>
                    <a:pt x="5567" y="672"/>
                  </a:lnTo>
                  <a:lnTo>
                    <a:pt x="4427" y="748"/>
                  </a:lnTo>
                  <a:lnTo>
                    <a:pt x="4427" y="672"/>
                  </a:lnTo>
                  <a:lnTo>
                    <a:pt x="3219" y="748"/>
                  </a:lnTo>
                  <a:lnTo>
                    <a:pt x="0" y="748"/>
                  </a:lnTo>
                  <a:lnTo>
                    <a:pt x="202" y="2691"/>
                  </a:lnTo>
                  <a:lnTo>
                    <a:pt x="269" y="3139"/>
                  </a:lnTo>
                  <a:lnTo>
                    <a:pt x="604" y="5231"/>
                  </a:lnTo>
                  <a:lnTo>
                    <a:pt x="671" y="5830"/>
                  </a:lnTo>
                  <a:lnTo>
                    <a:pt x="806" y="7101"/>
                  </a:lnTo>
                  <a:lnTo>
                    <a:pt x="871" y="7400"/>
                  </a:lnTo>
                  <a:lnTo>
                    <a:pt x="806" y="9865"/>
                  </a:lnTo>
                  <a:lnTo>
                    <a:pt x="806" y="11285"/>
                  </a:lnTo>
                  <a:lnTo>
                    <a:pt x="738" y="12631"/>
                  </a:lnTo>
                  <a:lnTo>
                    <a:pt x="738" y="17789"/>
                  </a:lnTo>
                  <a:lnTo>
                    <a:pt x="806" y="17862"/>
                  </a:lnTo>
                  <a:lnTo>
                    <a:pt x="806" y="18013"/>
                  </a:lnTo>
                  <a:lnTo>
                    <a:pt x="939" y="18087"/>
                  </a:lnTo>
                  <a:lnTo>
                    <a:pt x="939" y="18162"/>
                  </a:lnTo>
                  <a:lnTo>
                    <a:pt x="1073" y="18237"/>
                  </a:lnTo>
                  <a:lnTo>
                    <a:pt x="1140" y="18312"/>
                  </a:lnTo>
                  <a:lnTo>
                    <a:pt x="1208" y="18386"/>
                  </a:lnTo>
                  <a:lnTo>
                    <a:pt x="1342" y="18312"/>
                  </a:lnTo>
                  <a:lnTo>
                    <a:pt x="1610" y="18386"/>
                  </a:lnTo>
                  <a:lnTo>
                    <a:pt x="1677" y="18312"/>
                  </a:lnTo>
                  <a:lnTo>
                    <a:pt x="1744" y="18237"/>
                  </a:lnTo>
                  <a:lnTo>
                    <a:pt x="1811" y="18237"/>
                  </a:lnTo>
                  <a:lnTo>
                    <a:pt x="1879" y="18312"/>
                  </a:lnTo>
                  <a:lnTo>
                    <a:pt x="1946" y="18162"/>
                  </a:lnTo>
                  <a:lnTo>
                    <a:pt x="2012" y="18162"/>
                  </a:lnTo>
                  <a:lnTo>
                    <a:pt x="2012" y="18087"/>
                  </a:lnTo>
                  <a:lnTo>
                    <a:pt x="2146" y="18087"/>
                  </a:lnTo>
                  <a:lnTo>
                    <a:pt x="2281" y="18237"/>
                  </a:lnTo>
                  <a:lnTo>
                    <a:pt x="2415" y="18237"/>
                  </a:lnTo>
                  <a:lnTo>
                    <a:pt x="2550" y="18162"/>
                  </a:lnTo>
                  <a:lnTo>
                    <a:pt x="2616" y="18237"/>
                  </a:lnTo>
                  <a:lnTo>
                    <a:pt x="2683" y="18312"/>
                  </a:lnTo>
                  <a:lnTo>
                    <a:pt x="2750" y="19956"/>
                  </a:lnTo>
                  <a:lnTo>
                    <a:pt x="2817" y="21525"/>
                  </a:lnTo>
                  <a:lnTo>
                    <a:pt x="3756" y="21600"/>
                  </a:lnTo>
                  <a:lnTo>
                    <a:pt x="5165" y="21600"/>
                  </a:lnTo>
                  <a:lnTo>
                    <a:pt x="5300" y="21525"/>
                  </a:lnTo>
                  <a:lnTo>
                    <a:pt x="7581" y="21525"/>
                  </a:lnTo>
                  <a:lnTo>
                    <a:pt x="8721" y="21451"/>
                  </a:lnTo>
                  <a:lnTo>
                    <a:pt x="11606" y="21451"/>
                  </a:lnTo>
                  <a:lnTo>
                    <a:pt x="11739" y="21376"/>
                  </a:lnTo>
                  <a:lnTo>
                    <a:pt x="14423" y="21301"/>
                  </a:lnTo>
                  <a:lnTo>
                    <a:pt x="15630" y="21301"/>
                  </a:lnTo>
                  <a:lnTo>
                    <a:pt x="15696" y="21227"/>
                  </a:lnTo>
                  <a:lnTo>
                    <a:pt x="15898" y="21001"/>
                  </a:lnTo>
                  <a:lnTo>
                    <a:pt x="15898" y="20777"/>
                  </a:lnTo>
                  <a:lnTo>
                    <a:pt x="15696" y="20553"/>
                  </a:lnTo>
                  <a:lnTo>
                    <a:pt x="15696" y="20404"/>
                  </a:lnTo>
                  <a:lnTo>
                    <a:pt x="15898" y="20329"/>
                  </a:lnTo>
                  <a:lnTo>
                    <a:pt x="16100" y="20255"/>
                  </a:lnTo>
                  <a:lnTo>
                    <a:pt x="16100" y="19956"/>
                  </a:lnTo>
                  <a:lnTo>
                    <a:pt x="16167" y="19806"/>
                  </a:lnTo>
                  <a:lnTo>
                    <a:pt x="16233" y="19657"/>
                  </a:lnTo>
                  <a:lnTo>
                    <a:pt x="16233" y="19508"/>
                  </a:lnTo>
                  <a:lnTo>
                    <a:pt x="16100" y="19508"/>
                  </a:lnTo>
                  <a:lnTo>
                    <a:pt x="16033" y="19582"/>
                  </a:lnTo>
                  <a:lnTo>
                    <a:pt x="16033" y="19732"/>
                  </a:lnTo>
                  <a:lnTo>
                    <a:pt x="15898" y="19732"/>
                  </a:lnTo>
                  <a:lnTo>
                    <a:pt x="15696" y="19357"/>
                  </a:lnTo>
                  <a:lnTo>
                    <a:pt x="15696" y="19133"/>
                  </a:lnTo>
                  <a:lnTo>
                    <a:pt x="15831" y="18984"/>
                  </a:lnTo>
                  <a:lnTo>
                    <a:pt x="16033" y="18834"/>
                  </a:lnTo>
                  <a:lnTo>
                    <a:pt x="16100" y="18685"/>
                  </a:lnTo>
                  <a:lnTo>
                    <a:pt x="16033" y="18610"/>
                  </a:lnTo>
                  <a:lnTo>
                    <a:pt x="15898" y="18610"/>
                  </a:lnTo>
                  <a:lnTo>
                    <a:pt x="15764" y="18834"/>
                  </a:lnTo>
                  <a:lnTo>
                    <a:pt x="15696" y="18909"/>
                  </a:lnTo>
                  <a:lnTo>
                    <a:pt x="15630" y="18909"/>
                  </a:lnTo>
                  <a:lnTo>
                    <a:pt x="15563" y="18834"/>
                  </a:lnTo>
                  <a:lnTo>
                    <a:pt x="15563" y="18685"/>
                  </a:lnTo>
                  <a:lnTo>
                    <a:pt x="15696" y="18536"/>
                  </a:lnTo>
                  <a:lnTo>
                    <a:pt x="15831" y="18461"/>
                  </a:lnTo>
                  <a:lnTo>
                    <a:pt x="15764" y="18312"/>
                  </a:lnTo>
                  <a:lnTo>
                    <a:pt x="15764" y="18237"/>
                  </a:lnTo>
                  <a:lnTo>
                    <a:pt x="15630" y="18312"/>
                  </a:lnTo>
                  <a:lnTo>
                    <a:pt x="15563" y="18386"/>
                  </a:lnTo>
                  <a:lnTo>
                    <a:pt x="15496" y="18536"/>
                  </a:lnTo>
                  <a:lnTo>
                    <a:pt x="15362" y="18536"/>
                  </a:lnTo>
                  <a:lnTo>
                    <a:pt x="15362" y="18312"/>
                  </a:lnTo>
                  <a:lnTo>
                    <a:pt x="15429" y="18162"/>
                  </a:lnTo>
                  <a:lnTo>
                    <a:pt x="15429" y="18087"/>
                  </a:lnTo>
                  <a:lnTo>
                    <a:pt x="15362" y="18013"/>
                  </a:lnTo>
                  <a:lnTo>
                    <a:pt x="15294" y="17862"/>
                  </a:lnTo>
                  <a:lnTo>
                    <a:pt x="15429" y="17713"/>
                  </a:lnTo>
                  <a:lnTo>
                    <a:pt x="15630" y="17638"/>
                  </a:lnTo>
                  <a:lnTo>
                    <a:pt x="15630" y="17565"/>
                  </a:lnTo>
                  <a:lnTo>
                    <a:pt x="15563" y="17414"/>
                  </a:lnTo>
                  <a:lnTo>
                    <a:pt x="15429" y="17265"/>
                  </a:lnTo>
                  <a:lnTo>
                    <a:pt x="15429" y="17115"/>
                  </a:lnTo>
                  <a:lnTo>
                    <a:pt x="15362" y="16966"/>
                  </a:lnTo>
                  <a:lnTo>
                    <a:pt x="15429" y="16891"/>
                  </a:lnTo>
                  <a:lnTo>
                    <a:pt x="15496" y="16891"/>
                  </a:lnTo>
                  <a:lnTo>
                    <a:pt x="15696" y="17115"/>
                  </a:lnTo>
                  <a:lnTo>
                    <a:pt x="15831" y="17190"/>
                  </a:lnTo>
                  <a:lnTo>
                    <a:pt x="15965" y="17115"/>
                  </a:lnTo>
                  <a:lnTo>
                    <a:pt x="16033" y="17041"/>
                  </a:lnTo>
                  <a:lnTo>
                    <a:pt x="15965" y="16891"/>
                  </a:lnTo>
                  <a:lnTo>
                    <a:pt x="15696" y="16817"/>
                  </a:lnTo>
                  <a:lnTo>
                    <a:pt x="15696" y="16667"/>
                  </a:lnTo>
                  <a:lnTo>
                    <a:pt x="15898" y="16518"/>
                  </a:lnTo>
                  <a:lnTo>
                    <a:pt x="16033" y="16369"/>
                  </a:lnTo>
                  <a:lnTo>
                    <a:pt x="16100" y="16218"/>
                  </a:lnTo>
                  <a:lnTo>
                    <a:pt x="16033" y="15919"/>
                  </a:lnTo>
                  <a:lnTo>
                    <a:pt x="16033" y="15471"/>
                  </a:lnTo>
                  <a:lnTo>
                    <a:pt x="15898" y="15322"/>
                  </a:lnTo>
                  <a:lnTo>
                    <a:pt x="15898" y="15172"/>
                  </a:lnTo>
                  <a:lnTo>
                    <a:pt x="16100" y="15172"/>
                  </a:lnTo>
                  <a:lnTo>
                    <a:pt x="16233" y="15322"/>
                  </a:lnTo>
                  <a:lnTo>
                    <a:pt x="16300" y="15322"/>
                  </a:lnTo>
                  <a:lnTo>
                    <a:pt x="16367" y="15247"/>
                  </a:lnTo>
                  <a:lnTo>
                    <a:pt x="16367" y="15098"/>
                  </a:lnTo>
                  <a:lnTo>
                    <a:pt x="16502" y="14948"/>
                  </a:lnTo>
                  <a:lnTo>
                    <a:pt x="16569" y="14799"/>
                  </a:lnTo>
                  <a:lnTo>
                    <a:pt x="16569" y="14574"/>
                  </a:lnTo>
                  <a:lnTo>
                    <a:pt x="16502" y="14499"/>
                  </a:lnTo>
                  <a:lnTo>
                    <a:pt x="16300" y="14275"/>
                  </a:lnTo>
                  <a:lnTo>
                    <a:pt x="16367" y="14200"/>
                  </a:lnTo>
                  <a:lnTo>
                    <a:pt x="16569" y="14200"/>
                  </a:lnTo>
                  <a:lnTo>
                    <a:pt x="16837" y="14275"/>
                  </a:lnTo>
                  <a:lnTo>
                    <a:pt x="16971" y="14275"/>
                  </a:lnTo>
                  <a:lnTo>
                    <a:pt x="17038" y="14126"/>
                  </a:lnTo>
                  <a:lnTo>
                    <a:pt x="16971" y="14051"/>
                  </a:lnTo>
                  <a:lnTo>
                    <a:pt x="16704" y="13976"/>
                  </a:lnTo>
                  <a:lnTo>
                    <a:pt x="16569" y="13902"/>
                  </a:lnTo>
                  <a:lnTo>
                    <a:pt x="16569" y="13827"/>
                  </a:lnTo>
                  <a:lnTo>
                    <a:pt x="16636" y="13752"/>
                  </a:lnTo>
                  <a:lnTo>
                    <a:pt x="16904" y="13752"/>
                  </a:lnTo>
                  <a:lnTo>
                    <a:pt x="17038" y="13454"/>
                  </a:lnTo>
                  <a:lnTo>
                    <a:pt x="17173" y="13379"/>
                  </a:lnTo>
                  <a:lnTo>
                    <a:pt x="17307" y="13379"/>
                  </a:lnTo>
                  <a:lnTo>
                    <a:pt x="17373" y="13304"/>
                  </a:lnTo>
                  <a:lnTo>
                    <a:pt x="17307" y="13155"/>
                  </a:lnTo>
                  <a:lnTo>
                    <a:pt x="17307" y="12855"/>
                  </a:lnTo>
                  <a:lnTo>
                    <a:pt x="17710" y="12855"/>
                  </a:lnTo>
                  <a:lnTo>
                    <a:pt x="17844" y="12706"/>
                  </a:lnTo>
                  <a:lnTo>
                    <a:pt x="18044" y="12631"/>
                  </a:lnTo>
                  <a:lnTo>
                    <a:pt x="18044" y="12482"/>
                  </a:lnTo>
                  <a:lnTo>
                    <a:pt x="17977" y="12033"/>
                  </a:lnTo>
                  <a:lnTo>
                    <a:pt x="18044" y="11959"/>
                  </a:lnTo>
                  <a:lnTo>
                    <a:pt x="18179" y="11809"/>
                  </a:lnTo>
                  <a:lnTo>
                    <a:pt x="18179" y="11584"/>
                  </a:lnTo>
                  <a:lnTo>
                    <a:pt x="17977" y="11435"/>
                  </a:lnTo>
                  <a:lnTo>
                    <a:pt x="17977" y="11285"/>
                  </a:lnTo>
                  <a:lnTo>
                    <a:pt x="18044" y="11061"/>
                  </a:lnTo>
                  <a:lnTo>
                    <a:pt x="18112" y="10987"/>
                  </a:lnTo>
                  <a:lnTo>
                    <a:pt x="18313" y="11136"/>
                  </a:lnTo>
                  <a:lnTo>
                    <a:pt x="18448" y="11136"/>
                  </a:lnTo>
                  <a:lnTo>
                    <a:pt x="18448" y="11061"/>
                  </a:lnTo>
                  <a:lnTo>
                    <a:pt x="18381" y="10912"/>
                  </a:lnTo>
                  <a:lnTo>
                    <a:pt x="18381" y="10837"/>
                  </a:lnTo>
                  <a:lnTo>
                    <a:pt x="18112" y="10688"/>
                  </a:lnTo>
                  <a:lnTo>
                    <a:pt x="18044" y="10688"/>
                  </a:lnTo>
                  <a:lnTo>
                    <a:pt x="18112" y="10539"/>
                  </a:lnTo>
                  <a:lnTo>
                    <a:pt x="18179" y="10539"/>
                  </a:lnTo>
                  <a:lnTo>
                    <a:pt x="18381" y="10613"/>
                  </a:lnTo>
                  <a:lnTo>
                    <a:pt x="18448" y="10539"/>
                  </a:lnTo>
                  <a:lnTo>
                    <a:pt x="18514" y="10464"/>
                  </a:lnTo>
                  <a:lnTo>
                    <a:pt x="18514" y="10240"/>
                  </a:lnTo>
                  <a:lnTo>
                    <a:pt x="18581" y="10089"/>
                  </a:lnTo>
                  <a:lnTo>
                    <a:pt x="18581" y="10016"/>
                  </a:lnTo>
                  <a:close/>
                </a:path>
              </a:pathLst>
            </a:custGeom>
            <a:solidFill>
              <a:srgbClr val="FCCD04"/>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473" name="California"/>
            <p:cNvSpPr/>
            <p:nvPr/>
          </p:nvSpPr>
          <p:spPr>
            <a:xfrm>
              <a:off x="-1" y="1592106"/>
              <a:ext cx="1296992" cy="235769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722" y="7333"/>
                  </a:moveTo>
                  <a:lnTo>
                    <a:pt x="9764" y="7258"/>
                  </a:lnTo>
                  <a:lnTo>
                    <a:pt x="9807" y="7159"/>
                  </a:lnTo>
                  <a:lnTo>
                    <a:pt x="9934" y="6886"/>
                  </a:lnTo>
                  <a:lnTo>
                    <a:pt x="10060" y="6637"/>
                  </a:lnTo>
                  <a:lnTo>
                    <a:pt x="10271" y="6115"/>
                  </a:lnTo>
                  <a:lnTo>
                    <a:pt x="11540" y="3231"/>
                  </a:lnTo>
                  <a:lnTo>
                    <a:pt x="12216" y="1665"/>
                  </a:lnTo>
                  <a:lnTo>
                    <a:pt x="10103" y="1317"/>
                  </a:lnTo>
                  <a:lnTo>
                    <a:pt x="8666" y="1118"/>
                  </a:lnTo>
                  <a:lnTo>
                    <a:pt x="6679" y="770"/>
                  </a:lnTo>
                  <a:lnTo>
                    <a:pt x="4397" y="398"/>
                  </a:lnTo>
                  <a:lnTo>
                    <a:pt x="3677" y="273"/>
                  </a:lnTo>
                  <a:lnTo>
                    <a:pt x="2958" y="124"/>
                  </a:lnTo>
                  <a:lnTo>
                    <a:pt x="2113" y="0"/>
                  </a:lnTo>
                  <a:lnTo>
                    <a:pt x="2071" y="50"/>
                  </a:lnTo>
                  <a:lnTo>
                    <a:pt x="2029" y="99"/>
                  </a:lnTo>
                  <a:lnTo>
                    <a:pt x="1945" y="174"/>
                  </a:lnTo>
                  <a:lnTo>
                    <a:pt x="1860" y="273"/>
                  </a:lnTo>
                  <a:lnTo>
                    <a:pt x="1818" y="348"/>
                  </a:lnTo>
                  <a:lnTo>
                    <a:pt x="1902" y="423"/>
                  </a:lnTo>
                  <a:lnTo>
                    <a:pt x="1945" y="472"/>
                  </a:lnTo>
                  <a:lnTo>
                    <a:pt x="1987" y="547"/>
                  </a:lnTo>
                  <a:lnTo>
                    <a:pt x="1987" y="646"/>
                  </a:lnTo>
                  <a:lnTo>
                    <a:pt x="1945" y="746"/>
                  </a:lnTo>
                  <a:lnTo>
                    <a:pt x="2029" y="845"/>
                  </a:lnTo>
                  <a:lnTo>
                    <a:pt x="2029" y="920"/>
                  </a:lnTo>
                  <a:lnTo>
                    <a:pt x="1945" y="920"/>
                  </a:lnTo>
                  <a:lnTo>
                    <a:pt x="1945" y="1118"/>
                  </a:lnTo>
                  <a:lnTo>
                    <a:pt x="1860" y="1193"/>
                  </a:lnTo>
                  <a:lnTo>
                    <a:pt x="1776" y="1292"/>
                  </a:lnTo>
                  <a:lnTo>
                    <a:pt x="1606" y="1417"/>
                  </a:lnTo>
                  <a:lnTo>
                    <a:pt x="1564" y="1541"/>
                  </a:lnTo>
                  <a:lnTo>
                    <a:pt x="1521" y="1591"/>
                  </a:lnTo>
                  <a:lnTo>
                    <a:pt x="1479" y="1541"/>
                  </a:lnTo>
                  <a:lnTo>
                    <a:pt x="1395" y="1566"/>
                  </a:lnTo>
                  <a:lnTo>
                    <a:pt x="1353" y="1616"/>
                  </a:lnTo>
                  <a:lnTo>
                    <a:pt x="1353" y="1740"/>
                  </a:lnTo>
                  <a:lnTo>
                    <a:pt x="1395" y="1864"/>
                  </a:lnTo>
                  <a:lnTo>
                    <a:pt x="1268" y="1963"/>
                  </a:lnTo>
                  <a:lnTo>
                    <a:pt x="1100" y="2088"/>
                  </a:lnTo>
                  <a:lnTo>
                    <a:pt x="845" y="2262"/>
                  </a:lnTo>
                  <a:lnTo>
                    <a:pt x="592" y="2436"/>
                  </a:lnTo>
                  <a:lnTo>
                    <a:pt x="381" y="2560"/>
                  </a:lnTo>
                  <a:lnTo>
                    <a:pt x="169" y="2734"/>
                  </a:lnTo>
                  <a:lnTo>
                    <a:pt x="84" y="2858"/>
                  </a:lnTo>
                  <a:lnTo>
                    <a:pt x="127" y="2933"/>
                  </a:lnTo>
                  <a:lnTo>
                    <a:pt x="127" y="3032"/>
                  </a:lnTo>
                  <a:lnTo>
                    <a:pt x="42" y="3132"/>
                  </a:lnTo>
                  <a:lnTo>
                    <a:pt x="0" y="3181"/>
                  </a:lnTo>
                  <a:lnTo>
                    <a:pt x="84" y="3256"/>
                  </a:lnTo>
                  <a:lnTo>
                    <a:pt x="211" y="3330"/>
                  </a:lnTo>
                  <a:lnTo>
                    <a:pt x="295" y="3430"/>
                  </a:lnTo>
                  <a:lnTo>
                    <a:pt x="339" y="3504"/>
                  </a:lnTo>
                  <a:lnTo>
                    <a:pt x="423" y="3554"/>
                  </a:lnTo>
                  <a:lnTo>
                    <a:pt x="508" y="3629"/>
                  </a:lnTo>
                  <a:lnTo>
                    <a:pt x="465" y="3678"/>
                  </a:lnTo>
                  <a:lnTo>
                    <a:pt x="508" y="3778"/>
                  </a:lnTo>
                  <a:lnTo>
                    <a:pt x="550" y="3827"/>
                  </a:lnTo>
                  <a:lnTo>
                    <a:pt x="592" y="3877"/>
                  </a:lnTo>
                  <a:lnTo>
                    <a:pt x="634" y="3952"/>
                  </a:lnTo>
                  <a:lnTo>
                    <a:pt x="676" y="4001"/>
                  </a:lnTo>
                  <a:lnTo>
                    <a:pt x="719" y="4101"/>
                  </a:lnTo>
                  <a:lnTo>
                    <a:pt x="719" y="4175"/>
                  </a:lnTo>
                  <a:lnTo>
                    <a:pt x="803" y="4225"/>
                  </a:lnTo>
                  <a:lnTo>
                    <a:pt x="887" y="4349"/>
                  </a:lnTo>
                  <a:lnTo>
                    <a:pt x="803" y="4449"/>
                  </a:lnTo>
                  <a:lnTo>
                    <a:pt x="845" y="4548"/>
                  </a:lnTo>
                  <a:lnTo>
                    <a:pt x="845" y="4649"/>
                  </a:lnTo>
                  <a:lnTo>
                    <a:pt x="803" y="4722"/>
                  </a:lnTo>
                  <a:lnTo>
                    <a:pt x="761" y="4848"/>
                  </a:lnTo>
                  <a:lnTo>
                    <a:pt x="508" y="5045"/>
                  </a:lnTo>
                  <a:lnTo>
                    <a:pt x="423" y="5219"/>
                  </a:lnTo>
                  <a:lnTo>
                    <a:pt x="381" y="5368"/>
                  </a:lnTo>
                  <a:lnTo>
                    <a:pt x="423" y="5618"/>
                  </a:lnTo>
                  <a:lnTo>
                    <a:pt x="465" y="5792"/>
                  </a:lnTo>
                  <a:lnTo>
                    <a:pt x="423" y="5867"/>
                  </a:lnTo>
                  <a:lnTo>
                    <a:pt x="295" y="5941"/>
                  </a:lnTo>
                  <a:lnTo>
                    <a:pt x="253" y="5991"/>
                  </a:lnTo>
                  <a:lnTo>
                    <a:pt x="295" y="6064"/>
                  </a:lnTo>
                  <a:lnTo>
                    <a:pt x="381" y="6190"/>
                  </a:lnTo>
                  <a:lnTo>
                    <a:pt x="465" y="6238"/>
                  </a:lnTo>
                  <a:lnTo>
                    <a:pt x="508" y="6314"/>
                  </a:lnTo>
                  <a:lnTo>
                    <a:pt x="550" y="6387"/>
                  </a:lnTo>
                  <a:lnTo>
                    <a:pt x="634" y="6438"/>
                  </a:lnTo>
                  <a:lnTo>
                    <a:pt x="634" y="6513"/>
                  </a:lnTo>
                  <a:lnTo>
                    <a:pt x="676" y="6561"/>
                  </a:lnTo>
                  <a:lnTo>
                    <a:pt x="761" y="6612"/>
                  </a:lnTo>
                  <a:lnTo>
                    <a:pt x="845" y="6735"/>
                  </a:lnTo>
                  <a:lnTo>
                    <a:pt x="887" y="6886"/>
                  </a:lnTo>
                  <a:lnTo>
                    <a:pt x="972" y="6985"/>
                  </a:lnTo>
                  <a:lnTo>
                    <a:pt x="1100" y="7058"/>
                  </a:lnTo>
                  <a:lnTo>
                    <a:pt x="1268" y="7134"/>
                  </a:lnTo>
                  <a:lnTo>
                    <a:pt x="1353" y="7258"/>
                  </a:lnTo>
                  <a:lnTo>
                    <a:pt x="1353" y="7507"/>
                  </a:lnTo>
                  <a:lnTo>
                    <a:pt x="1521" y="7557"/>
                  </a:lnTo>
                  <a:lnTo>
                    <a:pt x="1564" y="7606"/>
                  </a:lnTo>
                  <a:lnTo>
                    <a:pt x="1606" y="7656"/>
                  </a:lnTo>
                  <a:lnTo>
                    <a:pt x="1648" y="7755"/>
                  </a:lnTo>
                  <a:lnTo>
                    <a:pt x="1648" y="7830"/>
                  </a:lnTo>
                  <a:lnTo>
                    <a:pt x="1521" y="7830"/>
                  </a:lnTo>
                  <a:lnTo>
                    <a:pt x="1479" y="7755"/>
                  </a:lnTo>
                  <a:lnTo>
                    <a:pt x="1437" y="7755"/>
                  </a:lnTo>
                  <a:lnTo>
                    <a:pt x="1479" y="7830"/>
                  </a:lnTo>
                  <a:lnTo>
                    <a:pt x="1437" y="7905"/>
                  </a:lnTo>
                  <a:lnTo>
                    <a:pt x="1353" y="7954"/>
                  </a:lnTo>
                  <a:lnTo>
                    <a:pt x="1268" y="8054"/>
                  </a:lnTo>
                  <a:lnTo>
                    <a:pt x="1184" y="8128"/>
                  </a:lnTo>
                  <a:lnTo>
                    <a:pt x="1226" y="8153"/>
                  </a:lnTo>
                  <a:lnTo>
                    <a:pt x="1310" y="8153"/>
                  </a:lnTo>
                  <a:lnTo>
                    <a:pt x="1395" y="8079"/>
                  </a:lnTo>
                  <a:lnTo>
                    <a:pt x="1479" y="8054"/>
                  </a:lnTo>
                  <a:lnTo>
                    <a:pt x="1479" y="8153"/>
                  </a:lnTo>
                  <a:lnTo>
                    <a:pt x="1606" y="8178"/>
                  </a:lnTo>
                  <a:lnTo>
                    <a:pt x="1691" y="8252"/>
                  </a:lnTo>
                  <a:lnTo>
                    <a:pt x="1734" y="8327"/>
                  </a:lnTo>
                  <a:lnTo>
                    <a:pt x="1818" y="8377"/>
                  </a:lnTo>
                  <a:lnTo>
                    <a:pt x="1902" y="8426"/>
                  </a:lnTo>
                  <a:lnTo>
                    <a:pt x="1902" y="8451"/>
                  </a:lnTo>
                  <a:lnTo>
                    <a:pt x="1987" y="8451"/>
                  </a:lnTo>
                  <a:lnTo>
                    <a:pt x="2029" y="8476"/>
                  </a:lnTo>
                  <a:lnTo>
                    <a:pt x="2071" y="8551"/>
                  </a:lnTo>
                  <a:lnTo>
                    <a:pt x="2156" y="8576"/>
                  </a:lnTo>
                  <a:lnTo>
                    <a:pt x="2198" y="8625"/>
                  </a:lnTo>
                  <a:lnTo>
                    <a:pt x="2282" y="8675"/>
                  </a:lnTo>
                  <a:lnTo>
                    <a:pt x="2368" y="8700"/>
                  </a:lnTo>
                  <a:lnTo>
                    <a:pt x="2410" y="8675"/>
                  </a:lnTo>
                  <a:lnTo>
                    <a:pt x="2410" y="8576"/>
                  </a:lnTo>
                  <a:lnTo>
                    <a:pt x="2452" y="8600"/>
                  </a:lnTo>
                  <a:lnTo>
                    <a:pt x="2494" y="8650"/>
                  </a:lnTo>
                  <a:lnTo>
                    <a:pt x="2537" y="8650"/>
                  </a:lnTo>
                  <a:lnTo>
                    <a:pt x="2537" y="8576"/>
                  </a:lnTo>
                  <a:lnTo>
                    <a:pt x="2494" y="8526"/>
                  </a:lnTo>
                  <a:lnTo>
                    <a:pt x="2452" y="8501"/>
                  </a:lnTo>
                  <a:lnTo>
                    <a:pt x="2494" y="8451"/>
                  </a:lnTo>
                  <a:lnTo>
                    <a:pt x="2494" y="8426"/>
                  </a:lnTo>
                  <a:lnTo>
                    <a:pt x="2579" y="8426"/>
                  </a:lnTo>
                  <a:lnTo>
                    <a:pt x="2579" y="8377"/>
                  </a:lnTo>
                  <a:lnTo>
                    <a:pt x="2494" y="8352"/>
                  </a:lnTo>
                  <a:lnTo>
                    <a:pt x="2494" y="8327"/>
                  </a:lnTo>
                  <a:lnTo>
                    <a:pt x="2537" y="8277"/>
                  </a:lnTo>
                  <a:lnTo>
                    <a:pt x="2579" y="8228"/>
                  </a:lnTo>
                  <a:lnTo>
                    <a:pt x="2621" y="8153"/>
                  </a:lnTo>
                  <a:lnTo>
                    <a:pt x="2579" y="8153"/>
                  </a:lnTo>
                  <a:lnTo>
                    <a:pt x="2537" y="8103"/>
                  </a:lnTo>
                  <a:lnTo>
                    <a:pt x="2621" y="8103"/>
                  </a:lnTo>
                  <a:lnTo>
                    <a:pt x="2705" y="8128"/>
                  </a:lnTo>
                  <a:lnTo>
                    <a:pt x="2747" y="8128"/>
                  </a:lnTo>
                  <a:lnTo>
                    <a:pt x="2790" y="8103"/>
                  </a:lnTo>
                  <a:lnTo>
                    <a:pt x="2832" y="8079"/>
                  </a:lnTo>
                  <a:lnTo>
                    <a:pt x="2916" y="8103"/>
                  </a:lnTo>
                  <a:lnTo>
                    <a:pt x="2958" y="8128"/>
                  </a:lnTo>
                  <a:lnTo>
                    <a:pt x="3001" y="8178"/>
                  </a:lnTo>
                  <a:lnTo>
                    <a:pt x="3086" y="8178"/>
                  </a:lnTo>
                  <a:lnTo>
                    <a:pt x="3171" y="8203"/>
                  </a:lnTo>
                  <a:lnTo>
                    <a:pt x="3171" y="8277"/>
                  </a:lnTo>
                  <a:lnTo>
                    <a:pt x="3297" y="8352"/>
                  </a:lnTo>
                  <a:lnTo>
                    <a:pt x="3424" y="8402"/>
                  </a:lnTo>
                  <a:lnTo>
                    <a:pt x="3424" y="8451"/>
                  </a:lnTo>
                  <a:lnTo>
                    <a:pt x="3339" y="8426"/>
                  </a:lnTo>
                  <a:lnTo>
                    <a:pt x="3128" y="8377"/>
                  </a:lnTo>
                  <a:lnTo>
                    <a:pt x="3213" y="8377"/>
                  </a:lnTo>
                  <a:lnTo>
                    <a:pt x="3128" y="8377"/>
                  </a:lnTo>
                  <a:lnTo>
                    <a:pt x="3044" y="8426"/>
                  </a:lnTo>
                  <a:lnTo>
                    <a:pt x="2958" y="8426"/>
                  </a:lnTo>
                  <a:lnTo>
                    <a:pt x="2874" y="8402"/>
                  </a:lnTo>
                  <a:lnTo>
                    <a:pt x="2832" y="8426"/>
                  </a:lnTo>
                  <a:lnTo>
                    <a:pt x="2790" y="8451"/>
                  </a:lnTo>
                  <a:lnTo>
                    <a:pt x="2705" y="8476"/>
                  </a:lnTo>
                  <a:lnTo>
                    <a:pt x="2705" y="8551"/>
                  </a:lnTo>
                  <a:lnTo>
                    <a:pt x="2790" y="8576"/>
                  </a:lnTo>
                  <a:lnTo>
                    <a:pt x="2832" y="8625"/>
                  </a:lnTo>
                  <a:lnTo>
                    <a:pt x="2874" y="8675"/>
                  </a:lnTo>
                  <a:lnTo>
                    <a:pt x="2874" y="8725"/>
                  </a:lnTo>
                  <a:lnTo>
                    <a:pt x="2832" y="8750"/>
                  </a:lnTo>
                  <a:lnTo>
                    <a:pt x="2832" y="8799"/>
                  </a:lnTo>
                  <a:lnTo>
                    <a:pt x="2790" y="8849"/>
                  </a:lnTo>
                  <a:lnTo>
                    <a:pt x="2874" y="8948"/>
                  </a:lnTo>
                  <a:lnTo>
                    <a:pt x="2958" y="9023"/>
                  </a:lnTo>
                  <a:lnTo>
                    <a:pt x="3044" y="9098"/>
                  </a:lnTo>
                  <a:lnTo>
                    <a:pt x="3086" y="9222"/>
                  </a:lnTo>
                  <a:lnTo>
                    <a:pt x="3086" y="9445"/>
                  </a:lnTo>
                  <a:lnTo>
                    <a:pt x="3339" y="9595"/>
                  </a:lnTo>
                  <a:lnTo>
                    <a:pt x="3339" y="9619"/>
                  </a:lnTo>
                  <a:lnTo>
                    <a:pt x="3255" y="9644"/>
                  </a:lnTo>
                  <a:lnTo>
                    <a:pt x="3171" y="9619"/>
                  </a:lnTo>
                  <a:lnTo>
                    <a:pt x="3086" y="9595"/>
                  </a:lnTo>
                  <a:lnTo>
                    <a:pt x="3044" y="9545"/>
                  </a:lnTo>
                  <a:lnTo>
                    <a:pt x="3001" y="9520"/>
                  </a:lnTo>
                  <a:lnTo>
                    <a:pt x="3001" y="9495"/>
                  </a:lnTo>
                  <a:lnTo>
                    <a:pt x="2958" y="9445"/>
                  </a:lnTo>
                  <a:lnTo>
                    <a:pt x="2874" y="9421"/>
                  </a:lnTo>
                  <a:lnTo>
                    <a:pt x="2790" y="9371"/>
                  </a:lnTo>
                  <a:lnTo>
                    <a:pt x="2747" y="9321"/>
                  </a:lnTo>
                  <a:lnTo>
                    <a:pt x="2663" y="9271"/>
                  </a:lnTo>
                  <a:lnTo>
                    <a:pt x="2537" y="9222"/>
                  </a:lnTo>
                  <a:lnTo>
                    <a:pt x="2452" y="9172"/>
                  </a:lnTo>
                  <a:lnTo>
                    <a:pt x="2494" y="9147"/>
                  </a:lnTo>
                  <a:lnTo>
                    <a:pt x="2537" y="9098"/>
                  </a:lnTo>
                  <a:lnTo>
                    <a:pt x="2494" y="9048"/>
                  </a:lnTo>
                  <a:lnTo>
                    <a:pt x="2494" y="8973"/>
                  </a:lnTo>
                  <a:lnTo>
                    <a:pt x="2537" y="8973"/>
                  </a:lnTo>
                  <a:lnTo>
                    <a:pt x="2621" y="8948"/>
                  </a:lnTo>
                  <a:lnTo>
                    <a:pt x="2621" y="8824"/>
                  </a:lnTo>
                  <a:lnTo>
                    <a:pt x="2537" y="8799"/>
                  </a:lnTo>
                  <a:lnTo>
                    <a:pt x="2494" y="8799"/>
                  </a:lnTo>
                  <a:lnTo>
                    <a:pt x="2452" y="8774"/>
                  </a:lnTo>
                  <a:lnTo>
                    <a:pt x="2324" y="8774"/>
                  </a:lnTo>
                  <a:lnTo>
                    <a:pt x="2240" y="8799"/>
                  </a:lnTo>
                  <a:lnTo>
                    <a:pt x="2240" y="8973"/>
                  </a:lnTo>
                  <a:lnTo>
                    <a:pt x="2198" y="9023"/>
                  </a:lnTo>
                  <a:lnTo>
                    <a:pt x="2198" y="9073"/>
                  </a:lnTo>
                  <a:lnTo>
                    <a:pt x="2156" y="9098"/>
                  </a:lnTo>
                  <a:lnTo>
                    <a:pt x="2071" y="9122"/>
                  </a:lnTo>
                  <a:lnTo>
                    <a:pt x="2029" y="9197"/>
                  </a:lnTo>
                  <a:lnTo>
                    <a:pt x="2029" y="9321"/>
                  </a:lnTo>
                  <a:lnTo>
                    <a:pt x="2113" y="9346"/>
                  </a:lnTo>
                  <a:lnTo>
                    <a:pt x="2156" y="9396"/>
                  </a:lnTo>
                  <a:lnTo>
                    <a:pt x="2113" y="9470"/>
                  </a:lnTo>
                  <a:lnTo>
                    <a:pt x="2113" y="9520"/>
                  </a:lnTo>
                  <a:lnTo>
                    <a:pt x="2156" y="9570"/>
                  </a:lnTo>
                  <a:lnTo>
                    <a:pt x="2113" y="9669"/>
                  </a:lnTo>
                  <a:lnTo>
                    <a:pt x="2071" y="9744"/>
                  </a:lnTo>
                  <a:lnTo>
                    <a:pt x="1987" y="9843"/>
                  </a:lnTo>
                  <a:lnTo>
                    <a:pt x="2029" y="9918"/>
                  </a:lnTo>
                  <a:lnTo>
                    <a:pt x="2071" y="10017"/>
                  </a:lnTo>
                  <a:lnTo>
                    <a:pt x="2071" y="10067"/>
                  </a:lnTo>
                  <a:lnTo>
                    <a:pt x="2113" y="10117"/>
                  </a:lnTo>
                  <a:lnTo>
                    <a:pt x="2113" y="10166"/>
                  </a:lnTo>
                  <a:lnTo>
                    <a:pt x="2198" y="10191"/>
                  </a:lnTo>
                  <a:lnTo>
                    <a:pt x="2240" y="10241"/>
                  </a:lnTo>
                  <a:lnTo>
                    <a:pt x="2282" y="10315"/>
                  </a:lnTo>
                  <a:lnTo>
                    <a:pt x="2368" y="10415"/>
                  </a:lnTo>
                  <a:lnTo>
                    <a:pt x="2494" y="10489"/>
                  </a:lnTo>
                  <a:lnTo>
                    <a:pt x="2663" y="10564"/>
                  </a:lnTo>
                  <a:lnTo>
                    <a:pt x="2790" y="10564"/>
                  </a:lnTo>
                  <a:lnTo>
                    <a:pt x="2832" y="10589"/>
                  </a:lnTo>
                  <a:lnTo>
                    <a:pt x="2916" y="10614"/>
                  </a:lnTo>
                  <a:lnTo>
                    <a:pt x="3001" y="10589"/>
                  </a:lnTo>
                  <a:lnTo>
                    <a:pt x="3044" y="10614"/>
                  </a:lnTo>
                  <a:lnTo>
                    <a:pt x="3171" y="10663"/>
                  </a:lnTo>
                  <a:lnTo>
                    <a:pt x="3213" y="10763"/>
                  </a:lnTo>
                  <a:lnTo>
                    <a:pt x="3255" y="10837"/>
                  </a:lnTo>
                  <a:lnTo>
                    <a:pt x="3213" y="10887"/>
                  </a:lnTo>
                  <a:lnTo>
                    <a:pt x="3213" y="10912"/>
                  </a:lnTo>
                  <a:lnTo>
                    <a:pt x="3171" y="11036"/>
                  </a:lnTo>
                  <a:lnTo>
                    <a:pt x="3086" y="11160"/>
                  </a:lnTo>
                  <a:lnTo>
                    <a:pt x="2958" y="11260"/>
                  </a:lnTo>
                  <a:lnTo>
                    <a:pt x="2874" y="11285"/>
                  </a:lnTo>
                  <a:lnTo>
                    <a:pt x="2832" y="11285"/>
                  </a:lnTo>
                  <a:lnTo>
                    <a:pt x="2705" y="11235"/>
                  </a:lnTo>
                  <a:lnTo>
                    <a:pt x="2621" y="11285"/>
                  </a:lnTo>
                  <a:lnTo>
                    <a:pt x="2537" y="11334"/>
                  </a:lnTo>
                  <a:lnTo>
                    <a:pt x="2579" y="11359"/>
                  </a:lnTo>
                  <a:lnTo>
                    <a:pt x="2579" y="11434"/>
                  </a:lnTo>
                  <a:lnTo>
                    <a:pt x="2537" y="11434"/>
                  </a:lnTo>
                  <a:lnTo>
                    <a:pt x="2494" y="11459"/>
                  </a:lnTo>
                  <a:lnTo>
                    <a:pt x="2579" y="11533"/>
                  </a:lnTo>
                  <a:lnTo>
                    <a:pt x="2537" y="11583"/>
                  </a:lnTo>
                  <a:lnTo>
                    <a:pt x="2537" y="11807"/>
                  </a:lnTo>
                  <a:lnTo>
                    <a:pt x="2494" y="11881"/>
                  </a:lnTo>
                  <a:lnTo>
                    <a:pt x="2579" y="11956"/>
                  </a:lnTo>
                  <a:lnTo>
                    <a:pt x="2663" y="12055"/>
                  </a:lnTo>
                  <a:lnTo>
                    <a:pt x="2747" y="12105"/>
                  </a:lnTo>
                  <a:lnTo>
                    <a:pt x="2832" y="12130"/>
                  </a:lnTo>
                  <a:lnTo>
                    <a:pt x="2916" y="12204"/>
                  </a:lnTo>
                  <a:lnTo>
                    <a:pt x="2958" y="12279"/>
                  </a:lnTo>
                  <a:lnTo>
                    <a:pt x="3044" y="12428"/>
                  </a:lnTo>
                  <a:lnTo>
                    <a:pt x="3086" y="12552"/>
                  </a:lnTo>
                  <a:lnTo>
                    <a:pt x="3171" y="12602"/>
                  </a:lnTo>
                  <a:lnTo>
                    <a:pt x="3213" y="12701"/>
                  </a:lnTo>
                  <a:lnTo>
                    <a:pt x="3213" y="12826"/>
                  </a:lnTo>
                  <a:lnTo>
                    <a:pt x="3297" y="12900"/>
                  </a:lnTo>
                  <a:lnTo>
                    <a:pt x="3382" y="12975"/>
                  </a:lnTo>
                  <a:lnTo>
                    <a:pt x="3424" y="13049"/>
                  </a:lnTo>
                  <a:lnTo>
                    <a:pt x="3466" y="13124"/>
                  </a:lnTo>
                  <a:lnTo>
                    <a:pt x="3550" y="13149"/>
                  </a:lnTo>
                  <a:lnTo>
                    <a:pt x="3508" y="13223"/>
                  </a:lnTo>
                  <a:lnTo>
                    <a:pt x="3550" y="13323"/>
                  </a:lnTo>
                  <a:lnTo>
                    <a:pt x="3635" y="13372"/>
                  </a:lnTo>
                  <a:lnTo>
                    <a:pt x="3720" y="13472"/>
                  </a:lnTo>
                  <a:lnTo>
                    <a:pt x="3805" y="13521"/>
                  </a:lnTo>
                  <a:lnTo>
                    <a:pt x="3889" y="13646"/>
                  </a:lnTo>
                  <a:lnTo>
                    <a:pt x="4016" y="13820"/>
                  </a:lnTo>
                  <a:lnTo>
                    <a:pt x="4100" y="13894"/>
                  </a:lnTo>
                  <a:lnTo>
                    <a:pt x="4311" y="13944"/>
                  </a:lnTo>
                  <a:lnTo>
                    <a:pt x="4397" y="13969"/>
                  </a:lnTo>
                  <a:lnTo>
                    <a:pt x="4397" y="14093"/>
                  </a:lnTo>
                  <a:lnTo>
                    <a:pt x="4439" y="14217"/>
                  </a:lnTo>
                  <a:lnTo>
                    <a:pt x="4397" y="14242"/>
                  </a:lnTo>
                  <a:lnTo>
                    <a:pt x="4353" y="14193"/>
                  </a:lnTo>
                  <a:lnTo>
                    <a:pt x="4269" y="14242"/>
                  </a:lnTo>
                  <a:lnTo>
                    <a:pt x="4227" y="14292"/>
                  </a:lnTo>
                  <a:lnTo>
                    <a:pt x="4269" y="14416"/>
                  </a:lnTo>
                  <a:lnTo>
                    <a:pt x="4397" y="14491"/>
                  </a:lnTo>
                  <a:lnTo>
                    <a:pt x="4481" y="14565"/>
                  </a:lnTo>
                  <a:lnTo>
                    <a:pt x="4650" y="14565"/>
                  </a:lnTo>
                  <a:lnTo>
                    <a:pt x="4734" y="14615"/>
                  </a:lnTo>
                  <a:lnTo>
                    <a:pt x="4776" y="14714"/>
                  </a:lnTo>
                  <a:lnTo>
                    <a:pt x="4692" y="14839"/>
                  </a:lnTo>
                  <a:lnTo>
                    <a:pt x="4608" y="14913"/>
                  </a:lnTo>
                  <a:lnTo>
                    <a:pt x="4565" y="15013"/>
                  </a:lnTo>
                  <a:lnTo>
                    <a:pt x="4523" y="15062"/>
                  </a:lnTo>
                  <a:lnTo>
                    <a:pt x="4523" y="15112"/>
                  </a:lnTo>
                  <a:lnTo>
                    <a:pt x="4565" y="15137"/>
                  </a:lnTo>
                  <a:lnTo>
                    <a:pt x="4565" y="15213"/>
                  </a:lnTo>
                  <a:lnTo>
                    <a:pt x="4481" y="15286"/>
                  </a:lnTo>
                  <a:lnTo>
                    <a:pt x="4439" y="15362"/>
                  </a:lnTo>
                  <a:lnTo>
                    <a:pt x="4439" y="15460"/>
                  </a:lnTo>
                  <a:lnTo>
                    <a:pt x="4397" y="15561"/>
                  </a:lnTo>
                  <a:lnTo>
                    <a:pt x="4269" y="15659"/>
                  </a:lnTo>
                  <a:lnTo>
                    <a:pt x="4269" y="15758"/>
                  </a:lnTo>
                  <a:lnTo>
                    <a:pt x="4353" y="15808"/>
                  </a:lnTo>
                  <a:lnTo>
                    <a:pt x="4523" y="15859"/>
                  </a:lnTo>
                  <a:lnTo>
                    <a:pt x="4565" y="15957"/>
                  </a:lnTo>
                  <a:lnTo>
                    <a:pt x="4650" y="16033"/>
                  </a:lnTo>
                  <a:lnTo>
                    <a:pt x="4734" y="16081"/>
                  </a:lnTo>
                  <a:lnTo>
                    <a:pt x="5073" y="16106"/>
                  </a:lnTo>
                  <a:lnTo>
                    <a:pt x="5453" y="16156"/>
                  </a:lnTo>
                  <a:lnTo>
                    <a:pt x="5621" y="16207"/>
                  </a:lnTo>
                  <a:lnTo>
                    <a:pt x="5792" y="16232"/>
                  </a:lnTo>
                  <a:lnTo>
                    <a:pt x="5918" y="16255"/>
                  </a:lnTo>
                  <a:lnTo>
                    <a:pt x="6087" y="16331"/>
                  </a:lnTo>
                  <a:lnTo>
                    <a:pt x="6213" y="16381"/>
                  </a:lnTo>
                  <a:lnTo>
                    <a:pt x="6382" y="16406"/>
                  </a:lnTo>
                  <a:lnTo>
                    <a:pt x="6510" y="16429"/>
                  </a:lnTo>
                  <a:lnTo>
                    <a:pt x="6679" y="16454"/>
                  </a:lnTo>
                  <a:lnTo>
                    <a:pt x="6890" y="16454"/>
                  </a:lnTo>
                  <a:lnTo>
                    <a:pt x="7016" y="16479"/>
                  </a:lnTo>
                  <a:lnTo>
                    <a:pt x="7144" y="16530"/>
                  </a:lnTo>
                  <a:lnTo>
                    <a:pt x="7271" y="16580"/>
                  </a:lnTo>
                  <a:lnTo>
                    <a:pt x="7355" y="16679"/>
                  </a:lnTo>
                  <a:lnTo>
                    <a:pt x="7482" y="16777"/>
                  </a:lnTo>
                  <a:lnTo>
                    <a:pt x="7693" y="16878"/>
                  </a:lnTo>
                  <a:lnTo>
                    <a:pt x="7735" y="16926"/>
                  </a:lnTo>
                  <a:lnTo>
                    <a:pt x="7735" y="17027"/>
                  </a:lnTo>
                  <a:lnTo>
                    <a:pt x="7821" y="17176"/>
                  </a:lnTo>
                  <a:lnTo>
                    <a:pt x="7947" y="17274"/>
                  </a:lnTo>
                  <a:lnTo>
                    <a:pt x="8074" y="17300"/>
                  </a:lnTo>
                  <a:lnTo>
                    <a:pt x="8158" y="17300"/>
                  </a:lnTo>
                  <a:lnTo>
                    <a:pt x="8200" y="17375"/>
                  </a:lnTo>
                  <a:lnTo>
                    <a:pt x="8327" y="17400"/>
                  </a:lnTo>
                  <a:lnTo>
                    <a:pt x="8369" y="17448"/>
                  </a:lnTo>
                  <a:lnTo>
                    <a:pt x="8666" y="17524"/>
                  </a:lnTo>
                  <a:lnTo>
                    <a:pt x="8750" y="17574"/>
                  </a:lnTo>
                  <a:lnTo>
                    <a:pt x="8877" y="17549"/>
                  </a:lnTo>
                  <a:lnTo>
                    <a:pt x="9087" y="17574"/>
                  </a:lnTo>
                  <a:lnTo>
                    <a:pt x="9426" y="17648"/>
                  </a:lnTo>
                  <a:lnTo>
                    <a:pt x="9553" y="17698"/>
                  </a:lnTo>
                  <a:lnTo>
                    <a:pt x="9595" y="17723"/>
                  </a:lnTo>
                  <a:lnTo>
                    <a:pt x="9637" y="17797"/>
                  </a:lnTo>
                  <a:lnTo>
                    <a:pt x="9679" y="17946"/>
                  </a:lnTo>
                  <a:lnTo>
                    <a:pt x="9722" y="18071"/>
                  </a:lnTo>
                  <a:lnTo>
                    <a:pt x="9679" y="18120"/>
                  </a:lnTo>
                  <a:lnTo>
                    <a:pt x="9595" y="18145"/>
                  </a:lnTo>
                  <a:lnTo>
                    <a:pt x="9595" y="18195"/>
                  </a:lnTo>
                  <a:lnTo>
                    <a:pt x="9637" y="18245"/>
                  </a:lnTo>
                  <a:lnTo>
                    <a:pt x="9764" y="18270"/>
                  </a:lnTo>
                  <a:lnTo>
                    <a:pt x="9807" y="18319"/>
                  </a:lnTo>
                  <a:lnTo>
                    <a:pt x="9849" y="18344"/>
                  </a:lnTo>
                  <a:lnTo>
                    <a:pt x="9934" y="18344"/>
                  </a:lnTo>
                  <a:lnTo>
                    <a:pt x="9976" y="18319"/>
                  </a:lnTo>
                  <a:lnTo>
                    <a:pt x="10018" y="18270"/>
                  </a:lnTo>
                  <a:lnTo>
                    <a:pt x="10103" y="18294"/>
                  </a:lnTo>
                  <a:lnTo>
                    <a:pt x="10187" y="18270"/>
                  </a:lnTo>
                  <a:lnTo>
                    <a:pt x="10314" y="18294"/>
                  </a:lnTo>
                  <a:lnTo>
                    <a:pt x="10440" y="18369"/>
                  </a:lnTo>
                  <a:lnTo>
                    <a:pt x="10484" y="18394"/>
                  </a:lnTo>
                  <a:lnTo>
                    <a:pt x="10610" y="18468"/>
                  </a:lnTo>
                  <a:lnTo>
                    <a:pt x="10737" y="18618"/>
                  </a:lnTo>
                  <a:lnTo>
                    <a:pt x="10863" y="18692"/>
                  </a:lnTo>
                  <a:lnTo>
                    <a:pt x="10905" y="18692"/>
                  </a:lnTo>
                  <a:lnTo>
                    <a:pt x="10990" y="18742"/>
                  </a:lnTo>
                  <a:lnTo>
                    <a:pt x="11074" y="18816"/>
                  </a:lnTo>
                  <a:lnTo>
                    <a:pt x="11202" y="18916"/>
                  </a:lnTo>
                  <a:lnTo>
                    <a:pt x="11244" y="18990"/>
                  </a:lnTo>
                  <a:lnTo>
                    <a:pt x="11329" y="19065"/>
                  </a:lnTo>
                  <a:lnTo>
                    <a:pt x="11371" y="19115"/>
                  </a:lnTo>
                  <a:lnTo>
                    <a:pt x="11540" y="19189"/>
                  </a:lnTo>
                  <a:lnTo>
                    <a:pt x="11540" y="19264"/>
                  </a:lnTo>
                  <a:lnTo>
                    <a:pt x="11666" y="19338"/>
                  </a:lnTo>
                  <a:lnTo>
                    <a:pt x="11751" y="19413"/>
                  </a:lnTo>
                  <a:lnTo>
                    <a:pt x="11836" y="19487"/>
                  </a:lnTo>
                  <a:lnTo>
                    <a:pt x="11921" y="19587"/>
                  </a:lnTo>
                  <a:lnTo>
                    <a:pt x="11963" y="19711"/>
                  </a:lnTo>
                  <a:lnTo>
                    <a:pt x="12047" y="19835"/>
                  </a:lnTo>
                  <a:lnTo>
                    <a:pt x="12089" y="19935"/>
                  </a:lnTo>
                  <a:lnTo>
                    <a:pt x="12132" y="20084"/>
                  </a:lnTo>
                  <a:lnTo>
                    <a:pt x="12132" y="20332"/>
                  </a:lnTo>
                  <a:lnTo>
                    <a:pt x="12089" y="20407"/>
                  </a:lnTo>
                  <a:lnTo>
                    <a:pt x="12005" y="20432"/>
                  </a:lnTo>
                  <a:lnTo>
                    <a:pt x="12005" y="20482"/>
                  </a:lnTo>
                  <a:lnTo>
                    <a:pt x="12047" y="20531"/>
                  </a:lnTo>
                  <a:lnTo>
                    <a:pt x="12089" y="20581"/>
                  </a:lnTo>
                  <a:lnTo>
                    <a:pt x="11963" y="20656"/>
                  </a:lnTo>
                  <a:lnTo>
                    <a:pt x="11963" y="20730"/>
                  </a:lnTo>
                  <a:lnTo>
                    <a:pt x="12005" y="20755"/>
                  </a:lnTo>
                  <a:lnTo>
                    <a:pt x="12047" y="20755"/>
                  </a:lnTo>
                  <a:lnTo>
                    <a:pt x="12089" y="20705"/>
                  </a:lnTo>
                  <a:lnTo>
                    <a:pt x="12174" y="20705"/>
                  </a:lnTo>
                  <a:lnTo>
                    <a:pt x="12174" y="20730"/>
                  </a:lnTo>
                  <a:lnTo>
                    <a:pt x="12216" y="20780"/>
                  </a:lnTo>
                  <a:lnTo>
                    <a:pt x="12300" y="20830"/>
                  </a:lnTo>
                  <a:lnTo>
                    <a:pt x="12300" y="20929"/>
                  </a:lnTo>
                  <a:lnTo>
                    <a:pt x="12258" y="20904"/>
                  </a:lnTo>
                  <a:lnTo>
                    <a:pt x="12174" y="20805"/>
                  </a:lnTo>
                  <a:lnTo>
                    <a:pt x="12132" y="20805"/>
                  </a:lnTo>
                  <a:lnTo>
                    <a:pt x="12132" y="20854"/>
                  </a:lnTo>
                  <a:lnTo>
                    <a:pt x="12216" y="20954"/>
                  </a:lnTo>
                  <a:lnTo>
                    <a:pt x="12216" y="20979"/>
                  </a:lnTo>
                  <a:lnTo>
                    <a:pt x="12174" y="21103"/>
                  </a:lnTo>
                  <a:lnTo>
                    <a:pt x="15006" y="21302"/>
                  </a:lnTo>
                  <a:lnTo>
                    <a:pt x="18937" y="21575"/>
                  </a:lnTo>
                  <a:lnTo>
                    <a:pt x="19021" y="21550"/>
                  </a:lnTo>
                  <a:lnTo>
                    <a:pt x="19148" y="21575"/>
                  </a:lnTo>
                  <a:lnTo>
                    <a:pt x="19318" y="21600"/>
                  </a:lnTo>
                  <a:lnTo>
                    <a:pt x="19444" y="21575"/>
                  </a:lnTo>
                  <a:lnTo>
                    <a:pt x="19571" y="21451"/>
                  </a:lnTo>
                  <a:lnTo>
                    <a:pt x="19740" y="21376"/>
                  </a:lnTo>
                  <a:lnTo>
                    <a:pt x="19782" y="21252"/>
                  </a:lnTo>
                  <a:lnTo>
                    <a:pt x="19782" y="21128"/>
                  </a:lnTo>
                  <a:lnTo>
                    <a:pt x="19655" y="21028"/>
                  </a:lnTo>
                  <a:lnTo>
                    <a:pt x="19360" y="20954"/>
                  </a:lnTo>
                  <a:lnTo>
                    <a:pt x="19232" y="20904"/>
                  </a:lnTo>
                  <a:lnTo>
                    <a:pt x="19276" y="20780"/>
                  </a:lnTo>
                  <a:lnTo>
                    <a:pt x="19360" y="20531"/>
                  </a:lnTo>
                  <a:lnTo>
                    <a:pt x="19276" y="20432"/>
                  </a:lnTo>
                  <a:lnTo>
                    <a:pt x="19360" y="20332"/>
                  </a:lnTo>
                  <a:lnTo>
                    <a:pt x="19402" y="20258"/>
                  </a:lnTo>
                  <a:lnTo>
                    <a:pt x="19487" y="20208"/>
                  </a:lnTo>
                  <a:lnTo>
                    <a:pt x="19655" y="20183"/>
                  </a:lnTo>
                  <a:lnTo>
                    <a:pt x="19698" y="20134"/>
                  </a:lnTo>
                  <a:lnTo>
                    <a:pt x="19782" y="20109"/>
                  </a:lnTo>
                  <a:lnTo>
                    <a:pt x="19782" y="20034"/>
                  </a:lnTo>
                  <a:lnTo>
                    <a:pt x="19909" y="20034"/>
                  </a:lnTo>
                  <a:lnTo>
                    <a:pt x="19994" y="19960"/>
                  </a:lnTo>
                  <a:lnTo>
                    <a:pt x="20079" y="19885"/>
                  </a:lnTo>
                  <a:lnTo>
                    <a:pt x="20079" y="19736"/>
                  </a:lnTo>
                  <a:lnTo>
                    <a:pt x="20163" y="19686"/>
                  </a:lnTo>
                  <a:lnTo>
                    <a:pt x="20163" y="19587"/>
                  </a:lnTo>
                  <a:lnTo>
                    <a:pt x="20247" y="19289"/>
                  </a:lnTo>
                  <a:lnTo>
                    <a:pt x="20332" y="19214"/>
                  </a:lnTo>
                  <a:lnTo>
                    <a:pt x="20543" y="19189"/>
                  </a:lnTo>
                  <a:lnTo>
                    <a:pt x="20500" y="19139"/>
                  </a:lnTo>
                  <a:lnTo>
                    <a:pt x="20585" y="19115"/>
                  </a:lnTo>
                  <a:lnTo>
                    <a:pt x="20671" y="19040"/>
                  </a:lnTo>
                  <a:lnTo>
                    <a:pt x="20755" y="18965"/>
                  </a:lnTo>
                  <a:lnTo>
                    <a:pt x="21050" y="18916"/>
                  </a:lnTo>
                  <a:lnTo>
                    <a:pt x="21305" y="18866"/>
                  </a:lnTo>
                  <a:lnTo>
                    <a:pt x="21431" y="18792"/>
                  </a:lnTo>
                  <a:lnTo>
                    <a:pt x="21600" y="18767"/>
                  </a:lnTo>
                  <a:lnTo>
                    <a:pt x="21600" y="18692"/>
                  </a:lnTo>
                  <a:lnTo>
                    <a:pt x="21558" y="18618"/>
                  </a:lnTo>
                  <a:lnTo>
                    <a:pt x="21261" y="18394"/>
                  </a:lnTo>
                  <a:lnTo>
                    <a:pt x="21092" y="18294"/>
                  </a:lnTo>
                  <a:lnTo>
                    <a:pt x="21092" y="18046"/>
                  </a:lnTo>
                  <a:lnTo>
                    <a:pt x="21050" y="17996"/>
                  </a:lnTo>
                  <a:lnTo>
                    <a:pt x="21008" y="17797"/>
                  </a:lnTo>
                  <a:lnTo>
                    <a:pt x="20755" y="17574"/>
                  </a:lnTo>
                  <a:lnTo>
                    <a:pt x="20839" y="17524"/>
                  </a:lnTo>
                  <a:lnTo>
                    <a:pt x="20881" y="17474"/>
                  </a:lnTo>
                  <a:lnTo>
                    <a:pt x="20797" y="17448"/>
                  </a:lnTo>
                  <a:lnTo>
                    <a:pt x="20713" y="17400"/>
                  </a:lnTo>
                  <a:lnTo>
                    <a:pt x="20671" y="17226"/>
                  </a:lnTo>
                  <a:lnTo>
                    <a:pt x="20713" y="17125"/>
                  </a:lnTo>
                  <a:lnTo>
                    <a:pt x="18472" y="15187"/>
                  </a:lnTo>
                  <a:lnTo>
                    <a:pt x="18007" y="14789"/>
                  </a:lnTo>
                  <a:lnTo>
                    <a:pt x="15344" y="12428"/>
                  </a:lnTo>
                  <a:lnTo>
                    <a:pt x="13950" y="11235"/>
                  </a:lnTo>
                  <a:lnTo>
                    <a:pt x="12808" y="10241"/>
                  </a:lnTo>
                  <a:lnTo>
                    <a:pt x="11371" y="8973"/>
                  </a:lnTo>
                  <a:lnTo>
                    <a:pt x="10990" y="8650"/>
                  </a:lnTo>
                  <a:lnTo>
                    <a:pt x="10526" y="8228"/>
                  </a:lnTo>
                  <a:lnTo>
                    <a:pt x="9934" y="7706"/>
                  </a:lnTo>
                  <a:lnTo>
                    <a:pt x="9679" y="7507"/>
                  </a:lnTo>
                  <a:lnTo>
                    <a:pt x="9722" y="7333"/>
                  </a:lnTo>
                  <a:close/>
                </a:path>
              </a:pathLst>
            </a:custGeom>
            <a:solidFill>
              <a:srgbClr val="FFFF99"/>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474" name="Colorado"/>
            <p:cNvSpPr/>
            <p:nvPr/>
          </p:nvSpPr>
          <p:spPr>
            <a:xfrm>
              <a:off x="2216150" y="2340658"/>
              <a:ext cx="1176341" cy="98619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219" y="20648"/>
                  </a:moveTo>
                  <a:lnTo>
                    <a:pt x="11591" y="20707"/>
                  </a:lnTo>
                  <a:lnTo>
                    <a:pt x="12522" y="20826"/>
                  </a:lnTo>
                  <a:lnTo>
                    <a:pt x="13686" y="20946"/>
                  </a:lnTo>
                  <a:lnTo>
                    <a:pt x="14524" y="21065"/>
                  </a:lnTo>
                  <a:lnTo>
                    <a:pt x="14804" y="21065"/>
                  </a:lnTo>
                  <a:lnTo>
                    <a:pt x="15222" y="21124"/>
                  </a:lnTo>
                  <a:lnTo>
                    <a:pt x="15921" y="21183"/>
                  </a:lnTo>
                  <a:lnTo>
                    <a:pt x="16665" y="21243"/>
                  </a:lnTo>
                  <a:lnTo>
                    <a:pt x="17317" y="21361"/>
                  </a:lnTo>
                  <a:lnTo>
                    <a:pt x="17783" y="21361"/>
                  </a:lnTo>
                  <a:lnTo>
                    <a:pt x="18155" y="21422"/>
                  </a:lnTo>
                  <a:lnTo>
                    <a:pt x="18574" y="21481"/>
                  </a:lnTo>
                  <a:lnTo>
                    <a:pt x="19319" y="21541"/>
                  </a:lnTo>
                  <a:lnTo>
                    <a:pt x="19971" y="21600"/>
                  </a:lnTo>
                  <a:lnTo>
                    <a:pt x="20622" y="21600"/>
                  </a:lnTo>
                  <a:lnTo>
                    <a:pt x="20715" y="19756"/>
                  </a:lnTo>
                  <a:lnTo>
                    <a:pt x="20809" y="18506"/>
                  </a:lnTo>
                  <a:lnTo>
                    <a:pt x="20809" y="18089"/>
                  </a:lnTo>
                  <a:lnTo>
                    <a:pt x="20949" y="15590"/>
                  </a:lnTo>
                  <a:lnTo>
                    <a:pt x="21041" y="13925"/>
                  </a:lnTo>
                  <a:lnTo>
                    <a:pt x="21041" y="13508"/>
                  </a:lnTo>
                  <a:lnTo>
                    <a:pt x="21135" y="11782"/>
                  </a:lnTo>
                  <a:lnTo>
                    <a:pt x="21135" y="11425"/>
                  </a:lnTo>
                  <a:lnTo>
                    <a:pt x="21274" y="9342"/>
                  </a:lnTo>
                  <a:lnTo>
                    <a:pt x="21228" y="9283"/>
                  </a:lnTo>
                  <a:lnTo>
                    <a:pt x="21367" y="7259"/>
                  </a:lnTo>
                  <a:lnTo>
                    <a:pt x="21414" y="5653"/>
                  </a:lnTo>
                  <a:lnTo>
                    <a:pt x="21460" y="5237"/>
                  </a:lnTo>
                  <a:lnTo>
                    <a:pt x="21506" y="3987"/>
                  </a:lnTo>
                  <a:lnTo>
                    <a:pt x="21506" y="3749"/>
                  </a:lnTo>
                  <a:lnTo>
                    <a:pt x="21600" y="2500"/>
                  </a:lnTo>
                  <a:lnTo>
                    <a:pt x="20017" y="2380"/>
                  </a:lnTo>
                  <a:lnTo>
                    <a:pt x="19924" y="2380"/>
                  </a:lnTo>
                  <a:lnTo>
                    <a:pt x="17922" y="2142"/>
                  </a:lnTo>
                  <a:lnTo>
                    <a:pt x="17364" y="2083"/>
                  </a:lnTo>
                  <a:lnTo>
                    <a:pt x="15967" y="1963"/>
                  </a:lnTo>
                  <a:lnTo>
                    <a:pt x="13500" y="1666"/>
                  </a:lnTo>
                  <a:lnTo>
                    <a:pt x="12569" y="1548"/>
                  </a:lnTo>
                  <a:lnTo>
                    <a:pt x="10009" y="1190"/>
                  </a:lnTo>
                  <a:lnTo>
                    <a:pt x="9636" y="1131"/>
                  </a:lnTo>
                  <a:lnTo>
                    <a:pt x="8146" y="893"/>
                  </a:lnTo>
                  <a:lnTo>
                    <a:pt x="6890" y="715"/>
                  </a:lnTo>
                  <a:lnTo>
                    <a:pt x="5214" y="417"/>
                  </a:lnTo>
                  <a:lnTo>
                    <a:pt x="2049" y="0"/>
                  </a:lnTo>
                  <a:lnTo>
                    <a:pt x="1862" y="1548"/>
                  </a:lnTo>
                  <a:lnTo>
                    <a:pt x="1629" y="3629"/>
                  </a:lnTo>
                  <a:lnTo>
                    <a:pt x="1350" y="6307"/>
                  </a:lnTo>
                  <a:lnTo>
                    <a:pt x="1256" y="7022"/>
                  </a:lnTo>
                  <a:lnTo>
                    <a:pt x="1164" y="7675"/>
                  </a:lnTo>
                  <a:lnTo>
                    <a:pt x="745" y="11723"/>
                  </a:lnTo>
                  <a:lnTo>
                    <a:pt x="559" y="13449"/>
                  </a:lnTo>
                  <a:lnTo>
                    <a:pt x="419" y="14756"/>
                  </a:lnTo>
                  <a:lnTo>
                    <a:pt x="326" y="15888"/>
                  </a:lnTo>
                  <a:lnTo>
                    <a:pt x="0" y="18863"/>
                  </a:lnTo>
                  <a:lnTo>
                    <a:pt x="372" y="18982"/>
                  </a:lnTo>
                  <a:lnTo>
                    <a:pt x="1024" y="19100"/>
                  </a:lnTo>
                  <a:lnTo>
                    <a:pt x="1629" y="19160"/>
                  </a:lnTo>
                  <a:lnTo>
                    <a:pt x="1909" y="19220"/>
                  </a:lnTo>
                  <a:lnTo>
                    <a:pt x="2281" y="19280"/>
                  </a:lnTo>
                  <a:lnTo>
                    <a:pt x="3305" y="19458"/>
                  </a:lnTo>
                  <a:lnTo>
                    <a:pt x="4376" y="19637"/>
                  </a:lnTo>
                  <a:lnTo>
                    <a:pt x="4655" y="19696"/>
                  </a:lnTo>
                  <a:lnTo>
                    <a:pt x="4701" y="19696"/>
                  </a:lnTo>
                  <a:lnTo>
                    <a:pt x="5167" y="19756"/>
                  </a:lnTo>
                  <a:lnTo>
                    <a:pt x="6285" y="19934"/>
                  </a:lnTo>
                  <a:lnTo>
                    <a:pt x="7169" y="20113"/>
                  </a:lnTo>
                  <a:lnTo>
                    <a:pt x="7541" y="20172"/>
                  </a:lnTo>
                  <a:lnTo>
                    <a:pt x="8938" y="20350"/>
                  </a:lnTo>
                  <a:lnTo>
                    <a:pt x="9776" y="20469"/>
                  </a:lnTo>
                  <a:lnTo>
                    <a:pt x="10149" y="20529"/>
                  </a:lnTo>
                  <a:lnTo>
                    <a:pt x="10754" y="20648"/>
                  </a:lnTo>
                  <a:lnTo>
                    <a:pt x="11219" y="20648"/>
                  </a:lnTo>
                  <a:close/>
                </a:path>
              </a:pathLst>
            </a:custGeom>
            <a:solidFill>
              <a:srgbClr val="FFFF99"/>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475" name="Connecticut"/>
            <p:cNvSpPr/>
            <p:nvPr/>
          </p:nvSpPr>
          <p:spPr>
            <a:xfrm>
              <a:off x="7686678" y="1778819"/>
              <a:ext cx="279404" cy="28856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5513" y="12838"/>
                  </a:moveTo>
                  <a:lnTo>
                    <a:pt x="16298" y="13449"/>
                  </a:lnTo>
                  <a:lnTo>
                    <a:pt x="16494" y="13449"/>
                  </a:lnTo>
                  <a:lnTo>
                    <a:pt x="16690" y="13246"/>
                  </a:lnTo>
                  <a:lnTo>
                    <a:pt x="17083" y="12838"/>
                  </a:lnTo>
                  <a:lnTo>
                    <a:pt x="17476" y="12838"/>
                  </a:lnTo>
                  <a:lnTo>
                    <a:pt x="17476" y="12431"/>
                  </a:lnTo>
                  <a:lnTo>
                    <a:pt x="17869" y="12431"/>
                  </a:lnTo>
                  <a:lnTo>
                    <a:pt x="18262" y="12634"/>
                  </a:lnTo>
                  <a:lnTo>
                    <a:pt x="18458" y="12431"/>
                  </a:lnTo>
                  <a:lnTo>
                    <a:pt x="18458" y="12226"/>
                  </a:lnTo>
                  <a:lnTo>
                    <a:pt x="18851" y="12022"/>
                  </a:lnTo>
                  <a:lnTo>
                    <a:pt x="19244" y="12226"/>
                  </a:lnTo>
                  <a:lnTo>
                    <a:pt x="19832" y="12022"/>
                  </a:lnTo>
                  <a:lnTo>
                    <a:pt x="19832" y="11615"/>
                  </a:lnTo>
                  <a:lnTo>
                    <a:pt x="21404" y="11004"/>
                  </a:lnTo>
                  <a:lnTo>
                    <a:pt x="21207" y="10188"/>
                  </a:lnTo>
                  <a:lnTo>
                    <a:pt x="21207" y="9781"/>
                  </a:lnTo>
                  <a:lnTo>
                    <a:pt x="21600" y="9578"/>
                  </a:lnTo>
                  <a:lnTo>
                    <a:pt x="21600" y="8966"/>
                  </a:lnTo>
                  <a:lnTo>
                    <a:pt x="21011" y="6725"/>
                  </a:lnTo>
                  <a:lnTo>
                    <a:pt x="21011" y="6113"/>
                  </a:lnTo>
                  <a:lnTo>
                    <a:pt x="20618" y="4687"/>
                  </a:lnTo>
                  <a:lnTo>
                    <a:pt x="19441" y="407"/>
                  </a:lnTo>
                  <a:lnTo>
                    <a:pt x="19244" y="0"/>
                  </a:lnTo>
                  <a:lnTo>
                    <a:pt x="15906" y="815"/>
                  </a:lnTo>
                  <a:lnTo>
                    <a:pt x="15513" y="1019"/>
                  </a:lnTo>
                  <a:lnTo>
                    <a:pt x="11193" y="2038"/>
                  </a:lnTo>
                  <a:lnTo>
                    <a:pt x="10800" y="2241"/>
                  </a:lnTo>
                  <a:lnTo>
                    <a:pt x="8444" y="2649"/>
                  </a:lnTo>
                  <a:lnTo>
                    <a:pt x="8444" y="3260"/>
                  </a:lnTo>
                  <a:lnTo>
                    <a:pt x="7855" y="3465"/>
                  </a:lnTo>
                  <a:lnTo>
                    <a:pt x="7658" y="2853"/>
                  </a:lnTo>
                  <a:lnTo>
                    <a:pt x="5498" y="3465"/>
                  </a:lnTo>
                  <a:lnTo>
                    <a:pt x="5106" y="3465"/>
                  </a:lnTo>
                  <a:lnTo>
                    <a:pt x="0" y="4687"/>
                  </a:lnTo>
                  <a:lnTo>
                    <a:pt x="982" y="10596"/>
                  </a:lnTo>
                  <a:lnTo>
                    <a:pt x="1375" y="13041"/>
                  </a:lnTo>
                  <a:lnTo>
                    <a:pt x="1768" y="15691"/>
                  </a:lnTo>
                  <a:lnTo>
                    <a:pt x="1963" y="16709"/>
                  </a:lnTo>
                  <a:lnTo>
                    <a:pt x="2945" y="17728"/>
                  </a:lnTo>
                  <a:lnTo>
                    <a:pt x="2552" y="18340"/>
                  </a:lnTo>
                  <a:lnTo>
                    <a:pt x="786" y="20174"/>
                  </a:lnTo>
                  <a:lnTo>
                    <a:pt x="1768" y="21600"/>
                  </a:lnTo>
                  <a:lnTo>
                    <a:pt x="2159" y="21396"/>
                  </a:lnTo>
                  <a:lnTo>
                    <a:pt x="2945" y="21193"/>
                  </a:lnTo>
                  <a:lnTo>
                    <a:pt x="3338" y="20988"/>
                  </a:lnTo>
                  <a:lnTo>
                    <a:pt x="3535" y="20581"/>
                  </a:lnTo>
                  <a:lnTo>
                    <a:pt x="3731" y="20581"/>
                  </a:lnTo>
                  <a:lnTo>
                    <a:pt x="4124" y="20174"/>
                  </a:lnTo>
                  <a:lnTo>
                    <a:pt x="4320" y="19562"/>
                  </a:lnTo>
                  <a:lnTo>
                    <a:pt x="4320" y="19154"/>
                  </a:lnTo>
                  <a:lnTo>
                    <a:pt x="4910" y="19154"/>
                  </a:lnTo>
                  <a:lnTo>
                    <a:pt x="5694" y="18951"/>
                  </a:lnTo>
                  <a:lnTo>
                    <a:pt x="6087" y="18747"/>
                  </a:lnTo>
                  <a:lnTo>
                    <a:pt x="6480" y="17932"/>
                  </a:lnTo>
                  <a:lnTo>
                    <a:pt x="7462" y="17932"/>
                  </a:lnTo>
                  <a:lnTo>
                    <a:pt x="7658" y="17728"/>
                  </a:lnTo>
                  <a:lnTo>
                    <a:pt x="7658" y="17321"/>
                  </a:lnTo>
                  <a:lnTo>
                    <a:pt x="8051" y="16913"/>
                  </a:lnTo>
                  <a:lnTo>
                    <a:pt x="8444" y="16709"/>
                  </a:lnTo>
                  <a:lnTo>
                    <a:pt x="8837" y="16302"/>
                  </a:lnTo>
                  <a:lnTo>
                    <a:pt x="8837" y="15691"/>
                  </a:lnTo>
                  <a:lnTo>
                    <a:pt x="9032" y="15079"/>
                  </a:lnTo>
                  <a:lnTo>
                    <a:pt x="9425" y="14875"/>
                  </a:lnTo>
                  <a:lnTo>
                    <a:pt x="9818" y="15691"/>
                  </a:lnTo>
                  <a:lnTo>
                    <a:pt x="10014" y="15487"/>
                  </a:lnTo>
                  <a:lnTo>
                    <a:pt x="10604" y="15282"/>
                  </a:lnTo>
                  <a:lnTo>
                    <a:pt x="10996" y="15079"/>
                  </a:lnTo>
                  <a:lnTo>
                    <a:pt x="11586" y="15079"/>
                  </a:lnTo>
                  <a:lnTo>
                    <a:pt x="11979" y="14875"/>
                  </a:lnTo>
                  <a:lnTo>
                    <a:pt x="12175" y="14672"/>
                  </a:lnTo>
                  <a:lnTo>
                    <a:pt x="12568" y="14468"/>
                  </a:lnTo>
                  <a:lnTo>
                    <a:pt x="13942" y="14468"/>
                  </a:lnTo>
                  <a:lnTo>
                    <a:pt x="14531" y="14060"/>
                  </a:lnTo>
                  <a:lnTo>
                    <a:pt x="14727" y="13856"/>
                  </a:lnTo>
                  <a:lnTo>
                    <a:pt x="15513" y="13856"/>
                  </a:lnTo>
                  <a:lnTo>
                    <a:pt x="15513" y="12838"/>
                  </a:lnTo>
                  <a:close/>
                </a:path>
              </a:pathLst>
            </a:custGeom>
            <a:solidFill>
              <a:srgbClr val="FFFF99"/>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476" name="Delaware"/>
            <p:cNvSpPr/>
            <p:nvPr/>
          </p:nvSpPr>
          <p:spPr>
            <a:xfrm>
              <a:off x="7446964" y="2381396"/>
              <a:ext cx="169867" cy="30214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414" y="7395"/>
                  </a:moveTo>
                  <a:lnTo>
                    <a:pt x="7093" y="7006"/>
                  </a:lnTo>
                  <a:lnTo>
                    <a:pt x="6448" y="6617"/>
                  </a:lnTo>
                  <a:lnTo>
                    <a:pt x="5803" y="6422"/>
                  </a:lnTo>
                  <a:lnTo>
                    <a:pt x="5480" y="6033"/>
                  </a:lnTo>
                  <a:lnTo>
                    <a:pt x="5159" y="5838"/>
                  </a:lnTo>
                  <a:lnTo>
                    <a:pt x="5480" y="5254"/>
                  </a:lnTo>
                  <a:lnTo>
                    <a:pt x="5480" y="4865"/>
                  </a:lnTo>
                  <a:lnTo>
                    <a:pt x="5159" y="4670"/>
                  </a:lnTo>
                  <a:lnTo>
                    <a:pt x="4836" y="4476"/>
                  </a:lnTo>
                  <a:lnTo>
                    <a:pt x="4514" y="4087"/>
                  </a:lnTo>
                  <a:lnTo>
                    <a:pt x="4514" y="3503"/>
                  </a:lnTo>
                  <a:lnTo>
                    <a:pt x="4836" y="3114"/>
                  </a:lnTo>
                  <a:lnTo>
                    <a:pt x="5159" y="2724"/>
                  </a:lnTo>
                  <a:lnTo>
                    <a:pt x="5803" y="2724"/>
                  </a:lnTo>
                  <a:lnTo>
                    <a:pt x="5480" y="2530"/>
                  </a:lnTo>
                  <a:lnTo>
                    <a:pt x="6770" y="778"/>
                  </a:lnTo>
                  <a:lnTo>
                    <a:pt x="6770" y="389"/>
                  </a:lnTo>
                  <a:lnTo>
                    <a:pt x="7093" y="389"/>
                  </a:lnTo>
                  <a:lnTo>
                    <a:pt x="6448" y="195"/>
                  </a:lnTo>
                  <a:lnTo>
                    <a:pt x="5480" y="0"/>
                  </a:lnTo>
                  <a:lnTo>
                    <a:pt x="4836" y="0"/>
                  </a:lnTo>
                  <a:lnTo>
                    <a:pt x="3868" y="195"/>
                  </a:lnTo>
                  <a:lnTo>
                    <a:pt x="2902" y="389"/>
                  </a:lnTo>
                  <a:lnTo>
                    <a:pt x="2579" y="584"/>
                  </a:lnTo>
                  <a:lnTo>
                    <a:pt x="1289" y="1362"/>
                  </a:lnTo>
                  <a:lnTo>
                    <a:pt x="968" y="1557"/>
                  </a:lnTo>
                  <a:lnTo>
                    <a:pt x="968" y="1946"/>
                  </a:lnTo>
                  <a:lnTo>
                    <a:pt x="645" y="2335"/>
                  </a:lnTo>
                  <a:lnTo>
                    <a:pt x="0" y="2530"/>
                  </a:lnTo>
                  <a:lnTo>
                    <a:pt x="2579" y="7979"/>
                  </a:lnTo>
                  <a:lnTo>
                    <a:pt x="2902" y="9145"/>
                  </a:lnTo>
                  <a:lnTo>
                    <a:pt x="3223" y="9925"/>
                  </a:lnTo>
                  <a:lnTo>
                    <a:pt x="4191" y="11482"/>
                  </a:lnTo>
                  <a:lnTo>
                    <a:pt x="6125" y="16151"/>
                  </a:lnTo>
                  <a:lnTo>
                    <a:pt x="7414" y="18876"/>
                  </a:lnTo>
                  <a:lnTo>
                    <a:pt x="8059" y="20238"/>
                  </a:lnTo>
                  <a:lnTo>
                    <a:pt x="9027" y="21600"/>
                  </a:lnTo>
                  <a:lnTo>
                    <a:pt x="15797" y="20822"/>
                  </a:lnTo>
                  <a:lnTo>
                    <a:pt x="21600" y="20043"/>
                  </a:lnTo>
                  <a:lnTo>
                    <a:pt x="21277" y="19265"/>
                  </a:lnTo>
                  <a:lnTo>
                    <a:pt x="20632" y="18486"/>
                  </a:lnTo>
                  <a:lnTo>
                    <a:pt x="20311" y="18486"/>
                  </a:lnTo>
                  <a:lnTo>
                    <a:pt x="19988" y="18681"/>
                  </a:lnTo>
                  <a:lnTo>
                    <a:pt x="19666" y="18486"/>
                  </a:lnTo>
                  <a:lnTo>
                    <a:pt x="19021" y="18486"/>
                  </a:lnTo>
                  <a:lnTo>
                    <a:pt x="18698" y="18681"/>
                  </a:lnTo>
                  <a:lnTo>
                    <a:pt x="18377" y="18876"/>
                  </a:lnTo>
                  <a:lnTo>
                    <a:pt x="18054" y="18681"/>
                  </a:lnTo>
                  <a:lnTo>
                    <a:pt x="17732" y="18681"/>
                  </a:lnTo>
                  <a:lnTo>
                    <a:pt x="17409" y="18292"/>
                  </a:lnTo>
                  <a:lnTo>
                    <a:pt x="18698" y="18292"/>
                  </a:lnTo>
                  <a:lnTo>
                    <a:pt x="19021" y="18097"/>
                  </a:lnTo>
                  <a:lnTo>
                    <a:pt x="19343" y="17903"/>
                  </a:lnTo>
                  <a:lnTo>
                    <a:pt x="19343" y="17708"/>
                  </a:lnTo>
                  <a:lnTo>
                    <a:pt x="19021" y="17513"/>
                  </a:lnTo>
                  <a:lnTo>
                    <a:pt x="18377" y="17319"/>
                  </a:lnTo>
                  <a:lnTo>
                    <a:pt x="18698" y="17124"/>
                  </a:lnTo>
                  <a:lnTo>
                    <a:pt x="19021" y="16930"/>
                  </a:lnTo>
                  <a:lnTo>
                    <a:pt x="19021" y="16735"/>
                  </a:lnTo>
                  <a:lnTo>
                    <a:pt x="19666" y="16930"/>
                  </a:lnTo>
                  <a:lnTo>
                    <a:pt x="19988" y="17319"/>
                  </a:lnTo>
                  <a:lnTo>
                    <a:pt x="20311" y="17319"/>
                  </a:lnTo>
                  <a:lnTo>
                    <a:pt x="20632" y="17124"/>
                  </a:lnTo>
                  <a:lnTo>
                    <a:pt x="20311" y="16930"/>
                  </a:lnTo>
                  <a:lnTo>
                    <a:pt x="19988" y="16540"/>
                  </a:lnTo>
                  <a:lnTo>
                    <a:pt x="19343" y="15373"/>
                  </a:lnTo>
                  <a:lnTo>
                    <a:pt x="19021" y="15178"/>
                  </a:lnTo>
                  <a:lnTo>
                    <a:pt x="18377" y="15373"/>
                  </a:lnTo>
                  <a:lnTo>
                    <a:pt x="17732" y="15178"/>
                  </a:lnTo>
                  <a:lnTo>
                    <a:pt x="17086" y="15178"/>
                  </a:lnTo>
                  <a:lnTo>
                    <a:pt x="16441" y="14983"/>
                  </a:lnTo>
                  <a:lnTo>
                    <a:pt x="15797" y="14400"/>
                  </a:lnTo>
                  <a:lnTo>
                    <a:pt x="14830" y="14205"/>
                  </a:lnTo>
                  <a:lnTo>
                    <a:pt x="14186" y="14010"/>
                  </a:lnTo>
                  <a:lnTo>
                    <a:pt x="13863" y="13816"/>
                  </a:lnTo>
                  <a:lnTo>
                    <a:pt x="13863" y="13232"/>
                  </a:lnTo>
                  <a:lnTo>
                    <a:pt x="13541" y="12843"/>
                  </a:lnTo>
                  <a:lnTo>
                    <a:pt x="13218" y="12455"/>
                  </a:lnTo>
                  <a:lnTo>
                    <a:pt x="12250" y="11871"/>
                  </a:lnTo>
                  <a:lnTo>
                    <a:pt x="11606" y="11482"/>
                  </a:lnTo>
                  <a:lnTo>
                    <a:pt x="11284" y="11091"/>
                  </a:lnTo>
                  <a:lnTo>
                    <a:pt x="10961" y="10314"/>
                  </a:lnTo>
                  <a:lnTo>
                    <a:pt x="10961" y="9729"/>
                  </a:lnTo>
                  <a:lnTo>
                    <a:pt x="10639" y="9145"/>
                  </a:lnTo>
                  <a:lnTo>
                    <a:pt x="9994" y="8563"/>
                  </a:lnTo>
                  <a:lnTo>
                    <a:pt x="9350" y="8173"/>
                  </a:lnTo>
                  <a:lnTo>
                    <a:pt x="9027" y="7979"/>
                  </a:lnTo>
                  <a:lnTo>
                    <a:pt x="8059" y="7590"/>
                  </a:lnTo>
                  <a:lnTo>
                    <a:pt x="7414" y="7395"/>
                  </a:lnTo>
                  <a:close/>
                </a:path>
              </a:pathLst>
            </a:custGeom>
            <a:solidFill>
              <a:srgbClr val="FFFF99"/>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477" name="Florida"/>
            <p:cNvSpPr/>
            <p:nvPr/>
          </p:nvSpPr>
          <p:spPr>
            <a:xfrm>
              <a:off x="5776914" y="4511630"/>
              <a:ext cx="1471618" cy="11915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85" y="3838"/>
                  </a:moveTo>
                  <a:lnTo>
                    <a:pt x="9496" y="3789"/>
                  </a:lnTo>
                  <a:lnTo>
                    <a:pt x="9608" y="3789"/>
                  </a:lnTo>
                  <a:lnTo>
                    <a:pt x="9720" y="3887"/>
                  </a:lnTo>
                  <a:lnTo>
                    <a:pt x="10055" y="4182"/>
                  </a:lnTo>
                  <a:lnTo>
                    <a:pt x="10204" y="4182"/>
                  </a:lnTo>
                  <a:lnTo>
                    <a:pt x="10279" y="4281"/>
                  </a:lnTo>
                  <a:lnTo>
                    <a:pt x="10428" y="4329"/>
                  </a:lnTo>
                  <a:lnTo>
                    <a:pt x="10539" y="4477"/>
                  </a:lnTo>
                  <a:lnTo>
                    <a:pt x="10651" y="4576"/>
                  </a:lnTo>
                  <a:lnTo>
                    <a:pt x="10726" y="4625"/>
                  </a:lnTo>
                  <a:lnTo>
                    <a:pt x="10763" y="4675"/>
                  </a:lnTo>
                  <a:lnTo>
                    <a:pt x="10763" y="4724"/>
                  </a:lnTo>
                  <a:lnTo>
                    <a:pt x="10726" y="4772"/>
                  </a:lnTo>
                  <a:lnTo>
                    <a:pt x="10726" y="4871"/>
                  </a:lnTo>
                  <a:lnTo>
                    <a:pt x="10763" y="4920"/>
                  </a:lnTo>
                  <a:lnTo>
                    <a:pt x="10800" y="4920"/>
                  </a:lnTo>
                  <a:lnTo>
                    <a:pt x="10874" y="5068"/>
                  </a:lnTo>
                  <a:lnTo>
                    <a:pt x="11023" y="5068"/>
                  </a:lnTo>
                  <a:lnTo>
                    <a:pt x="11061" y="5167"/>
                  </a:lnTo>
                  <a:lnTo>
                    <a:pt x="11135" y="5215"/>
                  </a:lnTo>
                  <a:lnTo>
                    <a:pt x="11247" y="5215"/>
                  </a:lnTo>
                  <a:lnTo>
                    <a:pt x="11284" y="5412"/>
                  </a:lnTo>
                  <a:lnTo>
                    <a:pt x="11321" y="5511"/>
                  </a:lnTo>
                  <a:lnTo>
                    <a:pt x="11321" y="5757"/>
                  </a:lnTo>
                  <a:lnTo>
                    <a:pt x="11396" y="5806"/>
                  </a:lnTo>
                  <a:lnTo>
                    <a:pt x="11433" y="5855"/>
                  </a:lnTo>
                  <a:lnTo>
                    <a:pt x="11470" y="5855"/>
                  </a:lnTo>
                  <a:lnTo>
                    <a:pt x="11508" y="5905"/>
                  </a:lnTo>
                  <a:lnTo>
                    <a:pt x="11582" y="5954"/>
                  </a:lnTo>
                  <a:lnTo>
                    <a:pt x="11582" y="6053"/>
                  </a:lnTo>
                  <a:lnTo>
                    <a:pt x="11657" y="6101"/>
                  </a:lnTo>
                  <a:lnTo>
                    <a:pt x="11694" y="6053"/>
                  </a:lnTo>
                  <a:lnTo>
                    <a:pt x="11806" y="6053"/>
                  </a:lnTo>
                  <a:lnTo>
                    <a:pt x="11880" y="6101"/>
                  </a:lnTo>
                  <a:lnTo>
                    <a:pt x="11955" y="6199"/>
                  </a:lnTo>
                  <a:lnTo>
                    <a:pt x="12029" y="6347"/>
                  </a:lnTo>
                  <a:lnTo>
                    <a:pt x="12029" y="6445"/>
                  </a:lnTo>
                  <a:lnTo>
                    <a:pt x="12066" y="6544"/>
                  </a:lnTo>
                  <a:lnTo>
                    <a:pt x="12141" y="6544"/>
                  </a:lnTo>
                  <a:lnTo>
                    <a:pt x="12253" y="6593"/>
                  </a:lnTo>
                  <a:lnTo>
                    <a:pt x="12290" y="6642"/>
                  </a:lnTo>
                  <a:lnTo>
                    <a:pt x="12290" y="6840"/>
                  </a:lnTo>
                  <a:lnTo>
                    <a:pt x="12327" y="6888"/>
                  </a:lnTo>
                  <a:lnTo>
                    <a:pt x="12402" y="6888"/>
                  </a:lnTo>
                  <a:lnTo>
                    <a:pt x="12476" y="6937"/>
                  </a:lnTo>
                  <a:lnTo>
                    <a:pt x="12923" y="6937"/>
                  </a:lnTo>
                  <a:lnTo>
                    <a:pt x="12998" y="6888"/>
                  </a:lnTo>
                  <a:lnTo>
                    <a:pt x="13035" y="6987"/>
                  </a:lnTo>
                  <a:lnTo>
                    <a:pt x="13035" y="7184"/>
                  </a:lnTo>
                  <a:lnTo>
                    <a:pt x="13108" y="7233"/>
                  </a:lnTo>
                  <a:lnTo>
                    <a:pt x="13221" y="7233"/>
                  </a:lnTo>
                  <a:lnTo>
                    <a:pt x="13221" y="7429"/>
                  </a:lnTo>
                  <a:lnTo>
                    <a:pt x="13296" y="7479"/>
                  </a:lnTo>
                  <a:lnTo>
                    <a:pt x="13296" y="7528"/>
                  </a:lnTo>
                  <a:lnTo>
                    <a:pt x="13333" y="7627"/>
                  </a:lnTo>
                  <a:lnTo>
                    <a:pt x="13333" y="7675"/>
                  </a:lnTo>
                  <a:lnTo>
                    <a:pt x="13406" y="7724"/>
                  </a:lnTo>
                  <a:lnTo>
                    <a:pt x="13518" y="7823"/>
                  </a:lnTo>
                  <a:lnTo>
                    <a:pt x="13594" y="7872"/>
                  </a:lnTo>
                  <a:lnTo>
                    <a:pt x="13631" y="7922"/>
                  </a:lnTo>
                  <a:lnTo>
                    <a:pt x="13594" y="7971"/>
                  </a:lnTo>
                  <a:lnTo>
                    <a:pt x="13594" y="8020"/>
                  </a:lnTo>
                  <a:lnTo>
                    <a:pt x="13445" y="8020"/>
                  </a:lnTo>
                  <a:lnTo>
                    <a:pt x="13445" y="8217"/>
                  </a:lnTo>
                  <a:lnTo>
                    <a:pt x="13482" y="8217"/>
                  </a:lnTo>
                  <a:lnTo>
                    <a:pt x="13555" y="8266"/>
                  </a:lnTo>
                  <a:lnTo>
                    <a:pt x="13594" y="8266"/>
                  </a:lnTo>
                  <a:lnTo>
                    <a:pt x="13594" y="8513"/>
                  </a:lnTo>
                  <a:lnTo>
                    <a:pt x="13631" y="8561"/>
                  </a:lnTo>
                  <a:lnTo>
                    <a:pt x="13667" y="8660"/>
                  </a:lnTo>
                  <a:lnTo>
                    <a:pt x="13631" y="8758"/>
                  </a:lnTo>
                  <a:lnTo>
                    <a:pt x="13594" y="8807"/>
                  </a:lnTo>
                  <a:lnTo>
                    <a:pt x="13594" y="9004"/>
                  </a:lnTo>
                  <a:lnTo>
                    <a:pt x="13631" y="9102"/>
                  </a:lnTo>
                  <a:lnTo>
                    <a:pt x="13667" y="9250"/>
                  </a:lnTo>
                  <a:lnTo>
                    <a:pt x="13667" y="9300"/>
                  </a:lnTo>
                  <a:lnTo>
                    <a:pt x="13631" y="9397"/>
                  </a:lnTo>
                  <a:lnTo>
                    <a:pt x="13594" y="9545"/>
                  </a:lnTo>
                  <a:lnTo>
                    <a:pt x="13631" y="9595"/>
                  </a:lnTo>
                  <a:lnTo>
                    <a:pt x="13631" y="9693"/>
                  </a:lnTo>
                  <a:lnTo>
                    <a:pt x="13594" y="9743"/>
                  </a:lnTo>
                  <a:lnTo>
                    <a:pt x="13594" y="9890"/>
                  </a:lnTo>
                  <a:lnTo>
                    <a:pt x="13555" y="9939"/>
                  </a:lnTo>
                  <a:lnTo>
                    <a:pt x="13555" y="10382"/>
                  </a:lnTo>
                  <a:lnTo>
                    <a:pt x="13482" y="10579"/>
                  </a:lnTo>
                  <a:lnTo>
                    <a:pt x="13445" y="10726"/>
                  </a:lnTo>
                  <a:lnTo>
                    <a:pt x="13445" y="10775"/>
                  </a:lnTo>
                  <a:lnTo>
                    <a:pt x="13518" y="11070"/>
                  </a:lnTo>
                  <a:lnTo>
                    <a:pt x="13518" y="11218"/>
                  </a:lnTo>
                  <a:lnTo>
                    <a:pt x="13482" y="11366"/>
                  </a:lnTo>
                  <a:lnTo>
                    <a:pt x="13445" y="11612"/>
                  </a:lnTo>
                  <a:lnTo>
                    <a:pt x="13406" y="11760"/>
                  </a:lnTo>
                  <a:lnTo>
                    <a:pt x="13406" y="11857"/>
                  </a:lnTo>
                  <a:lnTo>
                    <a:pt x="13445" y="11956"/>
                  </a:lnTo>
                  <a:lnTo>
                    <a:pt x="13518" y="12055"/>
                  </a:lnTo>
                  <a:lnTo>
                    <a:pt x="13518" y="12104"/>
                  </a:lnTo>
                  <a:lnTo>
                    <a:pt x="13555" y="12104"/>
                  </a:lnTo>
                  <a:lnTo>
                    <a:pt x="13555" y="12005"/>
                  </a:lnTo>
                  <a:lnTo>
                    <a:pt x="13631" y="12005"/>
                  </a:lnTo>
                  <a:lnTo>
                    <a:pt x="13667" y="12055"/>
                  </a:lnTo>
                  <a:lnTo>
                    <a:pt x="13704" y="12300"/>
                  </a:lnTo>
                  <a:lnTo>
                    <a:pt x="13779" y="12350"/>
                  </a:lnTo>
                  <a:lnTo>
                    <a:pt x="13816" y="12350"/>
                  </a:lnTo>
                  <a:lnTo>
                    <a:pt x="13853" y="12399"/>
                  </a:lnTo>
                  <a:lnTo>
                    <a:pt x="13892" y="12448"/>
                  </a:lnTo>
                  <a:lnTo>
                    <a:pt x="13965" y="12448"/>
                  </a:lnTo>
                  <a:lnTo>
                    <a:pt x="14002" y="12399"/>
                  </a:lnTo>
                  <a:lnTo>
                    <a:pt x="14041" y="12350"/>
                  </a:lnTo>
                  <a:lnTo>
                    <a:pt x="14002" y="12252"/>
                  </a:lnTo>
                  <a:lnTo>
                    <a:pt x="14002" y="12153"/>
                  </a:lnTo>
                  <a:lnTo>
                    <a:pt x="14041" y="12104"/>
                  </a:lnTo>
                  <a:lnTo>
                    <a:pt x="14002" y="12005"/>
                  </a:lnTo>
                  <a:lnTo>
                    <a:pt x="13965" y="11907"/>
                  </a:lnTo>
                  <a:lnTo>
                    <a:pt x="13965" y="11857"/>
                  </a:lnTo>
                  <a:lnTo>
                    <a:pt x="14041" y="11857"/>
                  </a:lnTo>
                  <a:lnTo>
                    <a:pt x="14002" y="11809"/>
                  </a:lnTo>
                  <a:lnTo>
                    <a:pt x="13928" y="11760"/>
                  </a:lnTo>
                  <a:lnTo>
                    <a:pt x="13892" y="11710"/>
                  </a:lnTo>
                  <a:lnTo>
                    <a:pt x="13743" y="11661"/>
                  </a:lnTo>
                  <a:lnTo>
                    <a:pt x="13704" y="11661"/>
                  </a:lnTo>
                  <a:lnTo>
                    <a:pt x="13704" y="11562"/>
                  </a:lnTo>
                  <a:lnTo>
                    <a:pt x="13743" y="11513"/>
                  </a:lnTo>
                  <a:lnTo>
                    <a:pt x="13779" y="11464"/>
                  </a:lnTo>
                  <a:lnTo>
                    <a:pt x="13743" y="11416"/>
                  </a:lnTo>
                  <a:lnTo>
                    <a:pt x="13743" y="11268"/>
                  </a:lnTo>
                  <a:lnTo>
                    <a:pt x="13779" y="11218"/>
                  </a:lnTo>
                  <a:lnTo>
                    <a:pt x="13816" y="11218"/>
                  </a:lnTo>
                  <a:lnTo>
                    <a:pt x="13816" y="11268"/>
                  </a:lnTo>
                  <a:lnTo>
                    <a:pt x="13853" y="11317"/>
                  </a:lnTo>
                  <a:lnTo>
                    <a:pt x="13892" y="11317"/>
                  </a:lnTo>
                  <a:lnTo>
                    <a:pt x="13928" y="11268"/>
                  </a:lnTo>
                  <a:lnTo>
                    <a:pt x="13965" y="11317"/>
                  </a:lnTo>
                  <a:lnTo>
                    <a:pt x="14041" y="11366"/>
                  </a:lnTo>
                  <a:lnTo>
                    <a:pt x="14151" y="11416"/>
                  </a:lnTo>
                  <a:lnTo>
                    <a:pt x="14190" y="11464"/>
                  </a:lnTo>
                  <a:lnTo>
                    <a:pt x="14226" y="11562"/>
                  </a:lnTo>
                  <a:lnTo>
                    <a:pt x="14226" y="11809"/>
                  </a:lnTo>
                  <a:lnTo>
                    <a:pt x="14300" y="11857"/>
                  </a:lnTo>
                  <a:lnTo>
                    <a:pt x="14338" y="11907"/>
                  </a:lnTo>
                  <a:lnTo>
                    <a:pt x="14375" y="11907"/>
                  </a:lnTo>
                  <a:lnTo>
                    <a:pt x="14412" y="11857"/>
                  </a:lnTo>
                  <a:lnTo>
                    <a:pt x="14412" y="11809"/>
                  </a:lnTo>
                  <a:lnTo>
                    <a:pt x="14375" y="11612"/>
                  </a:lnTo>
                  <a:lnTo>
                    <a:pt x="14412" y="11513"/>
                  </a:lnTo>
                  <a:lnTo>
                    <a:pt x="14412" y="11464"/>
                  </a:lnTo>
                  <a:lnTo>
                    <a:pt x="14449" y="11416"/>
                  </a:lnTo>
                  <a:lnTo>
                    <a:pt x="14487" y="11416"/>
                  </a:lnTo>
                  <a:lnTo>
                    <a:pt x="14487" y="11464"/>
                  </a:lnTo>
                  <a:lnTo>
                    <a:pt x="14524" y="11464"/>
                  </a:lnTo>
                  <a:lnTo>
                    <a:pt x="14561" y="11562"/>
                  </a:lnTo>
                  <a:lnTo>
                    <a:pt x="14561" y="11661"/>
                  </a:lnTo>
                  <a:lnTo>
                    <a:pt x="14636" y="11760"/>
                  </a:lnTo>
                  <a:lnTo>
                    <a:pt x="14673" y="11809"/>
                  </a:lnTo>
                  <a:lnTo>
                    <a:pt x="14561" y="12104"/>
                  </a:lnTo>
                  <a:lnTo>
                    <a:pt x="14487" y="12153"/>
                  </a:lnTo>
                  <a:lnTo>
                    <a:pt x="14449" y="12203"/>
                  </a:lnTo>
                  <a:lnTo>
                    <a:pt x="14449" y="12252"/>
                  </a:lnTo>
                  <a:lnTo>
                    <a:pt x="14487" y="12300"/>
                  </a:lnTo>
                  <a:lnTo>
                    <a:pt x="14487" y="12399"/>
                  </a:lnTo>
                  <a:lnTo>
                    <a:pt x="14412" y="12448"/>
                  </a:lnTo>
                  <a:lnTo>
                    <a:pt x="14375" y="12498"/>
                  </a:lnTo>
                  <a:lnTo>
                    <a:pt x="14338" y="12547"/>
                  </a:lnTo>
                  <a:lnTo>
                    <a:pt x="14263" y="12596"/>
                  </a:lnTo>
                  <a:lnTo>
                    <a:pt x="14263" y="12793"/>
                  </a:lnTo>
                  <a:lnTo>
                    <a:pt x="14190" y="12891"/>
                  </a:lnTo>
                  <a:lnTo>
                    <a:pt x="14226" y="12940"/>
                  </a:lnTo>
                  <a:lnTo>
                    <a:pt x="14263" y="12990"/>
                  </a:lnTo>
                  <a:lnTo>
                    <a:pt x="14263" y="13186"/>
                  </a:lnTo>
                  <a:lnTo>
                    <a:pt x="14151" y="13137"/>
                  </a:lnTo>
                  <a:lnTo>
                    <a:pt x="14077" y="13186"/>
                  </a:lnTo>
                  <a:lnTo>
                    <a:pt x="14041" y="13235"/>
                  </a:lnTo>
                  <a:lnTo>
                    <a:pt x="14041" y="13433"/>
                  </a:lnTo>
                  <a:lnTo>
                    <a:pt x="14077" y="13433"/>
                  </a:lnTo>
                  <a:lnTo>
                    <a:pt x="14190" y="13482"/>
                  </a:lnTo>
                  <a:lnTo>
                    <a:pt x="14263" y="13530"/>
                  </a:lnTo>
                  <a:lnTo>
                    <a:pt x="14338" y="13580"/>
                  </a:lnTo>
                  <a:lnTo>
                    <a:pt x="14375" y="13678"/>
                  </a:lnTo>
                  <a:lnTo>
                    <a:pt x="14412" y="13876"/>
                  </a:lnTo>
                  <a:lnTo>
                    <a:pt x="14449" y="14023"/>
                  </a:lnTo>
                  <a:lnTo>
                    <a:pt x="14561" y="14269"/>
                  </a:lnTo>
                  <a:lnTo>
                    <a:pt x="14673" y="14465"/>
                  </a:lnTo>
                  <a:lnTo>
                    <a:pt x="14710" y="14564"/>
                  </a:lnTo>
                  <a:lnTo>
                    <a:pt x="14710" y="14760"/>
                  </a:lnTo>
                  <a:lnTo>
                    <a:pt x="14785" y="14810"/>
                  </a:lnTo>
                  <a:lnTo>
                    <a:pt x="14896" y="15007"/>
                  </a:lnTo>
                  <a:lnTo>
                    <a:pt x="14971" y="15106"/>
                  </a:lnTo>
                  <a:lnTo>
                    <a:pt x="15008" y="15203"/>
                  </a:lnTo>
                  <a:lnTo>
                    <a:pt x="15083" y="15253"/>
                  </a:lnTo>
                  <a:lnTo>
                    <a:pt x="15157" y="15302"/>
                  </a:lnTo>
                  <a:lnTo>
                    <a:pt x="15194" y="15499"/>
                  </a:lnTo>
                  <a:lnTo>
                    <a:pt x="15306" y="15598"/>
                  </a:lnTo>
                  <a:lnTo>
                    <a:pt x="15343" y="15646"/>
                  </a:lnTo>
                  <a:lnTo>
                    <a:pt x="15381" y="15646"/>
                  </a:lnTo>
                  <a:lnTo>
                    <a:pt x="15455" y="15695"/>
                  </a:lnTo>
                  <a:lnTo>
                    <a:pt x="15641" y="15695"/>
                  </a:lnTo>
                  <a:lnTo>
                    <a:pt x="15679" y="15646"/>
                  </a:lnTo>
                  <a:lnTo>
                    <a:pt x="15679" y="15547"/>
                  </a:lnTo>
                  <a:lnTo>
                    <a:pt x="15641" y="15450"/>
                  </a:lnTo>
                  <a:lnTo>
                    <a:pt x="15418" y="15203"/>
                  </a:lnTo>
                  <a:lnTo>
                    <a:pt x="15343" y="15106"/>
                  </a:lnTo>
                  <a:lnTo>
                    <a:pt x="15343" y="15007"/>
                  </a:lnTo>
                  <a:lnTo>
                    <a:pt x="15418" y="15007"/>
                  </a:lnTo>
                  <a:lnTo>
                    <a:pt x="15604" y="15155"/>
                  </a:lnTo>
                  <a:lnTo>
                    <a:pt x="15641" y="15106"/>
                  </a:lnTo>
                  <a:lnTo>
                    <a:pt x="15790" y="15106"/>
                  </a:lnTo>
                  <a:lnTo>
                    <a:pt x="15865" y="15056"/>
                  </a:lnTo>
                  <a:lnTo>
                    <a:pt x="15939" y="15007"/>
                  </a:lnTo>
                  <a:lnTo>
                    <a:pt x="15939" y="15155"/>
                  </a:lnTo>
                  <a:lnTo>
                    <a:pt x="15828" y="15203"/>
                  </a:lnTo>
                  <a:lnTo>
                    <a:pt x="15790" y="15253"/>
                  </a:lnTo>
                  <a:lnTo>
                    <a:pt x="15790" y="15302"/>
                  </a:lnTo>
                  <a:lnTo>
                    <a:pt x="15828" y="15351"/>
                  </a:lnTo>
                  <a:lnTo>
                    <a:pt x="15902" y="15499"/>
                  </a:lnTo>
                  <a:lnTo>
                    <a:pt x="15939" y="15695"/>
                  </a:lnTo>
                  <a:lnTo>
                    <a:pt x="15939" y="15843"/>
                  </a:lnTo>
                  <a:lnTo>
                    <a:pt x="15902" y="15990"/>
                  </a:lnTo>
                  <a:lnTo>
                    <a:pt x="15902" y="16138"/>
                  </a:lnTo>
                  <a:lnTo>
                    <a:pt x="15939" y="16237"/>
                  </a:lnTo>
                  <a:lnTo>
                    <a:pt x="15977" y="16286"/>
                  </a:lnTo>
                  <a:lnTo>
                    <a:pt x="16014" y="16385"/>
                  </a:lnTo>
                  <a:lnTo>
                    <a:pt x="16051" y="16532"/>
                  </a:lnTo>
                  <a:lnTo>
                    <a:pt x="16088" y="16631"/>
                  </a:lnTo>
                  <a:lnTo>
                    <a:pt x="16237" y="16631"/>
                  </a:lnTo>
                  <a:lnTo>
                    <a:pt x="16274" y="16680"/>
                  </a:lnTo>
                  <a:lnTo>
                    <a:pt x="16237" y="16729"/>
                  </a:lnTo>
                  <a:lnTo>
                    <a:pt x="16237" y="16779"/>
                  </a:lnTo>
                  <a:lnTo>
                    <a:pt x="16274" y="16876"/>
                  </a:lnTo>
                  <a:lnTo>
                    <a:pt x="16349" y="16876"/>
                  </a:lnTo>
                  <a:lnTo>
                    <a:pt x="16461" y="16975"/>
                  </a:lnTo>
                  <a:lnTo>
                    <a:pt x="16498" y="16975"/>
                  </a:lnTo>
                  <a:lnTo>
                    <a:pt x="16572" y="16925"/>
                  </a:lnTo>
                  <a:lnTo>
                    <a:pt x="16610" y="16925"/>
                  </a:lnTo>
                  <a:lnTo>
                    <a:pt x="16610" y="17073"/>
                  </a:lnTo>
                  <a:lnTo>
                    <a:pt x="16684" y="17172"/>
                  </a:lnTo>
                  <a:lnTo>
                    <a:pt x="16721" y="17220"/>
                  </a:lnTo>
                  <a:lnTo>
                    <a:pt x="16721" y="17516"/>
                  </a:lnTo>
                  <a:lnTo>
                    <a:pt x="16759" y="17762"/>
                  </a:lnTo>
                  <a:lnTo>
                    <a:pt x="16870" y="18156"/>
                  </a:lnTo>
                  <a:lnTo>
                    <a:pt x="17057" y="18648"/>
                  </a:lnTo>
                  <a:lnTo>
                    <a:pt x="17168" y="18845"/>
                  </a:lnTo>
                  <a:lnTo>
                    <a:pt x="17243" y="18893"/>
                  </a:lnTo>
                  <a:lnTo>
                    <a:pt x="17280" y="18944"/>
                  </a:lnTo>
                  <a:lnTo>
                    <a:pt x="17317" y="18944"/>
                  </a:lnTo>
                  <a:lnTo>
                    <a:pt x="17392" y="18893"/>
                  </a:lnTo>
                  <a:lnTo>
                    <a:pt x="17541" y="18893"/>
                  </a:lnTo>
                  <a:lnTo>
                    <a:pt x="17653" y="18944"/>
                  </a:lnTo>
                  <a:lnTo>
                    <a:pt x="17690" y="18893"/>
                  </a:lnTo>
                  <a:lnTo>
                    <a:pt x="17727" y="18845"/>
                  </a:lnTo>
                  <a:lnTo>
                    <a:pt x="17802" y="18944"/>
                  </a:lnTo>
                  <a:lnTo>
                    <a:pt x="17876" y="18944"/>
                  </a:lnTo>
                  <a:lnTo>
                    <a:pt x="17988" y="18992"/>
                  </a:lnTo>
                  <a:lnTo>
                    <a:pt x="18137" y="19091"/>
                  </a:lnTo>
                  <a:lnTo>
                    <a:pt x="18210" y="19189"/>
                  </a:lnTo>
                  <a:lnTo>
                    <a:pt x="18286" y="19288"/>
                  </a:lnTo>
                  <a:lnTo>
                    <a:pt x="18398" y="19534"/>
                  </a:lnTo>
                  <a:lnTo>
                    <a:pt x="18472" y="19583"/>
                  </a:lnTo>
                  <a:lnTo>
                    <a:pt x="18547" y="19680"/>
                  </a:lnTo>
                  <a:lnTo>
                    <a:pt x="18657" y="19927"/>
                  </a:lnTo>
                  <a:lnTo>
                    <a:pt x="18696" y="19976"/>
                  </a:lnTo>
                  <a:lnTo>
                    <a:pt x="18769" y="20026"/>
                  </a:lnTo>
                  <a:lnTo>
                    <a:pt x="18806" y="20075"/>
                  </a:lnTo>
                  <a:lnTo>
                    <a:pt x="18769" y="20123"/>
                  </a:lnTo>
                  <a:lnTo>
                    <a:pt x="18806" y="20174"/>
                  </a:lnTo>
                  <a:lnTo>
                    <a:pt x="18882" y="20271"/>
                  </a:lnTo>
                  <a:lnTo>
                    <a:pt x="18918" y="20321"/>
                  </a:lnTo>
                  <a:lnTo>
                    <a:pt x="18955" y="20518"/>
                  </a:lnTo>
                  <a:lnTo>
                    <a:pt x="18994" y="20617"/>
                  </a:lnTo>
                  <a:lnTo>
                    <a:pt x="19104" y="20617"/>
                  </a:lnTo>
                  <a:lnTo>
                    <a:pt x="19179" y="20665"/>
                  </a:lnTo>
                  <a:lnTo>
                    <a:pt x="19253" y="20617"/>
                  </a:lnTo>
                  <a:lnTo>
                    <a:pt x="19365" y="20665"/>
                  </a:lnTo>
                  <a:lnTo>
                    <a:pt x="19402" y="20665"/>
                  </a:lnTo>
                  <a:lnTo>
                    <a:pt x="19441" y="20714"/>
                  </a:lnTo>
                  <a:lnTo>
                    <a:pt x="19477" y="20764"/>
                  </a:lnTo>
                  <a:lnTo>
                    <a:pt x="19551" y="20764"/>
                  </a:lnTo>
                  <a:lnTo>
                    <a:pt x="19663" y="20714"/>
                  </a:lnTo>
                  <a:lnTo>
                    <a:pt x="19663" y="20764"/>
                  </a:lnTo>
                  <a:lnTo>
                    <a:pt x="19700" y="20813"/>
                  </a:lnTo>
                  <a:lnTo>
                    <a:pt x="19663" y="20862"/>
                  </a:lnTo>
                  <a:lnTo>
                    <a:pt x="19663" y="20912"/>
                  </a:lnTo>
                  <a:lnTo>
                    <a:pt x="19700" y="21009"/>
                  </a:lnTo>
                  <a:lnTo>
                    <a:pt x="19663" y="21058"/>
                  </a:lnTo>
                  <a:lnTo>
                    <a:pt x="19626" y="21108"/>
                  </a:lnTo>
                  <a:lnTo>
                    <a:pt x="19514" y="21157"/>
                  </a:lnTo>
                  <a:lnTo>
                    <a:pt x="19441" y="21157"/>
                  </a:lnTo>
                  <a:lnTo>
                    <a:pt x="19365" y="21108"/>
                  </a:lnTo>
                  <a:lnTo>
                    <a:pt x="19253" y="21009"/>
                  </a:lnTo>
                  <a:lnTo>
                    <a:pt x="19216" y="20912"/>
                  </a:lnTo>
                  <a:lnTo>
                    <a:pt x="19143" y="20862"/>
                  </a:lnTo>
                  <a:lnTo>
                    <a:pt x="19067" y="20862"/>
                  </a:lnTo>
                  <a:lnTo>
                    <a:pt x="19031" y="20912"/>
                  </a:lnTo>
                  <a:lnTo>
                    <a:pt x="18994" y="20961"/>
                  </a:lnTo>
                  <a:lnTo>
                    <a:pt x="18994" y="21108"/>
                  </a:lnTo>
                  <a:lnTo>
                    <a:pt x="19031" y="21206"/>
                  </a:lnTo>
                  <a:lnTo>
                    <a:pt x="19067" y="21353"/>
                  </a:lnTo>
                  <a:lnTo>
                    <a:pt x="19179" y="21501"/>
                  </a:lnTo>
                  <a:lnTo>
                    <a:pt x="19253" y="21600"/>
                  </a:lnTo>
                  <a:lnTo>
                    <a:pt x="19328" y="21600"/>
                  </a:lnTo>
                  <a:lnTo>
                    <a:pt x="19402" y="21551"/>
                  </a:lnTo>
                  <a:lnTo>
                    <a:pt x="19551" y="21501"/>
                  </a:lnTo>
                  <a:lnTo>
                    <a:pt x="19663" y="21501"/>
                  </a:lnTo>
                  <a:lnTo>
                    <a:pt x="19700" y="21452"/>
                  </a:lnTo>
                  <a:lnTo>
                    <a:pt x="19812" y="21305"/>
                  </a:lnTo>
                  <a:lnTo>
                    <a:pt x="19924" y="21256"/>
                  </a:lnTo>
                  <a:lnTo>
                    <a:pt x="19998" y="21256"/>
                  </a:lnTo>
                  <a:lnTo>
                    <a:pt x="20073" y="21305"/>
                  </a:lnTo>
                  <a:lnTo>
                    <a:pt x="20334" y="21256"/>
                  </a:lnTo>
                  <a:lnTo>
                    <a:pt x="20371" y="21157"/>
                  </a:lnTo>
                  <a:lnTo>
                    <a:pt x="20520" y="21058"/>
                  </a:lnTo>
                  <a:lnTo>
                    <a:pt x="20594" y="21058"/>
                  </a:lnTo>
                  <a:lnTo>
                    <a:pt x="20594" y="20912"/>
                  </a:lnTo>
                  <a:lnTo>
                    <a:pt x="20706" y="20912"/>
                  </a:lnTo>
                  <a:lnTo>
                    <a:pt x="20818" y="21009"/>
                  </a:lnTo>
                  <a:lnTo>
                    <a:pt x="20855" y="20961"/>
                  </a:lnTo>
                  <a:lnTo>
                    <a:pt x="20892" y="20862"/>
                  </a:lnTo>
                  <a:lnTo>
                    <a:pt x="21004" y="20862"/>
                  </a:lnTo>
                  <a:lnTo>
                    <a:pt x="21041" y="20813"/>
                  </a:lnTo>
                  <a:lnTo>
                    <a:pt x="21041" y="20665"/>
                  </a:lnTo>
                  <a:lnTo>
                    <a:pt x="21079" y="20566"/>
                  </a:lnTo>
                  <a:lnTo>
                    <a:pt x="21116" y="20566"/>
                  </a:lnTo>
                  <a:lnTo>
                    <a:pt x="21116" y="20419"/>
                  </a:lnTo>
                  <a:lnTo>
                    <a:pt x="21228" y="20321"/>
                  </a:lnTo>
                  <a:lnTo>
                    <a:pt x="21265" y="20222"/>
                  </a:lnTo>
                  <a:lnTo>
                    <a:pt x="21228" y="20174"/>
                  </a:lnTo>
                  <a:lnTo>
                    <a:pt x="21190" y="20026"/>
                  </a:lnTo>
                  <a:lnTo>
                    <a:pt x="21116" y="19878"/>
                  </a:lnTo>
                  <a:lnTo>
                    <a:pt x="21116" y="19779"/>
                  </a:lnTo>
                  <a:lnTo>
                    <a:pt x="21153" y="19680"/>
                  </a:lnTo>
                  <a:lnTo>
                    <a:pt x="21190" y="19534"/>
                  </a:lnTo>
                  <a:lnTo>
                    <a:pt x="21190" y="19484"/>
                  </a:lnTo>
                  <a:lnTo>
                    <a:pt x="21153" y="19386"/>
                  </a:lnTo>
                  <a:lnTo>
                    <a:pt x="21190" y="19288"/>
                  </a:lnTo>
                  <a:lnTo>
                    <a:pt x="21228" y="19239"/>
                  </a:lnTo>
                  <a:lnTo>
                    <a:pt x="21265" y="19189"/>
                  </a:lnTo>
                  <a:lnTo>
                    <a:pt x="21265" y="18944"/>
                  </a:lnTo>
                  <a:lnTo>
                    <a:pt x="21339" y="18746"/>
                  </a:lnTo>
                  <a:lnTo>
                    <a:pt x="21377" y="18697"/>
                  </a:lnTo>
                  <a:lnTo>
                    <a:pt x="21377" y="18353"/>
                  </a:lnTo>
                  <a:lnTo>
                    <a:pt x="21414" y="18303"/>
                  </a:lnTo>
                  <a:lnTo>
                    <a:pt x="21451" y="18254"/>
                  </a:lnTo>
                  <a:lnTo>
                    <a:pt x="21451" y="18303"/>
                  </a:lnTo>
                  <a:lnTo>
                    <a:pt x="21488" y="18402"/>
                  </a:lnTo>
                  <a:lnTo>
                    <a:pt x="21488" y="18501"/>
                  </a:lnTo>
                  <a:lnTo>
                    <a:pt x="21526" y="18549"/>
                  </a:lnTo>
                  <a:lnTo>
                    <a:pt x="21600" y="18549"/>
                  </a:lnTo>
                  <a:lnTo>
                    <a:pt x="21600" y="18402"/>
                  </a:lnTo>
                  <a:lnTo>
                    <a:pt x="21563" y="18254"/>
                  </a:lnTo>
                  <a:lnTo>
                    <a:pt x="21526" y="18058"/>
                  </a:lnTo>
                  <a:lnTo>
                    <a:pt x="21488" y="17861"/>
                  </a:lnTo>
                  <a:lnTo>
                    <a:pt x="21488" y="17663"/>
                  </a:lnTo>
                  <a:lnTo>
                    <a:pt x="21451" y="17516"/>
                  </a:lnTo>
                  <a:lnTo>
                    <a:pt x="21451" y="17368"/>
                  </a:lnTo>
                  <a:lnTo>
                    <a:pt x="21488" y="17220"/>
                  </a:lnTo>
                  <a:lnTo>
                    <a:pt x="21488" y="17073"/>
                  </a:lnTo>
                  <a:lnTo>
                    <a:pt x="21451" y="16581"/>
                  </a:lnTo>
                  <a:lnTo>
                    <a:pt x="21451" y="16138"/>
                  </a:lnTo>
                  <a:lnTo>
                    <a:pt x="21414" y="15695"/>
                  </a:lnTo>
                  <a:lnTo>
                    <a:pt x="21414" y="15351"/>
                  </a:lnTo>
                  <a:lnTo>
                    <a:pt x="21377" y="15056"/>
                  </a:lnTo>
                  <a:lnTo>
                    <a:pt x="21339" y="14712"/>
                  </a:lnTo>
                  <a:lnTo>
                    <a:pt x="21302" y="14465"/>
                  </a:lnTo>
                  <a:lnTo>
                    <a:pt x="21190" y="14171"/>
                  </a:lnTo>
                  <a:lnTo>
                    <a:pt x="21153" y="14023"/>
                  </a:lnTo>
                  <a:lnTo>
                    <a:pt x="21079" y="13777"/>
                  </a:lnTo>
                  <a:lnTo>
                    <a:pt x="21004" y="13580"/>
                  </a:lnTo>
                  <a:lnTo>
                    <a:pt x="20930" y="13433"/>
                  </a:lnTo>
                  <a:lnTo>
                    <a:pt x="20892" y="13383"/>
                  </a:lnTo>
                  <a:lnTo>
                    <a:pt x="20781" y="13383"/>
                  </a:lnTo>
                  <a:lnTo>
                    <a:pt x="20743" y="13334"/>
                  </a:lnTo>
                  <a:lnTo>
                    <a:pt x="20706" y="13285"/>
                  </a:lnTo>
                  <a:lnTo>
                    <a:pt x="20743" y="13137"/>
                  </a:lnTo>
                  <a:lnTo>
                    <a:pt x="20669" y="12940"/>
                  </a:lnTo>
                  <a:lnTo>
                    <a:pt x="20557" y="12793"/>
                  </a:lnTo>
                  <a:lnTo>
                    <a:pt x="20483" y="12596"/>
                  </a:lnTo>
                  <a:lnTo>
                    <a:pt x="20296" y="12300"/>
                  </a:lnTo>
                  <a:lnTo>
                    <a:pt x="20259" y="12203"/>
                  </a:lnTo>
                  <a:lnTo>
                    <a:pt x="20222" y="12055"/>
                  </a:lnTo>
                  <a:lnTo>
                    <a:pt x="20185" y="11857"/>
                  </a:lnTo>
                  <a:lnTo>
                    <a:pt x="20110" y="11661"/>
                  </a:lnTo>
                  <a:lnTo>
                    <a:pt x="20036" y="11513"/>
                  </a:lnTo>
                  <a:lnTo>
                    <a:pt x="19924" y="11268"/>
                  </a:lnTo>
                  <a:lnTo>
                    <a:pt x="19775" y="11021"/>
                  </a:lnTo>
                  <a:lnTo>
                    <a:pt x="19663" y="10825"/>
                  </a:lnTo>
                  <a:lnTo>
                    <a:pt x="19514" y="10530"/>
                  </a:lnTo>
                  <a:lnTo>
                    <a:pt x="19292" y="10038"/>
                  </a:lnTo>
                  <a:lnTo>
                    <a:pt x="19104" y="9693"/>
                  </a:lnTo>
                  <a:lnTo>
                    <a:pt x="18845" y="9053"/>
                  </a:lnTo>
                  <a:lnTo>
                    <a:pt x="18584" y="8365"/>
                  </a:lnTo>
                  <a:lnTo>
                    <a:pt x="18435" y="7872"/>
                  </a:lnTo>
                  <a:lnTo>
                    <a:pt x="18286" y="7429"/>
                  </a:lnTo>
                  <a:lnTo>
                    <a:pt x="18286" y="7380"/>
                  </a:lnTo>
                  <a:lnTo>
                    <a:pt x="18323" y="7380"/>
                  </a:lnTo>
                  <a:lnTo>
                    <a:pt x="18472" y="7528"/>
                  </a:lnTo>
                  <a:lnTo>
                    <a:pt x="18508" y="7528"/>
                  </a:lnTo>
                  <a:lnTo>
                    <a:pt x="18508" y="7429"/>
                  </a:lnTo>
                  <a:lnTo>
                    <a:pt x="18435" y="7283"/>
                  </a:lnTo>
                  <a:lnTo>
                    <a:pt x="18210" y="6987"/>
                  </a:lnTo>
                  <a:lnTo>
                    <a:pt x="18062" y="6692"/>
                  </a:lnTo>
                  <a:lnTo>
                    <a:pt x="18025" y="6494"/>
                  </a:lnTo>
                  <a:lnTo>
                    <a:pt x="17951" y="6397"/>
                  </a:lnTo>
                  <a:lnTo>
                    <a:pt x="17839" y="6397"/>
                  </a:lnTo>
                  <a:lnTo>
                    <a:pt x="17839" y="6150"/>
                  </a:lnTo>
                  <a:lnTo>
                    <a:pt x="17764" y="6002"/>
                  </a:lnTo>
                  <a:lnTo>
                    <a:pt x="17690" y="5855"/>
                  </a:lnTo>
                  <a:lnTo>
                    <a:pt x="17392" y="5314"/>
                  </a:lnTo>
                  <a:lnTo>
                    <a:pt x="17392" y="5215"/>
                  </a:lnTo>
                  <a:lnTo>
                    <a:pt x="17317" y="5019"/>
                  </a:lnTo>
                  <a:lnTo>
                    <a:pt x="17131" y="4576"/>
                  </a:lnTo>
                  <a:lnTo>
                    <a:pt x="16982" y="4281"/>
                  </a:lnTo>
                  <a:lnTo>
                    <a:pt x="16945" y="4133"/>
                  </a:lnTo>
                  <a:lnTo>
                    <a:pt x="16908" y="4084"/>
                  </a:lnTo>
                  <a:lnTo>
                    <a:pt x="16833" y="4034"/>
                  </a:lnTo>
                  <a:lnTo>
                    <a:pt x="16796" y="3985"/>
                  </a:lnTo>
                  <a:lnTo>
                    <a:pt x="16759" y="3739"/>
                  </a:lnTo>
                  <a:lnTo>
                    <a:pt x="16759" y="3591"/>
                  </a:lnTo>
                  <a:lnTo>
                    <a:pt x="16684" y="3444"/>
                  </a:lnTo>
                  <a:lnTo>
                    <a:pt x="16647" y="3395"/>
                  </a:lnTo>
                  <a:lnTo>
                    <a:pt x="16647" y="3247"/>
                  </a:lnTo>
                  <a:lnTo>
                    <a:pt x="16610" y="3051"/>
                  </a:lnTo>
                  <a:lnTo>
                    <a:pt x="16423" y="2608"/>
                  </a:lnTo>
                  <a:lnTo>
                    <a:pt x="16312" y="2214"/>
                  </a:lnTo>
                  <a:lnTo>
                    <a:pt x="16274" y="2017"/>
                  </a:lnTo>
                  <a:lnTo>
                    <a:pt x="16200" y="1722"/>
                  </a:lnTo>
                  <a:lnTo>
                    <a:pt x="16163" y="1477"/>
                  </a:lnTo>
                  <a:lnTo>
                    <a:pt x="16126" y="1477"/>
                  </a:lnTo>
                  <a:lnTo>
                    <a:pt x="16088" y="1574"/>
                  </a:lnTo>
                  <a:lnTo>
                    <a:pt x="15977" y="1574"/>
                  </a:lnTo>
                  <a:lnTo>
                    <a:pt x="15977" y="1525"/>
                  </a:lnTo>
                  <a:lnTo>
                    <a:pt x="16014" y="1426"/>
                  </a:lnTo>
                  <a:lnTo>
                    <a:pt x="16014" y="1230"/>
                  </a:lnTo>
                  <a:lnTo>
                    <a:pt x="15977" y="1131"/>
                  </a:lnTo>
                  <a:lnTo>
                    <a:pt x="15939" y="1034"/>
                  </a:lnTo>
                  <a:lnTo>
                    <a:pt x="15902" y="983"/>
                  </a:lnTo>
                  <a:lnTo>
                    <a:pt x="15902" y="836"/>
                  </a:lnTo>
                  <a:lnTo>
                    <a:pt x="15828" y="738"/>
                  </a:lnTo>
                  <a:lnTo>
                    <a:pt x="15828" y="542"/>
                  </a:lnTo>
                  <a:lnTo>
                    <a:pt x="15865" y="443"/>
                  </a:lnTo>
                  <a:lnTo>
                    <a:pt x="15865" y="394"/>
                  </a:lnTo>
                  <a:lnTo>
                    <a:pt x="15828" y="394"/>
                  </a:lnTo>
                  <a:lnTo>
                    <a:pt x="15753" y="443"/>
                  </a:lnTo>
                  <a:lnTo>
                    <a:pt x="15716" y="443"/>
                  </a:lnTo>
                  <a:lnTo>
                    <a:pt x="15679" y="394"/>
                  </a:lnTo>
                  <a:lnTo>
                    <a:pt x="15641" y="394"/>
                  </a:lnTo>
                  <a:lnTo>
                    <a:pt x="15567" y="295"/>
                  </a:lnTo>
                  <a:lnTo>
                    <a:pt x="15381" y="295"/>
                  </a:lnTo>
                  <a:lnTo>
                    <a:pt x="15306" y="247"/>
                  </a:lnTo>
                  <a:lnTo>
                    <a:pt x="15269" y="247"/>
                  </a:lnTo>
                  <a:lnTo>
                    <a:pt x="15232" y="295"/>
                  </a:lnTo>
                  <a:lnTo>
                    <a:pt x="15120" y="196"/>
                  </a:lnTo>
                  <a:lnTo>
                    <a:pt x="15083" y="148"/>
                  </a:lnTo>
                  <a:lnTo>
                    <a:pt x="15008" y="196"/>
                  </a:lnTo>
                  <a:lnTo>
                    <a:pt x="14934" y="148"/>
                  </a:lnTo>
                  <a:lnTo>
                    <a:pt x="14822" y="148"/>
                  </a:lnTo>
                  <a:lnTo>
                    <a:pt x="14710" y="99"/>
                  </a:lnTo>
                  <a:lnTo>
                    <a:pt x="14673" y="0"/>
                  </a:lnTo>
                  <a:lnTo>
                    <a:pt x="14598" y="49"/>
                  </a:lnTo>
                  <a:lnTo>
                    <a:pt x="14524" y="49"/>
                  </a:lnTo>
                  <a:lnTo>
                    <a:pt x="14487" y="148"/>
                  </a:lnTo>
                  <a:lnTo>
                    <a:pt x="14487" y="196"/>
                  </a:lnTo>
                  <a:lnTo>
                    <a:pt x="14375" y="196"/>
                  </a:lnTo>
                  <a:lnTo>
                    <a:pt x="14338" y="247"/>
                  </a:lnTo>
                  <a:lnTo>
                    <a:pt x="14338" y="344"/>
                  </a:lnTo>
                  <a:lnTo>
                    <a:pt x="14300" y="394"/>
                  </a:lnTo>
                  <a:lnTo>
                    <a:pt x="14300" y="591"/>
                  </a:lnTo>
                  <a:lnTo>
                    <a:pt x="14375" y="935"/>
                  </a:lnTo>
                  <a:lnTo>
                    <a:pt x="14449" y="1034"/>
                  </a:lnTo>
                  <a:lnTo>
                    <a:pt x="14449" y="1279"/>
                  </a:lnTo>
                  <a:lnTo>
                    <a:pt x="14487" y="1574"/>
                  </a:lnTo>
                  <a:lnTo>
                    <a:pt x="14487" y="1920"/>
                  </a:lnTo>
                  <a:lnTo>
                    <a:pt x="14375" y="1968"/>
                  </a:lnTo>
                  <a:lnTo>
                    <a:pt x="14114" y="1968"/>
                  </a:lnTo>
                  <a:lnTo>
                    <a:pt x="14077" y="1869"/>
                  </a:lnTo>
                  <a:lnTo>
                    <a:pt x="14002" y="1574"/>
                  </a:lnTo>
                  <a:lnTo>
                    <a:pt x="14002" y="1477"/>
                  </a:lnTo>
                  <a:lnTo>
                    <a:pt x="13965" y="1426"/>
                  </a:lnTo>
                  <a:lnTo>
                    <a:pt x="13928" y="1378"/>
                  </a:lnTo>
                  <a:lnTo>
                    <a:pt x="13965" y="1329"/>
                  </a:lnTo>
                  <a:lnTo>
                    <a:pt x="13965" y="1230"/>
                  </a:lnTo>
                  <a:lnTo>
                    <a:pt x="13333" y="1279"/>
                  </a:lnTo>
                  <a:lnTo>
                    <a:pt x="12959" y="1329"/>
                  </a:lnTo>
                  <a:lnTo>
                    <a:pt x="12700" y="1329"/>
                  </a:lnTo>
                  <a:lnTo>
                    <a:pt x="11619" y="1426"/>
                  </a:lnTo>
                  <a:lnTo>
                    <a:pt x="11210" y="1477"/>
                  </a:lnTo>
                  <a:lnTo>
                    <a:pt x="10949" y="1477"/>
                  </a:lnTo>
                  <a:lnTo>
                    <a:pt x="10428" y="1525"/>
                  </a:lnTo>
                  <a:lnTo>
                    <a:pt x="9981" y="1525"/>
                  </a:lnTo>
                  <a:lnTo>
                    <a:pt x="9347" y="1624"/>
                  </a:lnTo>
                  <a:lnTo>
                    <a:pt x="9124" y="1624"/>
                  </a:lnTo>
                  <a:lnTo>
                    <a:pt x="8565" y="1673"/>
                  </a:lnTo>
                  <a:lnTo>
                    <a:pt x="8379" y="1673"/>
                  </a:lnTo>
                  <a:lnTo>
                    <a:pt x="7151" y="1772"/>
                  </a:lnTo>
                  <a:lnTo>
                    <a:pt x="7113" y="1722"/>
                  </a:lnTo>
                  <a:lnTo>
                    <a:pt x="7039" y="1673"/>
                  </a:lnTo>
                  <a:lnTo>
                    <a:pt x="6927" y="1525"/>
                  </a:lnTo>
                  <a:lnTo>
                    <a:pt x="6890" y="1230"/>
                  </a:lnTo>
                  <a:lnTo>
                    <a:pt x="6890" y="1131"/>
                  </a:lnTo>
                  <a:lnTo>
                    <a:pt x="6853" y="1082"/>
                  </a:lnTo>
                  <a:lnTo>
                    <a:pt x="6778" y="983"/>
                  </a:lnTo>
                  <a:lnTo>
                    <a:pt x="6704" y="886"/>
                  </a:lnTo>
                  <a:lnTo>
                    <a:pt x="6666" y="738"/>
                  </a:lnTo>
                  <a:lnTo>
                    <a:pt x="5437" y="886"/>
                  </a:lnTo>
                  <a:lnTo>
                    <a:pt x="5363" y="886"/>
                  </a:lnTo>
                  <a:lnTo>
                    <a:pt x="4022" y="1082"/>
                  </a:lnTo>
                  <a:lnTo>
                    <a:pt x="3649" y="1131"/>
                  </a:lnTo>
                  <a:lnTo>
                    <a:pt x="3165" y="1181"/>
                  </a:lnTo>
                  <a:lnTo>
                    <a:pt x="2347" y="1279"/>
                  </a:lnTo>
                  <a:lnTo>
                    <a:pt x="2123" y="1329"/>
                  </a:lnTo>
                  <a:lnTo>
                    <a:pt x="1155" y="1426"/>
                  </a:lnTo>
                  <a:lnTo>
                    <a:pt x="37" y="1574"/>
                  </a:lnTo>
                  <a:lnTo>
                    <a:pt x="74" y="1772"/>
                  </a:lnTo>
                  <a:lnTo>
                    <a:pt x="37" y="1869"/>
                  </a:lnTo>
                  <a:lnTo>
                    <a:pt x="0" y="2017"/>
                  </a:lnTo>
                  <a:lnTo>
                    <a:pt x="0" y="2116"/>
                  </a:lnTo>
                  <a:lnTo>
                    <a:pt x="74" y="2214"/>
                  </a:lnTo>
                  <a:lnTo>
                    <a:pt x="261" y="2460"/>
                  </a:lnTo>
                  <a:lnTo>
                    <a:pt x="410" y="2656"/>
                  </a:lnTo>
                  <a:lnTo>
                    <a:pt x="484" y="2707"/>
                  </a:lnTo>
                  <a:lnTo>
                    <a:pt x="521" y="2755"/>
                  </a:lnTo>
                  <a:lnTo>
                    <a:pt x="596" y="2804"/>
                  </a:lnTo>
                  <a:lnTo>
                    <a:pt x="670" y="2903"/>
                  </a:lnTo>
                  <a:lnTo>
                    <a:pt x="559" y="3346"/>
                  </a:lnTo>
                  <a:lnTo>
                    <a:pt x="521" y="3395"/>
                  </a:lnTo>
                  <a:lnTo>
                    <a:pt x="559" y="3494"/>
                  </a:lnTo>
                  <a:lnTo>
                    <a:pt x="596" y="3542"/>
                  </a:lnTo>
                  <a:lnTo>
                    <a:pt x="745" y="3641"/>
                  </a:lnTo>
                  <a:lnTo>
                    <a:pt x="745" y="3690"/>
                  </a:lnTo>
                  <a:lnTo>
                    <a:pt x="708" y="3789"/>
                  </a:lnTo>
                  <a:lnTo>
                    <a:pt x="670" y="3789"/>
                  </a:lnTo>
                  <a:lnTo>
                    <a:pt x="596" y="3887"/>
                  </a:lnTo>
                  <a:lnTo>
                    <a:pt x="596" y="4034"/>
                  </a:lnTo>
                  <a:lnTo>
                    <a:pt x="559" y="4084"/>
                  </a:lnTo>
                  <a:lnTo>
                    <a:pt x="484" y="4182"/>
                  </a:lnTo>
                  <a:lnTo>
                    <a:pt x="484" y="4281"/>
                  </a:lnTo>
                  <a:lnTo>
                    <a:pt x="521" y="4281"/>
                  </a:lnTo>
                  <a:lnTo>
                    <a:pt x="670" y="4182"/>
                  </a:lnTo>
                  <a:lnTo>
                    <a:pt x="708" y="4133"/>
                  </a:lnTo>
                  <a:lnTo>
                    <a:pt x="745" y="4133"/>
                  </a:lnTo>
                  <a:lnTo>
                    <a:pt x="782" y="4034"/>
                  </a:lnTo>
                  <a:lnTo>
                    <a:pt x="894" y="3985"/>
                  </a:lnTo>
                  <a:lnTo>
                    <a:pt x="968" y="3985"/>
                  </a:lnTo>
                  <a:lnTo>
                    <a:pt x="968" y="3838"/>
                  </a:lnTo>
                  <a:lnTo>
                    <a:pt x="1006" y="3838"/>
                  </a:lnTo>
                  <a:lnTo>
                    <a:pt x="1080" y="3739"/>
                  </a:lnTo>
                  <a:lnTo>
                    <a:pt x="1192" y="3690"/>
                  </a:lnTo>
                  <a:lnTo>
                    <a:pt x="1229" y="3591"/>
                  </a:lnTo>
                  <a:lnTo>
                    <a:pt x="1266" y="3494"/>
                  </a:lnTo>
                  <a:lnTo>
                    <a:pt x="1266" y="3346"/>
                  </a:lnTo>
                  <a:lnTo>
                    <a:pt x="1229" y="3247"/>
                  </a:lnTo>
                  <a:lnTo>
                    <a:pt x="1229" y="3150"/>
                  </a:lnTo>
                  <a:lnTo>
                    <a:pt x="1192" y="3099"/>
                  </a:lnTo>
                  <a:lnTo>
                    <a:pt x="1229" y="3051"/>
                  </a:lnTo>
                  <a:lnTo>
                    <a:pt x="1304" y="3099"/>
                  </a:lnTo>
                  <a:lnTo>
                    <a:pt x="1341" y="3198"/>
                  </a:lnTo>
                  <a:lnTo>
                    <a:pt x="1378" y="3198"/>
                  </a:lnTo>
                  <a:lnTo>
                    <a:pt x="1415" y="3247"/>
                  </a:lnTo>
                  <a:lnTo>
                    <a:pt x="1415" y="3444"/>
                  </a:lnTo>
                  <a:lnTo>
                    <a:pt x="1527" y="3444"/>
                  </a:lnTo>
                  <a:lnTo>
                    <a:pt x="1564" y="3346"/>
                  </a:lnTo>
                  <a:lnTo>
                    <a:pt x="1602" y="3150"/>
                  </a:lnTo>
                  <a:lnTo>
                    <a:pt x="1639" y="3051"/>
                  </a:lnTo>
                  <a:lnTo>
                    <a:pt x="1676" y="3051"/>
                  </a:lnTo>
                  <a:lnTo>
                    <a:pt x="1676" y="3247"/>
                  </a:lnTo>
                  <a:lnTo>
                    <a:pt x="1713" y="3297"/>
                  </a:lnTo>
                  <a:lnTo>
                    <a:pt x="1788" y="3346"/>
                  </a:lnTo>
                  <a:lnTo>
                    <a:pt x="1825" y="3395"/>
                  </a:lnTo>
                  <a:lnTo>
                    <a:pt x="1825" y="3444"/>
                  </a:lnTo>
                  <a:lnTo>
                    <a:pt x="1788" y="3494"/>
                  </a:lnTo>
                  <a:lnTo>
                    <a:pt x="1713" y="3591"/>
                  </a:lnTo>
                  <a:lnTo>
                    <a:pt x="1639" y="3641"/>
                  </a:lnTo>
                  <a:lnTo>
                    <a:pt x="1564" y="3641"/>
                  </a:lnTo>
                  <a:lnTo>
                    <a:pt x="1453" y="3690"/>
                  </a:lnTo>
                  <a:lnTo>
                    <a:pt x="1341" y="3739"/>
                  </a:lnTo>
                  <a:lnTo>
                    <a:pt x="1304" y="3789"/>
                  </a:lnTo>
                  <a:lnTo>
                    <a:pt x="1304" y="3838"/>
                  </a:lnTo>
                  <a:lnTo>
                    <a:pt x="1266" y="3887"/>
                  </a:lnTo>
                  <a:lnTo>
                    <a:pt x="1415" y="3887"/>
                  </a:lnTo>
                  <a:lnTo>
                    <a:pt x="1453" y="3838"/>
                  </a:lnTo>
                  <a:lnTo>
                    <a:pt x="1564" y="3739"/>
                  </a:lnTo>
                  <a:lnTo>
                    <a:pt x="1713" y="3739"/>
                  </a:lnTo>
                  <a:lnTo>
                    <a:pt x="1900" y="3641"/>
                  </a:lnTo>
                  <a:lnTo>
                    <a:pt x="2086" y="3591"/>
                  </a:lnTo>
                  <a:lnTo>
                    <a:pt x="2384" y="3494"/>
                  </a:lnTo>
                  <a:lnTo>
                    <a:pt x="2569" y="3494"/>
                  </a:lnTo>
                  <a:lnTo>
                    <a:pt x="2718" y="3444"/>
                  </a:lnTo>
                  <a:lnTo>
                    <a:pt x="2755" y="3395"/>
                  </a:lnTo>
                  <a:lnTo>
                    <a:pt x="2831" y="3395"/>
                  </a:lnTo>
                  <a:lnTo>
                    <a:pt x="2867" y="3297"/>
                  </a:lnTo>
                  <a:lnTo>
                    <a:pt x="2943" y="3297"/>
                  </a:lnTo>
                  <a:lnTo>
                    <a:pt x="3016" y="3247"/>
                  </a:lnTo>
                  <a:lnTo>
                    <a:pt x="3016" y="3198"/>
                  </a:lnTo>
                  <a:lnTo>
                    <a:pt x="2979" y="3150"/>
                  </a:lnTo>
                  <a:lnTo>
                    <a:pt x="3016" y="3099"/>
                  </a:lnTo>
                  <a:lnTo>
                    <a:pt x="3053" y="3051"/>
                  </a:lnTo>
                  <a:lnTo>
                    <a:pt x="3092" y="3051"/>
                  </a:lnTo>
                  <a:lnTo>
                    <a:pt x="3128" y="3150"/>
                  </a:lnTo>
                  <a:lnTo>
                    <a:pt x="3128" y="3198"/>
                  </a:lnTo>
                  <a:lnTo>
                    <a:pt x="3165" y="3247"/>
                  </a:lnTo>
                  <a:lnTo>
                    <a:pt x="3241" y="3247"/>
                  </a:lnTo>
                  <a:lnTo>
                    <a:pt x="3277" y="3198"/>
                  </a:lnTo>
                  <a:lnTo>
                    <a:pt x="3390" y="3150"/>
                  </a:lnTo>
                  <a:lnTo>
                    <a:pt x="3575" y="3150"/>
                  </a:lnTo>
                  <a:lnTo>
                    <a:pt x="3649" y="3099"/>
                  </a:lnTo>
                  <a:lnTo>
                    <a:pt x="3687" y="3051"/>
                  </a:lnTo>
                  <a:lnTo>
                    <a:pt x="3798" y="3099"/>
                  </a:lnTo>
                  <a:lnTo>
                    <a:pt x="3910" y="3198"/>
                  </a:lnTo>
                  <a:lnTo>
                    <a:pt x="3985" y="3297"/>
                  </a:lnTo>
                  <a:lnTo>
                    <a:pt x="3985" y="3346"/>
                  </a:lnTo>
                  <a:lnTo>
                    <a:pt x="3947" y="3395"/>
                  </a:lnTo>
                  <a:lnTo>
                    <a:pt x="3798" y="3395"/>
                  </a:lnTo>
                  <a:lnTo>
                    <a:pt x="3687" y="3346"/>
                  </a:lnTo>
                  <a:lnTo>
                    <a:pt x="3463" y="3346"/>
                  </a:lnTo>
                  <a:lnTo>
                    <a:pt x="3390" y="3444"/>
                  </a:lnTo>
                  <a:lnTo>
                    <a:pt x="3277" y="3395"/>
                  </a:lnTo>
                  <a:lnTo>
                    <a:pt x="3092" y="3395"/>
                  </a:lnTo>
                  <a:lnTo>
                    <a:pt x="3016" y="3444"/>
                  </a:lnTo>
                  <a:lnTo>
                    <a:pt x="3016" y="3494"/>
                  </a:lnTo>
                  <a:lnTo>
                    <a:pt x="3053" y="3542"/>
                  </a:lnTo>
                  <a:lnTo>
                    <a:pt x="3314" y="3542"/>
                  </a:lnTo>
                  <a:lnTo>
                    <a:pt x="3463" y="3591"/>
                  </a:lnTo>
                  <a:lnTo>
                    <a:pt x="3649" y="3591"/>
                  </a:lnTo>
                  <a:lnTo>
                    <a:pt x="3947" y="3690"/>
                  </a:lnTo>
                  <a:lnTo>
                    <a:pt x="4283" y="3789"/>
                  </a:lnTo>
                  <a:lnTo>
                    <a:pt x="4394" y="3838"/>
                  </a:lnTo>
                  <a:lnTo>
                    <a:pt x="4506" y="3937"/>
                  </a:lnTo>
                  <a:lnTo>
                    <a:pt x="4692" y="4084"/>
                  </a:lnTo>
                  <a:lnTo>
                    <a:pt x="4990" y="4329"/>
                  </a:lnTo>
                  <a:lnTo>
                    <a:pt x="5028" y="4329"/>
                  </a:lnTo>
                  <a:lnTo>
                    <a:pt x="5065" y="4281"/>
                  </a:lnTo>
                  <a:lnTo>
                    <a:pt x="5028" y="4133"/>
                  </a:lnTo>
                  <a:lnTo>
                    <a:pt x="5028" y="4034"/>
                  </a:lnTo>
                  <a:lnTo>
                    <a:pt x="4990" y="3985"/>
                  </a:lnTo>
                  <a:lnTo>
                    <a:pt x="4953" y="3985"/>
                  </a:lnTo>
                  <a:lnTo>
                    <a:pt x="4953" y="3937"/>
                  </a:lnTo>
                  <a:lnTo>
                    <a:pt x="4916" y="3887"/>
                  </a:lnTo>
                  <a:lnTo>
                    <a:pt x="4879" y="3887"/>
                  </a:lnTo>
                  <a:lnTo>
                    <a:pt x="4804" y="3985"/>
                  </a:lnTo>
                  <a:lnTo>
                    <a:pt x="4767" y="3985"/>
                  </a:lnTo>
                  <a:lnTo>
                    <a:pt x="4730" y="3937"/>
                  </a:lnTo>
                  <a:lnTo>
                    <a:pt x="4730" y="3887"/>
                  </a:lnTo>
                  <a:lnTo>
                    <a:pt x="4767" y="3789"/>
                  </a:lnTo>
                  <a:lnTo>
                    <a:pt x="4804" y="3739"/>
                  </a:lnTo>
                  <a:lnTo>
                    <a:pt x="4879" y="3641"/>
                  </a:lnTo>
                  <a:lnTo>
                    <a:pt x="4916" y="3641"/>
                  </a:lnTo>
                  <a:lnTo>
                    <a:pt x="4990" y="3690"/>
                  </a:lnTo>
                  <a:lnTo>
                    <a:pt x="5028" y="3789"/>
                  </a:lnTo>
                  <a:lnTo>
                    <a:pt x="5065" y="3838"/>
                  </a:lnTo>
                  <a:lnTo>
                    <a:pt x="5177" y="3838"/>
                  </a:lnTo>
                  <a:lnTo>
                    <a:pt x="5139" y="3937"/>
                  </a:lnTo>
                  <a:lnTo>
                    <a:pt x="5139" y="3985"/>
                  </a:lnTo>
                  <a:lnTo>
                    <a:pt x="5102" y="4084"/>
                  </a:lnTo>
                  <a:lnTo>
                    <a:pt x="5177" y="4182"/>
                  </a:lnTo>
                  <a:lnTo>
                    <a:pt x="5288" y="4182"/>
                  </a:lnTo>
                  <a:lnTo>
                    <a:pt x="5400" y="4281"/>
                  </a:lnTo>
                  <a:lnTo>
                    <a:pt x="5474" y="4281"/>
                  </a:lnTo>
                  <a:lnTo>
                    <a:pt x="5512" y="4232"/>
                  </a:lnTo>
                  <a:lnTo>
                    <a:pt x="5586" y="4232"/>
                  </a:lnTo>
                  <a:lnTo>
                    <a:pt x="5623" y="4281"/>
                  </a:lnTo>
                  <a:lnTo>
                    <a:pt x="5661" y="4428"/>
                  </a:lnTo>
                  <a:lnTo>
                    <a:pt x="5735" y="4477"/>
                  </a:lnTo>
                  <a:lnTo>
                    <a:pt x="5735" y="4527"/>
                  </a:lnTo>
                  <a:lnTo>
                    <a:pt x="5661" y="4527"/>
                  </a:lnTo>
                  <a:lnTo>
                    <a:pt x="5363" y="4329"/>
                  </a:lnTo>
                  <a:lnTo>
                    <a:pt x="5214" y="4329"/>
                  </a:lnTo>
                  <a:lnTo>
                    <a:pt x="5214" y="4380"/>
                  </a:lnTo>
                  <a:lnTo>
                    <a:pt x="5251" y="4428"/>
                  </a:lnTo>
                  <a:lnTo>
                    <a:pt x="5661" y="4675"/>
                  </a:lnTo>
                  <a:lnTo>
                    <a:pt x="5698" y="4821"/>
                  </a:lnTo>
                  <a:lnTo>
                    <a:pt x="5735" y="4871"/>
                  </a:lnTo>
                  <a:lnTo>
                    <a:pt x="5772" y="4871"/>
                  </a:lnTo>
                  <a:lnTo>
                    <a:pt x="5884" y="4920"/>
                  </a:lnTo>
                  <a:lnTo>
                    <a:pt x="5996" y="4920"/>
                  </a:lnTo>
                  <a:lnTo>
                    <a:pt x="6033" y="4969"/>
                  </a:lnTo>
                  <a:lnTo>
                    <a:pt x="6033" y="5019"/>
                  </a:lnTo>
                  <a:lnTo>
                    <a:pt x="6108" y="5167"/>
                  </a:lnTo>
                  <a:lnTo>
                    <a:pt x="6182" y="5215"/>
                  </a:lnTo>
                  <a:lnTo>
                    <a:pt x="6257" y="5363"/>
                  </a:lnTo>
                  <a:lnTo>
                    <a:pt x="6257" y="5707"/>
                  </a:lnTo>
                  <a:lnTo>
                    <a:pt x="6219" y="5806"/>
                  </a:lnTo>
                  <a:lnTo>
                    <a:pt x="6182" y="5855"/>
                  </a:lnTo>
                  <a:lnTo>
                    <a:pt x="6145" y="5855"/>
                  </a:lnTo>
                  <a:lnTo>
                    <a:pt x="6070" y="5757"/>
                  </a:lnTo>
                  <a:lnTo>
                    <a:pt x="6033" y="5610"/>
                  </a:lnTo>
                  <a:lnTo>
                    <a:pt x="6033" y="5167"/>
                  </a:lnTo>
                  <a:lnTo>
                    <a:pt x="5959" y="5167"/>
                  </a:lnTo>
                  <a:lnTo>
                    <a:pt x="5959" y="5215"/>
                  </a:lnTo>
                  <a:lnTo>
                    <a:pt x="5921" y="5314"/>
                  </a:lnTo>
                  <a:lnTo>
                    <a:pt x="5921" y="5511"/>
                  </a:lnTo>
                  <a:lnTo>
                    <a:pt x="5959" y="5610"/>
                  </a:lnTo>
                  <a:lnTo>
                    <a:pt x="5996" y="5806"/>
                  </a:lnTo>
                  <a:lnTo>
                    <a:pt x="6108" y="5954"/>
                  </a:lnTo>
                  <a:lnTo>
                    <a:pt x="6145" y="6002"/>
                  </a:lnTo>
                  <a:lnTo>
                    <a:pt x="6182" y="6002"/>
                  </a:lnTo>
                  <a:lnTo>
                    <a:pt x="6257" y="5954"/>
                  </a:lnTo>
                  <a:lnTo>
                    <a:pt x="6294" y="5905"/>
                  </a:lnTo>
                  <a:lnTo>
                    <a:pt x="6368" y="5855"/>
                  </a:lnTo>
                  <a:lnTo>
                    <a:pt x="6517" y="5855"/>
                  </a:lnTo>
                  <a:lnTo>
                    <a:pt x="6555" y="5806"/>
                  </a:lnTo>
                  <a:lnTo>
                    <a:pt x="6629" y="5707"/>
                  </a:lnTo>
                  <a:lnTo>
                    <a:pt x="6666" y="5707"/>
                  </a:lnTo>
                  <a:lnTo>
                    <a:pt x="6815" y="5658"/>
                  </a:lnTo>
                  <a:lnTo>
                    <a:pt x="7076" y="5658"/>
                  </a:lnTo>
                  <a:lnTo>
                    <a:pt x="7113" y="5610"/>
                  </a:lnTo>
                  <a:lnTo>
                    <a:pt x="7113" y="5511"/>
                  </a:lnTo>
                  <a:lnTo>
                    <a:pt x="7151" y="5462"/>
                  </a:lnTo>
                  <a:lnTo>
                    <a:pt x="7225" y="5462"/>
                  </a:lnTo>
                  <a:lnTo>
                    <a:pt x="7262" y="5363"/>
                  </a:lnTo>
                  <a:lnTo>
                    <a:pt x="7300" y="5314"/>
                  </a:lnTo>
                  <a:lnTo>
                    <a:pt x="7410" y="5314"/>
                  </a:lnTo>
                  <a:lnTo>
                    <a:pt x="7374" y="5412"/>
                  </a:lnTo>
                  <a:lnTo>
                    <a:pt x="7374" y="5511"/>
                  </a:lnTo>
                  <a:lnTo>
                    <a:pt x="7410" y="5511"/>
                  </a:lnTo>
                  <a:lnTo>
                    <a:pt x="7486" y="5462"/>
                  </a:lnTo>
                  <a:lnTo>
                    <a:pt x="7598" y="5314"/>
                  </a:lnTo>
                  <a:lnTo>
                    <a:pt x="7821" y="5117"/>
                  </a:lnTo>
                  <a:lnTo>
                    <a:pt x="8045" y="4920"/>
                  </a:lnTo>
                  <a:lnTo>
                    <a:pt x="8194" y="4772"/>
                  </a:lnTo>
                  <a:lnTo>
                    <a:pt x="8267" y="4724"/>
                  </a:lnTo>
                  <a:lnTo>
                    <a:pt x="8343" y="4724"/>
                  </a:lnTo>
                  <a:lnTo>
                    <a:pt x="8379" y="4675"/>
                  </a:lnTo>
                  <a:lnTo>
                    <a:pt x="8453" y="4675"/>
                  </a:lnTo>
                  <a:lnTo>
                    <a:pt x="8453" y="4625"/>
                  </a:lnTo>
                  <a:lnTo>
                    <a:pt x="8528" y="4675"/>
                  </a:lnTo>
                  <a:lnTo>
                    <a:pt x="8565" y="4724"/>
                  </a:lnTo>
                  <a:lnTo>
                    <a:pt x="8677" y="4724"/>
                  </a:lnTo>
                  <a:lnTo>
                    <a:pt x="8714" y="4675"/>
                  </a:lnTo>
                  <a:lnTo>
                    <a:pt x="8751" y="4625"/>
                  </a:lnTo>
                  <a:lnTo>
                    <a:pt x="8751" y="4576"/>
                  </a:lnTo>
                  <a:lnTo>
                    <a:pt x="8677" y="4527"/>
                  </a:lnTo>
                  <a:lnTo>
                    <a:pt x="8565" y="4527"/>
                  </a:lnTo>
                  <a:lnTo>
                    <a:pt x="8528" y="4477"/>
                  </a:lnTo>
                  <a:lnTo>
                    <a:pt x="8528" y="4428"/>
                  </a:lnTo>
                  <a:lnTo>
                    <a:pt x="8677" y="4428"/>
                  </a:lnTo>
                  <a:lnTo>
                    <a:pt x="8677" y="4380"/>
                  </a:lnTo>
                  <a:lnTo>
                    <a:pt x="8602" y="4281"/>
                  </a:lnTo>
                  <a:lnTo>
                    <a:pt x="8602" y="4232"/>
                  </a:lnTo>
                  <a:lnTo>
                    <a:pt x="8677" y="4084"/>
                  </a:lnTo>
                  <a:lnTo>
                    <a:pt x="8714" y="4084"/>
                  </a:lnTo>
                  <a:lnTo>
                    <a:pt x="8826" y="4034"/>
                  </a:lnTo>
                  <a:lnTo>
                    <a:pt x="8863" y="4034"/>
                  </a:lnTo>
                  <a:lnTo>
                    <a:pt x="8863" y="3887"/>
                  </a:lnTo>
                  <a:lnTo>
                    <a:pt x="8975" y="3887"/>
                  </a:lnTo>
                  <a:lnTo>
                    <a:pt x="9012" y="3838"/>
                  </a:lnTo>
                  <a:lnTo>
                    <a:pt x="9124" y="3887"/>
                  </a:lnTo>
                  <a:lnTo>
                    <a:pt x="9198" y="3937"/>
                  </a:lnTo>
                  <a:lnTo>
                    <a:pt x="9236" y="3887"/>
                  </a:lnTo>
                  <a:lnTo>
                    <a:pt x="9310" y="3838"/>
                  </a:lnTo>
                  <a:lnTo>
                    <a:pt x="9385" y="3838"/>
                  </a:lnTo>
                  <a:close/>
                </a:path>
              </a:pathLst>
            </a:custGeom>
            <a:solidFill>
              <a:srgbClr val="FFFF99"/>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478" name="Georgia"/>
            <p:cNvSpPr/>
            <p:nvPr/>
          </p:nvSpPr>
          <p:spPr>
            <a:xfrm>
              <a:off x="6040439" y="3649352"/>
              <a:ext cx="881067" cy="97091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859" y="15507"/>
                  </a:moveTo>
                  <a:lnTo>
                    <a:pt x="3735" y="15627"/>
                  </a:lnTo>
                  <a:lnTo>
                    <a:pt x="3611" y="15989"/>
                  </a:lnTo>
                  <a:lnTo>
                    <a:pt x="3673" y="16350"/>
                  </a:lnTo>
                  <a:lnTo>
                    <a:pt x="3735" y="16411"/>
                  </a:lnTo>
                  <a:lnTo>
                    <a:pt x="3735" y="16652"/>
                  </a:lnTo>
                  <a:lnTo>
                    <a:pt x="3859" y="16834"/>
                  </a:lnTo>
                  <a:lnTo>
                    <a:pt x="4046" y="17195"/>
                  </a:lnTo>
                  <a:lnTo>
                    <a:pt x="4170" y="17376"/>
                  </a:lnTo>
                  <a:lnTo>
                    <a:pt x="4108" y="17617"/>
                  </a:lnTo>
                  <a:lnTo>
                    <a:pt x="4108" y="18704"/>
                  </a:lnTo>
                  <a:lnTo>
                    <a:pt x="4046" y="18764"/>
                  </a:lnTo>
                  <a:lnTo>
                    <a:pt x="4046" y="18945"/>
                  </a:lnTo>
                  <a:lnTo>
                    <a:pt x="4108" y="19186"/>
                  </a:lnTo>
                  <a:lnTo>
                    <a:pt x="4170" y="19307"/>
                  </a:lnTo>
                  <a:lnTo>
                    <a:pt x="4295" y="19427"/>
                  </a:lnTo>
                  <a:lnTo>
                    <a:pt x="4482" y="19549"/>
                  </a:lnTo>
                  <a:lnTo>
                    <a:pt x="4482" y="19670"/>
                  </a:lnTo>
                  <a:lnTo>
                    <a:pt x="4544" y="19729"/>
                  </a:lnTo>
                  <a:lnTo>
                    <a:pt x="4544" y="19851"/>
                  </a:lnTo>
                  <a:lnTo>
                    <a:pt x="4668" y="20092"/>
                  </a:lnTo>
                  <a:lnTo>
                    <a:pt x="4730" y="20272"/>
                  </a:lnTo>
                  <a:lnTo>
                    <a:pt x="4856" y="20394"/>
                  </a:lnTo>
                  <a:lnTo>
                    <a:pt x="4979" y="20514"/>
                  </a:lnTo>
                  <a:lnTo>
                    <a:pt x="5043" y="20574"/>
                  </a:lnTo>
                  <a:lnTo>
                    <a:pt x="5043" y="20696"/>
                  </a:lnTo>
                  <a:lnTo>
                    <a:pt x="5105" y="21057"/>
                  </a:lnTo>
                  <a:lnTo>
                    <a:pt x="5291" y="21237"/>
                  </a:lnTo>
                  <a:lnTo>
                    <a:pt x="5416" y="21298"/>
                  </a:lnTo>
                  <a:lnTo>
                    <a:pt x="5478" y="21359"/>
                  </a:lnTo>
                  <a:lnTo>
                    <a:pt x="7532" y="21237"/>
                  </a:lnTo>
                  <a:lnTo>
                    <a:pt x="7843" y="21237"/>
                  </a:lnTo>
                  <a:lnTo>
                    <a:pt x="8776" y="21178"/>
                  </a:lnTo>
                  <a:lnTo>
                    <a:pt x="9151" y="21178"/>
                  </a:lnTo>
                  <a:lnTo>
                    <a:pt x="10208" y="21057"/>
                  </a:lnTo>
                  <a:lnTo>
                    <a:pt x="10956" y="21057"/>
                  </a:lnTo>
                  <a:lnTo>
                    <a:pt x="11827" y="20996"/>
                  </a:lnTo>
                  <a:lnTo>
                    <a:pt x="12263" y="20996"/>
                  </a:lnTo>
                  <a:lnTo>
                    <a:pt x="12948" y="20937"/>
                  </a:lnTo>
                  <a:lnTo>
                    <a:pt x="14752" y="20816"/>
                  </a:lnTo>
                  <a:lnTo>
                    <a:pt x="15189" y="20816"/>
                  </a:lnTo>
                  <a:lnTo>
                    <a:pt x="15811" y="20755"/>
                  </a:lnTo>
                  <a:lnTo>
                    <a:pt x="16870" y="20696"/>
                  </a:lnTo>
                  <a:lnTo>
                    <a:pt x="16870" y="20816"/>
                  </a:lnTo>
                  <a:lnTo>
                    <a:pt x="16806" y="20876"/>
                  </a:lnTo>
                  <a:lnTo>
                    <a:pt x="16870" y="20937"/>
                  </a:lnTo>
                  <a:lnTo>
                    <a:pt x="16932" y="20996"/>
                  </a:lnTo>
                  <a:lnTo>
                    <a:pt x="16932" y="21117"/>
                  </a:lnTo>
                  <a:lnTo>
                    <a:pt x="17056" y="21479"/>
                  </a:lnTo>
                  <a:lnTo>
                    <a:pt x="17118" y="21600"/>
                  </a:lnTo>
                  <a:lnTo>
                    <a:pt x="17554" y="21600"/>
                  </a:lnTo>
                  <a:lnTo>
                    <a:pt x="17741" y="21539"/>
                  </a:lnTo>
                  <a:lnTo>
                    <a:pt x="17741" y="21117"/>
                  </a:lnTo>
                  <a:lnTo>
                    <a:pt x="17678" y="20755"/>
                  </a:lnTo>
                  <a:lnTo>
                    <a:pt x="17678" y="20453"/>
                  </a:lnTo>
                  <a:lnTo>
                    <a:pt x="17554" y="20333"/>
                  </a:lnTo>
                  <a:lnTo>
                    <a:pt x="17430" y="19911"/>
                  </a:lnTo>
                  <a:lnTo>
                    <a:pt x="17430" y="19670"/>
                  </a:lnTo>
                  <a:lnTo>
                    <a:pt x="17492" y="19609"/>
                  </a:lnTo>
                  <a:lnTo>
                    <a:pt x="17492" y="19488"/>
                  </a:lnTo>
                  <a:lnTo>
                    <a:pt x="17554" y="19427"/>
                  </a:lnTo>
                  <a:lnTo>
                    <a:pt x="17741" y="19427"/>
                  </a:lnTo>
                  <a:lnTo>
                    <a:pt x="17741" y="19368"/>
                  </a:lnTo>
                  <a:lnTo>
                    <a:pt x="17803" y="19247"/>
                  </a:lnTo>
                  <a:lnTo>
                    <a:pt x="17927" y="19247"/>
                  </a:lnTo>
                  <a:lnTo>
                    <a:pt x="18052" y="19186"/>
                  </a:lnTo>
                  <a:lnTo>
                    <a:pt x="18114" y="19307"/>
                  </a:lnTo>
                  <a:lnTo>
                    <a:pt x="18301" y="19368"/>
                  </a:lnTo>
                  <a:lnTo>
                    <a:pt x="18487" y="19368"/>
                  </a:lnTo>
                  <a:lnTo>
                    <a:pt x="18613" y="19427"/>
                  </a:lnTo>
                  <a:lnTo>
                    <a:pt x="18737" y="19368"/>
                  </a:lnTo>
                  <a:lnTo>
                    <a:pt x="18798" y="19427"/>
                  </a:lnTo>
                  <a:lnTo>
                    <a:pt x="18986" y="19549"/>
                  </a:lnTo>
                  <a:lnTo>
                    <a:pt x="19048" y="19488"/>
                  </a:lnTo>
                  <a:lnTo>
                    <a:pt x="19110" y="19488"/>
                  </a:lnTo>
                  <a:lnTo>
                    <a:pt x="19235" y="19549"/>
                  </a:lnTo>
                  <a:lnTo>
                    <a:pt x="19546" y="19549"/>
                  </a:lnTo>
                  <a:lnTo>
                    <a:pt x="19733" y="19488"/>
                  </a:lnTo>
                  <a:lnTo>
                    <a:pt x="19795" y="19307"/>
                  </a:lnTo>
                  <a:lnTo>
                    <a:pt x="19795" y="19247"/>
                  </a:lnTo>
                  <a:lnTo>
                    <a:pt x="19670" y="19066"/>
                  </a:lnTo>
                  <a:lnTo>
                    <a:pt x="19608" y="19005"/>
                  </a:lnTo>
                  <a:lnTo>
                    <a:pt x="19670" y="18945"/>
                  </a:lnTo>
                  <a:lnTo>
                    <a:pt x="19670" y="18643"/>
                  </a:lnTo>
                  <a:lnTo>
                    <a:pt x="19733" y="18523"/>
                  </a:lnTo>
                  <a:lnTo>
                    <a:pt x="19857" y="18402"/>
                  </a:lnTo>
                  <a:lnTo>
                    <a:pt x="19857" y="18342"/>
                  </a:lnTo>
                  <a:lnTo>
                    <a:pt x="19795" y="18282"/>
                  </a:lnTo>
                  <a:lnTo>
                    <a:pt x="19733" y="18282"/>
                  </a:lnTo>
                  <a:lnTo>
                    <a:pt x="19608" y="18342"/>
                  </a:lnTo>
                  <a:lnTo>
                    <a:pt x="19546" y="18282"/>
                  </a:lnTo>
                  <a:lnTo>
                    <a:pt x="19546" y="18221"/>
                  </a:lnTo>
                  <a:lnTo>
                    <a:pt x="19608" y="18160"/>
                  </a:lnTo>
                  <a:lnTo>
                    <a:pt x="19733" y="18160"/>
                  </a:lnTo>
                  <a:lnTo>
                    <a:pt x="19733" y="18101"/>
                  </a:lnTo>
                  <a:lnTo>
                    <a:pt x="19795" y="18040"/>
                  </a:lnTo>
                  <a:lnTo>
                    <a:pt x="19919" y="17980"/>
                  </a:lnTo>
                  <a:lnTo>
                    <a:pt x="19981" y="17919"/>
                  </a:lnTo>
                  <a:lnTo>
                    <a:pt x="19981" y="17799"/>
                  </a:lnTo>
                  <a:lnTo>
                    <a:pt x="19919" y="17678"/>
                  </a:lnTo>
                  <a:lnTo>
                    <a:pt x="19919" y="17617"/>
                  </a:lnTo>
                  <a:lnTo>
                    <a:pt x="19857" y="17558"/>
                  </a:lnTo>
                  <a:lnTo>
                    <a:pt x="19857" y="17617"/>
                  </a:lnTo>
                  <a:lnTo>
                    <a:pt x="19795" y="17799"/>
                  </a:lnTo>
                  <a:lnTo>
                    <a:pt x="19795" y="17860"/>
                  </a:lnTo>
                  <a:lnTo>
                    <a:pt x="19670" y="17980"/>
                  </a:lnTo>
                  <a:lnTo>
                    <a:pt x="19608" y="17860"/>
                  </a:lnTo>
                  <a:lnTo>
                    <a:pt x="19546" y="17678"/>
                  </a:lnTo>
                  <a:lnTo>
                    <a:pt x="19484" y="17678"/>
                  </a:lnTo>
                  <a:lnTo>
                    <a:pt x="19359" y="17617"/>
                  </a:lnTo>
                  <a:lnTo>
                    <a:pt x="19359" y="17437"/>
                  </a:lnTo>
                  <a:lnTo>
                    <a:pt x="19297" y="17376"/>
                  </a:lnTo>
                  <a:lnTo>
                    <a:pt x="19297" y="17317"/>
                  </a:lnTo>
                  <a:lnTo>
                    <a:pt x="19359" y="17317"/>
                  </a:lnTo>
                  <a:lnTo>
                    <a:pt x="19421" y="17376"/>
                  </a:lnTo>
                  <a:lnTo>
                    <a:pt x="19608" y="17497"/>
                  </a:lnTo>
                  <a:lnTo>
                    <a:pt x="19733" y="17497"/>
                  </a:lnTo>
                  <a:lnTo>
                    <a:pt x="19733" y="17437"/>
                  </a:lnTo>
                  <a:lnTo>
                    <a:pt x="19670" y="17195"/>
                  </a:lnTo>
                  <a:lnTo>
                    <a:pt x="19670" y="17075"/>
                  </a:lnTo>
                  <a:lnTo>
                    <a:pt x="19733" y="17015"/>
                  </a:lnTo>
                  <a:lnTo>
                    <a:pt x="19795" y="16893"/>
                  </a:lnTo>
                  <a:lnTo>
                    <a:pt x="19795" y="16834"/>
                  </a:lnTo>
                  <a:lnTo>
                    <a:pt x="19670" y="16652"/>
                  </a:lnTo>
                  <a:lnTo>
                    <a:pt x="19608" y="16592"/>
                  </a:lnTo>
                  <a:lnTo>
                    <a:pt x="19608" y="16532"/>
                  </a:lnTo>
                  <a:lnTo>
                    <a:pt x="19670" y="16472"/>
                  </a:lnTo>
                  <a:lnTo>
                    <a:pt x="20044" y="16472"/>
                  </a:lnTo>
                  <a:lnTo>
                    <a:pt x="20044" y="16109"/>
                  </a:lnTo>
                  <a:lnTo>
                    <a:pt x="20106" y="16109"/>
                  </a:lnTo>
                  <a:lnTo>
                    <a:pt x="20168" y="16050"/>
                  </a:lnTo>
                  <a:lnTo>
                    <a:pt x="20355" y="16109"/>
                  </a:lnTo>
                  <a:lnTo>
                    <a:pt x="20355" y="15748"/>
                  </a:lnTo>
                  <a:lnTo>
                    <a:pt x="20479" y="15627"/>
                  </a:lnTo>
                  <a:lnTo>
                    <a:pt x="20479" y="15446"/>
                  </a:lnTo>
                  <a:lnTo>
                    <a:pt x="20417" y="15446"/>
                  </a:lnTo>
                  <a:lnTo>
                    <a:pt x="20230" y="15507"/>
                  </a:lnTo>
                  <a:lnTo>
                    <a:pt x="20168" y="15507"/>
                  </a:lnTo>
                  <a:lnTo>
                    <a:pt x="20168" y="15566"/>
                  </a:lnTo>
                  <a:lnTo>
                    <a:pt x="20106" y="15507"/>
                  </a:lnTo>
                  <a:lnTo>
                    <a:pt x="20106" y="15385"/>
                  </a:lnTo>
                  <a:lnTo>
                    <a:pt x="20168" y="15325"/>
                  </a:lnTo>
                  <a:lnTo>
                    <a:pt x="20292" y="15265"/>
                  </a:lnTo>
                  <a:lnTo>
                    <a:pt x="20417" y="15205"/>
                  </a:lnTo>
                  <a:lnTo>
                    <a:pt x="20479" y="15265"/>
                  </a:lnTo>
                  <a:lnTo>
                    <a:pt x="20605" y="15265"/>
                  </a:lnTo>
                  <a:lnTo>
                    <a:pt x="20605" y="15205"/>
                  </a:lnTo>
                  <a:lnTo>
                    <a:pt x="20667" y="14963"/>
                  </a:lnTo>
                  <a:lnTo>
                    <a:pt x="20667" y="14842"/>
                  </a:lnTo>
                  <a:lnTo>
                    <a:pt x="20605" y="14661"/>
                  </a:lnTo>
                  <a:lnTo>
                    <a:pt x="20479" y="14722"/>
                  </a:lnTo>
                  <a:lnTo>
                    <a:pt x="20417" y="14722"/>
                  </a:lnTo>
                  <a:lnTo>
                    <a:pt x="20417" y="14540"/>
                  </a:lnTo>
                  <a:lnTo>
                    <a:pt x="20292" y="14481"/>
                  </a:lnTo>
                  <a:lnTo>
                    <a:pt x="20417" y="14360"/>
                  </a:lnTo>
                  <a:lnTo>
                    <a:pt x="20479" y="14360"/>
                  </a:lnTo>
                  <a:lnTo>
                    <a:pt x="20605" y="14420"/>
                  </a:lnTo>
                  <a:lnTo>
                    <a:pt x="20667" y="14360"/>
                  </a:lnTo>
                  <a:lnTo>
                    <a:pt x="20729" y="14240"/>
                  </a:lnTo>
                  <a:lnTo>
                    <a:pt x="20791" y="14118"/>
                  </a:lnTo>
                  <a:lnTo>
                    <a:pt x="20916" y="14058"/>
                  </a:lnTo>
                  <a:lnTo>
                    <a:pt x="20916" y="13938"/>
                  </a:lnTo>
                  <a:lnTo>
                    <a:pt x="20729" y="13938"/>
                  </a:lnTo>
                  <a:lnTo>
                    <a:pt x="20667" y="13816"/>
                  </a:lnTo>
                  <a:lnTo>
                    <a:pt x="20541" y="13816"/>
                  </a:lnTo>
                  <a:lnTo>
                    <a:pt x="20541" y="13696"/>
                  </a:lnTo>
                  <a:lnTo>
                    <a:pt x="20605" y="13636"/>
                  </a:lnTo>
                  <a:lnTo>
                    <a:pt x="20852" y="13636"/>
                  </a:lnTo>
                  <a:lnTo>
                    <a:pt x="20978" y="13696"/>
                  </a:lnTo>
                  <a:lnTo>
                    <a:pt x="21040" y="13636"/>
                  </a:lnTo>
                  <a:lnTo>
                    <a:pt x="21227" y="13455"/>
                  </a:lnTo>
                  <a:lnTo>
                    <a:pt x="21164" y="13395"/>
                  </a:lnTo>
                  <a:lnTo>
                    <a:pt x="21102" y="13334"/>
                  </a:lnTo>
                  <a:lnTo>
                    <a:pt x="21164" y="13273"/>
                  </a:lnTo>
                  <a:lnTo>
                    <a:pt x="21289" y="13214"/>
                  </a:lnTo>
                  <a:lnTo>
                    <a:pt x="21413" y="13153"/>
                  </a:lnTo>
                  <a:lnTo>
                    <a:pt x="21600" y="13032"/>
                  </a:lnTo>
                  <a:lnTo>
                    <a:pt x="21600" y="12912"/>
                  </a:lnTo>
                  <a:lnTo>
                    <a:pt x="21538" y="12851"/>
                  </a:lnTo>
                  <a:lnTo>
                    <a:pt x="21351" y="12791"/>
                  </a:lnTo>
                  <a:lnTo>
                    <a:pt x="21227" y="12791"/>
                  </a:lnTo>
                  <a:lnTo>
                    <a:pt x="21040" y="12730"/>
                  </a:lnTo>
                  <a:lnTo>
                    <a:pt x="20852" y="12671"/>
                  </a:lnTo>
                  <a:lnTo>
                    <a:pt x="20479" y="12671"/>
                  </a:lnTo>
                  <a:lnTo>
                    <a:pt x="20355" y="12610"/>
                  </a:lnTo>
                  <a:lnTo>
                    <a:pt x="20230" y="12549"/>
                  </a:lnTo>
                  <a:lnTo>
                    <a:pt x="20168" y="12429"/>
                  </a:lnTo>
                  <a:lnTo>
                    <a:pt x="20106" y="12308"/>
                  </a:lnTo>
                  <a:lnTo>
                    <a:pt x="20106" y="12067"/>
                  </a:lnTo>
                  <a:lnTo>
                    <a:pt x="20168" y="11704"/>
                  </a:lnTo>
                  <a:lnTo>
                    <a:pt x="20168" y="11645"/>
                  </a:lnTo>
                  <a:lnTo>
                    <a:pt x="20106" y="11524"/>
                  </a:lnTo>
                  <a:lnTo>
                    <a:pt x="19981" y="11404"/>
                  </a:lnTo>
                  <a:lnTo>
                    <a:pt x="19857" y="11163"/>
                  </a:lnTo>
                  <a:lnTo>
                    <a:pt x="19795" y="10981"/>
                  </a:lnTo>
                  <a:lnTo>
                    <a:pt x="19733" y="10921"/>
                  </a:lnTo>
                  <a:lnTo>
                    <a:pt x="19297" y="10619"/>
                  </a:lnTo>
                  <a:lnTo>
                    <a:pt x="19110" y="10559"/>
                  </a:lnTo>
                  <a:lnTo>
                    <a:pt x="18986" y="10559"/>
                  </a:lnTo>
                  <a:lnTo>
                    <a:pt x="18798" y="10437"/>
                  </a:lnTo>
                  <a:lnTo>
                    <a:pt x="18737" y="10317"/>
                  </a:lnTo>
                  <a:lnTo>
                    <a:pt x="18737" y="10076"/>
                  </a:lnTo>
                  <a:lnTo>
                    <a:pt x="18613" y="10016"/>
                  </a:lnTo>
                  <a:lnTo>
                    <a:pt x="18613" y="9896"/>
                  </a:lnTo>
                  <a:lnTo>
                    <a:pt x="18675" y="9835"/>
                  </a:lnTo>
                  <a:lnTo>
                    <a:pt x="18613" y="9653"/>
                  </a:lnTo>
                  <a:lnTo>
                    <a:pt x="18549" y="9292"/>
                  </a:lnTo>
                  <a:lnTo>
                    <a:pt x="18425" y="9292"/>
                  </a:lnTo>
                  <a:lnTo>
                    <a:pt x="18363" y="9111"/>
                  </a:lnTo>
                  <a:lnTo>
                    <a:pt x="18238" y="8990"/>
                  </a:lnTo>
                  <a:lnTo>
                    <a:pt x="18176" y="8929"/>
                  </a:lnTo>
                  <a:lnTo>
                    <a:pt x="18114" y="8627"/>
                  </a:lnTo>
                  <a:lnTo>
                    <a:pt x="18052" y="8507"/>
                  </a:lnTo>
                  <a:lnTo>
                    <a:pt x="17803" y="8447"/>
                  </a:lnTo>
                  <a:lnTo>
                    <a:pt x="17492" y="8266"/>
                  </a:lnTo>
                  <a:lnTo>
                    <a:pt x="16994" y="8145"/>
                  </a:lnTo>
                  <a:lnTo>
                    <a:pt x="16932" y="8025"/>
                  </a:lnTo>
                  <a:lnTo>
                    <a:pt x="16806" y="7904"/>
                  </a:lnTo>
                  <a:lnTo>
                    <a:pt x="16870" y="7843"/>
                  </a:lnTo>
                  <a:lnTo>
                    <a:pt x="16744" y="7723"/>
                  </a:lnTo>
                  <a:lnTo>
                    <a:pt x="16621" y="7784"/>
                  </a:lnTo>
                  <a:lnTo>
                    <a:pt x="16495" y="7723"/>
                  </a:lnTo>
                  <a:lnTo>
                    <a:pt x="16433" y="7662"/>
                  </a:lnTo>
                  <a:lnTo>
                    <a:pt x="16433" y="7542"/>
                  </a:lnTo>
                  <a:lnTo>
                    <a:pt x="16309" y="7301"/>
                  </a:lnTo>
                  <a:lnTo>
                    <a:pt x="16060" y="7240"/>
                  </a:lnTo>
                  <a:lnTo>
                    <a:pt x="15998" y="7119"/>
                  </a:lnTo>
                  <a:lnTo>
                    <a:pt x="15998" y="7060"/>
                  </a:lnTo>
                  <a:lnTo>
                    <a:pt x="15935" y="6939"/>
                  </a:lnTo>
                  <a:lnTo>
                    <a:pt x="15998" y="6817"/>
                  </a:lnTo>
                  <a:lnTo>
                    <a:pt x="15998" y="6637"/>
                  </a:lnTo>
                  <a:lnTo>
                    <a:pt x="15749" y="6517"/>
                  </a:lnTo>
                  <a:lnTo>
                    <a:pt x="15624" y="6456"/>
                  </a:lnTo>
                  <a:lnTo>
                    <a:pt x="15500" y="6335"/>
                  </a:lnTo>
                  <a:lnTo>
                    <a:pt x="15251" y="6154"/>
                  </a:lnTo>
                  <a:lnTo>
                    <a:pt x="14940" y="6154"/>
                  </a:lnTo>
                  <a:lnTo>
                    <a:pt x="14878" y="6093"/>
                  </a:lnTo>
                  <a:lnTo>
                    <a:pt x="14752" y="5913"/>
                  </a:lnTo>
                  <a:lnTo>
                    <a:pt x="14629" y="5732"/>
                  </a:lnTo>
                  <a:lnTo>
                    <a:pt x="14503" y="5611"/>
                  </a:lnTo>
                  <a:lnTo>
                    <a:pt x="14379" y="5430"/>
                  </a:lnTo>
                  <a:lnTo>
                    <a:pt x="14254" y="5370"/>
                  </a:lnTo>
                  <a:lnTo>
                    <a:pt x="14192" y="5309"/>
                  </a:lnTo>
                  <a:lnTo>
                    <a:pt x="13881" y="5128"/>
                  </a:lnTo>
                  <a:lnTo>
                    <a:pt x="13695" y="5008"/>
                  </a:lnTo>
                  <a:lnTo>
                    <a:pt x="13508" y="5008"/>
                  </a:lnTo>
                  <a:lnTo>
                    <a:pt x="13383" y="4948"/>
                  </a:lnTo>
                  <a:lnTo>
                    <a:pt x="13321" y="4827"/>
                  </a:lnTo>
                  <a:lnTo>
                    <a:pt x="13072" y="4707"/>
                  </a:lnTo>
                  <a:lnTo>
                    <a:pt x="13010" y="4646"/>
                  </a:lnTo>
                  <a:lnTo>
                    <a:pt x="12886" y="4344"/>
                  </a:lnTo>
                  <a:lnTo>
                    <a:pt x="12824" y="4224"/>
                  </a:lnTo>
                  <a:lnTo>
                    <a:pt x="12698" y="4163"/>
                  </a:lnTo>
                  <a:lnTo>
                    <a:pt x="12636" y="4103"/>
                  </a:lnTo>
                  <a:lnTo>
                    <a:pt x="12511" y="3922"/>
                  </a:lnTo>
                  <a:lnTo>
                    <a:pt x="12387" y="3861"/>
                  </a:lnTo>
                  <a:lnTo>
                    <a:pt x="12263" y="3740"/>
                  </a:lnTo>
                  <a:lnTo>
                    <a:pt x="12200" y="3620"/>
                  </a:lnTo>
                  <a:lnTo>
                    <a:pt x="12138" y="3499"/>
                  </a:lnTo>
                  <a:lnTo>
                    <a:pt x="12014" y="3318"/>
                  </a:lnTo>
                  <a:lnTo>
                    <a:pt x="11889" y="3138"/>
                  </a:lnTo>
                  <a:lnTo>
                    <a:pt x="11703" y="2957"/>
                  </a:lnTo>
                  <a:lnTo>
                    <a:pt x="11640" y="2836"/>
                  </a:lnTo>
                  <a:lnTo>
                    <a:pt x="11516" y="2534"/>
                  </a:lnTo>
                  <a:lnTo>
                    <a:pt x="11392" y="2414"/>
                  </a:lnTo>
                  <a:lnTo>
                    <a:pt x="11329" y="2353"/>
                  </a:lnTo>
                  <a:lnTo>
                    <a:pt x="10644" y="2353"/>
                  </a:lnTo>
                  <a:lnTo>
                    <a:pt x="10395" y="2232"/>
                  </a:lnTo>
                  <a:lnTo>
                    <a:pt x="10208" y="1991"/>
                  </a:lnTo>
                  <a:lnTo>
                    <a:pt x="10084" y="1930"/>
                  </a:lnTo>
                  <a:lnTo>
                    <a:pt x="9960" y="1871"/>
                  </a:lnTo>
                  <a:lnTo>
                    <a:pt x="9711" y="1871"/>
                  </a:lnTo>
                  <a:lnTo>
                    <a:pt x="9524" y="1689"/>
                  </a:lnTo>
                  <a:lnTo>
                    <a:pt x="9337" y="1629"/>
                  </a:lnTo>
                  <a:lnTo>
                    <a:pt x="9275" y="1508"/>
                  </a:lnTo>
                  <a:lnTo>
                    <a:pt x="9275" y="1328"/>
                  </a:lnTo>
                  <a:lnTo>
                    <a:pt x="9400" y="1026"/>
                  </a:lnTo>
                  <a:lnTo>
                    <a:pt x="9400" y="965"/>
                  </a:lnTo>
                  <a:lnTo>
                    <a:pt x="9835" y="422"/>
                  </a:lnTo>
                  <a:lnTo>
                    <a:pt x="10022" y="241"/>
                  </a:lnTo>
                  <a:lnTo>
                    <a:pt x="10022" y="121"/>
                  </a:lnTo>
                  <a:lnTo>
                    <a:pt x="10084" y="0"/>
                  </a:lnTo>
                  <a:lnTo>
                    <a:pt x="10022" y="0"/>
                  </a:lnTo>
                  <a:lnTo>
                    <a:pt x="8465" y="241"/>
                  </a:lnTo>
                  <a:lnTo>
                    <a:pt x="8217" y="241"/>
                  </a:lnTo>
                  <a:lnTo>
                    <a:pt x="6722" y="483"/>
                  </a:lnTo>
                  <a:lnTo>
                    <a:pt x="6473" y="483"/>
                  </a:lnTo>
                  <a:lnTo>
                    <a:pt x="5914" y="604"/>
                  </a:lnTo>
                  <a:lnTo>
                    <a:pt x="5229" y="604"/>
                  </a:lnTo>
                  <a:lnTo>
                    <a:pt x="5167" y="663"/>
                  </a:lnTo>
                  <a:lnTo>
                    <a:pt x="3984" y="784"/>
                  </a:lnTo>
                  <a:lnTo>
                    <a:pt x="3362" y="845"/>
                  </a:lnTo>
                  <a:lnTo>
                    <a:pt x="3175" y="904"/>
                  </a:lnTo>
                  <a:lnTo>
                    <a:pt x="2490" y="965"/>
                  </a:lnTo>
                  <a:lnTo>
                    <a:pt x="1370" y="1086"/>
                  </a:lnTo>
                  <a:lnTo>
                    <a:pt x="995" y="1147"/>
                  </a:lnTo>
                  <a:lnTo>
                    <a:pt x="622" y="1206"/>
                  </a:lnTo>
                  <a:lnTo>
                    <a:pt x="0" y="1206"/>
                  </a:lnTo>
                  <a:lnTo>
                    <a:pt x="187" y="1871"/>
                  </a:lnTo>
                  <a:lnTo>
                    <a:pt x="498" y="2957"/>
                  </a:lnTo>
                  <a:lnTo>
                    <a:pt x="560" y="3138"/>
                  </a:lnTo>
                  <a:lnTo>
                    <a:pt x="933" y="4646"/>
                  </a:lnTo>
                  <a:lnTo>
                    <a:pt x="1245" y="5491"/>
                  </a:lnTo>
                  <a:lnTo>
                    <a:pt x="1370" y="6034"/>
                  </a:lnTo>
                  <a:lnTo>
                    <a:pt x="1494" y="6335"/>
                  </a:lnTo>
                  <a:lnTo>
                    <a:pt x="1805" y="7482"/>
                  </a:lnTo>
                  <a:lnTo>
                    <a:pt x="2054" y="8266"/>
                  </a:lnTo>
                  <a:lnTo>
                    <a:pt x="2116" y="8568"/>
                  </a:lnTo>
                  <a:lnTo>
                    <a:pt x="2552" y="10016"/>
                  </a:lnTo>
                  <a:lnTo>
                    <a:pt x="2552" y="10076"/>
                  </a:lnTo>
                  <a:lnTo>
                    <a:pt x="2863" y="11222"/>
                  </a:lnTo>
                  <a:lnTo>
                    <a:pt x="2987" y="11343"/>
                  </a:lnTo>
                  <a:lnTo>
                    <a:pt x="3113" y="11584"/>
                  </a:lnTo>
                  <a:lnTo>
                    <a:pt x="3175" y="11645"/>
                  </a:lnTo>
                  <a:lnTo>
                    <a:pt x="3237" y="11765"/>
                  </a:lnTo>
                  <a:lnTo>
                    <a:pt x="3237" y="11826"/>
                  </a:lnTo>
                  <a:lnTo>
                    <a:pt x="3362" y="12067"/>
                  </a:lnTo>
                  <a:lnTo>
                    <a:pt x="3362" y="12248"/>
                  </a:lnTo>
                  <a:lnTo>
                    <a:pt x="3486" y="12429"/>
                  </a:lnTo>
                  <a:lnTo>
                    <a:pt x="3673" y="12671"/>
                  </a:lnTo>
                  <a:lnTo>
                    <a:pt x="3859" y="12730"/>
                  </a:lnTo>
                  <a:lnTo>
                    <a:pt x="3922" y="12912"/>
                  </a:lnTo>
                  <a:lnTo>
                    <a:pt x="3922" y="13032"/>
                  </a:lnTo>
                  <a:lnTo>
                    <a:pt x="4046" y="13273"/>
                  </a:lnTo>
                  <a:lnTo>
                    <a:pt x="4046" y="13455"/>
                  </a:lnTo>
                  <a:lnTo>
                    <a:pt x="3984" y="13696"/>
                  </a:lnTo>
                  <a:lnTo>
                    <a:pt x="4108" y="13757"/>
                  </a:lnTo>
                  <a:lnTo>
                    <a:pt x="4295" y="13877"/>
                  </a:lnTo>
                  <a:lnTo>
                    <a:pt x="4419" y="13998"/>
                  </a:lnTo>
                  <a:lnTo>
                    <a:pt x="4357" y="14118"/>
                  </a:lnTo>
                  <a:lnTo>
                    <a:pt x="4233" y="14179"/>
                  </a:lnTo>
                  <a:lnTo>
                    <a:pt x="4170" y="14299"/>
                  </a:lnTo>
                  <a:lnTo>
                    <a:pt x="4108" y="14420"/>
                  </a:lnTo>
                  <a:lnTo>
                    <a:pt x="3859" y="14540"/>
                  </a:lnTo>
                  <a:lnTo>
                    <a:pt x="3797" y="14722"/>
                  </a:lnTo>
                  <a:lnTo>
                    <a:pt x="3859" y="14842"/>
                  </a:lnTo>
                  <a:lnTo>
                    <a:pt x="3859" y="15507"/>
                  </a:lnTo>
                  <a:close/>
                </a:path>
              </a:pathLst>
            </a:custGeom>
            <a:solidFill>
              <a:srgbClr val="FCCD04"/>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479" name="Idaho"/>
            <p:cNvSpPr/>
            <p:nvPr/>
          </p:nvSpPr>
          <p:spPr>
            <a:xfrm>
              <a:off x="1173162" y="422598"/>
              <a:ext cx="963616" cy="16515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202" y="15605"/>
                  </a:moveTo>
                  <a:lnTo>
                    <a:pt x="21487" y="14613"/>
                  </a:lnTo>
                  <a:lnTo>
                    <a:pt x="21430" y="14861"/>
                  </a:lnTo>
                  <a:lnTo>
                    <a:pt x="21202" y="15605"/>
                  </a:lnTo>
                  <a:lnTo>
                    <a:pt x="20747" y="17982"/>
                  </a:lnTo>
                  <a:lnTo>
                    <a:pt x="20860" y="17380"/>
                  </a:lnTo>
                  <a:lnTo>
                    <a:pt x="21259" y="16031"/>
                  </a:lnTo>
                  <a:lnTo>
                    <a:pt x="21315" y="15605"/>
                  </a:lnTo>
                  <a:lnTo>
                    <a:pt x="21600" y="14648"/>
                  </a:lnTo>
                  <a:lnTo>
                    <a:pt x="21487" y="14613"/>
                  </a:lnTo>
                  <a:lnTo>
                    <a:pt x="21430" y="14577"/>
                  </a:lnTo>
                  <a:lnTo>
                    <a:pt x="21373" y="14470"/>
                  </a:lnTo>
                  <a:lnTo>
                    <a:pt x="21145" y="14329"/>
                  </a:lnTo>
                  <a:lnTo>
                    <a:pt x="21088" y="14222"/>
                  </a:lnTo>
                  <a:lnTo>
                    <a:pt x="21145" y="14187"/>
                  </a:lnTo>
                  <a:lnTo>
                    <a:pt x="21032" y="14081"/>
                  </a:lnTo>
                  <a:lnTo>
                    <a:pt x="20860" y="13832"/>
                  </a:lnTo>
                  <a:lnTo>
                    <a:pt x="20747" y="13761"/>
                  </a:lnTo>
                  <a:lnTo>
                    <a:pt x="20577" y="13868"/>
                  </a:lnTo>
                  <a:lnTo>
                    <a:pt x="20407" y="13832"/>
                  </a:lnTo>
                  <a:lnTo>
                    <a:pt x="20407" y="13975"/>
                  </a:lnTo>
                  <a:lnTo>
                    <a:pt x="20292" y="14010"/>
                  </a:lnTo>
                  <a:lnTo>
                    <a:pt x="20235" y="14116"/>
                  </a:lnTo>
                  <a:lnTo>
                    <a:pt x="20349" y="14329"/>
                  </a:lnTo>
                  <a:lnTo>
                    <a:pt x="20292" y="14329"/>
                  </a:lnTo>
                  <a:lnTo>
                    <a:pt x="19952" y="14258"/>
                  </a:lnTo>
                  <a:lnTo>
                    <a:pt x="19724" y="14258"/>
                  </a:lnTo>
                  <a:lnTo>
                    <a:pt x="19212" y="14294"/>
                  </a:lnTo>
                  <a:lnTo>
                    <a:pt x="19042" y="14187"/>
                  </a:lnTo>
                  <a:lnTo>
                    <a:pt x="18417" y="14187"/>
                  </a:lnTo>
                  <a:lnTo>
                    <a:pt x="18246" y="14151"/>
                  </a:lnTo>
                  <a:lnTo>
                    <a:pt x="18019" y="14151"/>
                  </a:lnTo>
                  <a:lnTo>
                    <a:pt x="17848" y="14010"/>
                  </a:lnTo>
                  <a:lnTo>
                    <a:pt x="17508" y="14081"/>
                  </a:lnTo>
                  <a:lnTo>
                    <a:pt x="17451" y="14294"/>
                  </a:lnTo>
                  <a:lnTo>
                    <a:pt x="17223" y="14294"/>
                  </a:lnTo>
                  <a:lnTo>
                    <a:pt x="17110" y="14187"/>
                  </a:lnTo>
                  <a:lnTo>
                    <a:pt x="16257" y="14010"/>
                  </a:lnTo>
                  <a:lnTo>
                    <a:pt x="16030" y="14081"/>
                  </a:lnTo>
                  <a:lnTo>
                    <a:pt x="15859" y="14222"/>
                  </a:lnTo>
                  <a:lnTo>
                    <a:pt x="15859" y="14329"/>
                  </a:lnTo>
                  <a:lnTo>
                    <a:pt x="15745" y="14365"/>
                  </a:lnTo>
                  <a:lnTo>
                    <a:pt x="15632" y="14222"/>
                  </a:lnTo>
                  <a:lnTo>
                    <a:pt x="15404" y="14187"/>
                  </a:lnTo>
                  <a:lnTo>
                    <a:pt x="15290" y="14010"/>
                  </a:lnTo>
                  <a:lnTo>
                    <a:pt x="15347" y="13868"/>
                  </a:lnTo>
                  <a:lnTo>
                    <a:pt x="15177" y="13620"/>
                  </a:lnTo>
                  <a:lnTo>
                    <a:pt x="15290" y="13549"/>
                  </a:lnTo>
                  <a:lnTo>
                    <a:pt x="15120" y="13159"/>
                  </a:lnTo>
                  <a:lnTo>
                    <a:pt x="14892" y="12946"/>
                  </a:lnTo>
                  <a:lnTo>
                    <a:pt x="14609" y="13016"/>
                  </a:lnTo>
                  <a:lnTo>
                    <a:pt x="14437" y="13016"/>
                  </a:lnTo>
                  <a:lnTo>
                    <a:pt x="14495" y="12946"/>
                  </a:lnTo>
                  <a:lnTo>
                    <a:pt x="14381" y="12875"/>
                  </a:lnTo>
                  <a:lnTo>
                    <a:pt x="14211" y="12733"/>
                  </a:lnTo>
                  <a:lnTo>
                    <a:pt x="14154" y="12556"/>
                  </a:lnTo>
                  <a:lnTo>
                    <a:pt x="14324" y="12485"/>
                  </a:lnTo>
                  <a:lnTo>
                    <a:pt x="14381" y="12237"/>
                  </a:lnTo>
                  <a:lnTo>
                    <a:pt x="14211" y="12023"/>
                  </a:lnTo>
                  <a:lnTo>
                    <a:pt x="14097" y="11952"/>
                  </a:lnTo>
                  <a:lnTo>
                    <a:pt x="13812" y="11457"/>
                  </a:lnTo>
                  <a:lnTo>
                    <a:pt x="13756" y="11314"/>
                  </a:lnTo>
                  <a:lnTo>
                    <a:pt x="13756" y="10995"/>
                  </a:lnTo>
                  <a:lnTo>
                    <a:pt x="13812" y="10924"/>
                  </a:lnTo>
                  <a:lnTo>
                    <a:pt x="13756" y="10817"/>
                  </a:lnTo>
                  <a:lnTo>
                    <a:pt x="13642" y="10747"/>
                  </a:lnTo>
                  <a:lnTo>
                    <a:pt x="13756" y="10640"/>
                  </a:lnTo>
                  <a:lnTo>
                    <a:pt x="13756" y="10569"/>
                  </a:lnTo>
                  <a:lnTo>
                    <a:pt x="13529" y="10498"/>
                  </a:lnTo>
                  <a:lnTo>
                    <a:pt x="13529" y="10428"/>
                  </a:lnTo>
                  <a:lnTo>
                    <a:pt x="13414" y="10250"/>
                  </a:lnTo>
                  <a:lnTo>
                    <a:pt x="13244" y="10215"/>
                  </a:lnTo>
                  <a:lnTo>
                    <a:pt x="12903" y="10463"/>
                  </a:lnTo>
                  <a:lnTo>
                    <a:pt x="12563" y="10640"/>
                  </a:lnTo>
                  <a:lnTo>
                    <a:pt x="12335" y="10605"/>
                  </a:lnTo>
                  <a:lnTo>
                    <a:pt x="12165" y="10747"/>
                  </a:lnTo>
                  <a:lnTo>
                    <a:pt x="11936" y="10783"/>
                  </a:lnTo>
                  <a:lnTo>
                    <a:pt x="11596" y="10534"/>
                  </a:lnTo>
                  <a:lnTo>
                    <a:pt x="11596" y="10463"/>
                  </a:lnTo>
                  <a:lnTo>
                    <a:pt x="11368" y="10393"/>
                  </a:lnTo>
                  <a:lnTo>
                    <a:pt x="11368" y="10250"/>
                  </a:lnTo>
                  <a:lnTo>
                    <a:pt x="11596" y="10179"/>
                  </a:lnTo>
                  <a:lnTo>
                    <a:pt x="11596" y="9967"/>
                  </a:lnTo>
                  <a:lnTo>
                    <a:pt x="11540" y="9860"/>
                  </a:lnTo>
                  <a:lnTo>
                    <a:pt x="11653" y="9718"/>
                  </a:lnTo>
                  <a:lnTo>
                    <a:pt x="11823" y="9648"/>
                  </a:lnTo>
                  <a:lnTo>
                    <a:pt x="12165" y="9612"/>
                  </a:lnTo>
                  <a:lnTo>
                    <a:pt x="12108" y="9470"/>
                  </a:lnTo>
                  <a:lnTo>
                    <a:pt x="12165" y="9329"/>
                  </a:lnTo>
                  <a:lnTo>
                    <a:pt x="11993" y="9258"/>
                  </a:lnTo>
                  <a:lnTo>
                    <a:pt x="11936" y="9115"/>
                  </a:lnTo>
                  <a:lnTo>
                    <a:pt x="12051" y="9044"/>
                  </a:lnTo>
                  <a:lnTo>
                    <a:pt x="12108" y="8973"/>
                  </a:lnTo>
                  <a:lnTo>
                    <a:pt x="11993" y="8867"/>
                  </a:lnTo>
                  <a:lnTo>
                    <a:pt x="11993" y="8760"/>
                  </a:lnTo>
                  <a:lnTo>
                    <a:pt x="12221" y="8760"/>
                  </a:lnTo>
                  <a:lnTo>
                    <a:pt x="12278" y="8654"/>
                  </a:lnTo>
                  <a:lnTo>
                    <a:pt x="12221" y="8548"/>
                  </a:lnTo>
                  <a:lnTo>
                    <a:pt x="12335" y="8477"/>
                  </a:lnTo>
                  <a:lnTo>
                    <a:pt x="12676" y="8087"/>
                  </a:lnTo>
                  <a:lnTo>
                    <a:pt x="12619" y="7909"/>
                  </a:lnTo>
                  <a:lnTo>
                    <a:pt x="12789" y="7873"/>
                  </a:lnTo>
                  <a:lnTo>
                    <a:pt x="12846" y="7732"/>
                  </a:lnTo>
                  <a:lnTo>
                    <a:pt x="13017" y="7519"/>
                  </a:lnTo>
                  <a:lnTo>
                    <a:pt x="12959" y="7449"/>
                  </a:lnTo>
                  <a:lnTo>
                    <a:pt x="12789" y="7449"/>
                  </a:lnTo>
                  <a:lnTo>
                    <a:pt x="12619" y="7484"/>
                  </a:lnTo>
                  <a:lnTo>
                    <a:pt x="12335" y="7449"/>
                  </a:lnTo>
                  <a:lnTo>
                    <a:pt x="12165" y="7449"/>
                  </a:lnTo>
                  <a:lnTo>
                    <a:pt x="12051" y="7413"/>
                  </a:lnTo>
                  <a:lnTo>
                    <a:pt x="12051" y="7306"/>
                  </a:lnTo>
                  <a:lnTo>
                    <a:pt x="12108" y="7200"/>
                  </a:lnTo>
                  <a:lnTo>
                    <a:pt x="11993" y="7130"/>
                  </a:lnTo>
                  <a:lnTo>
                    <a:pt x="11710" y="7200"/>
                  </a:lnTo>
                  <a:lnTo>
                    <a:pt x="11596" y="7200"/>
                  </a:lnTo>
                  <a:lnTo>
                    <a:pt x="11710" y="7094"/>
                  </a:lnTo>
                  <a:lnTo>
                    <a:pt x="11540" y="6881"/>
                  </a:lnTo>
                  <a:lnTo>
                    <a:pt x="11368" y="6845"/>
                  </a:lnTo>
                  <a:lnTo>
                    <a:pt x="11312" y="6704"/>
                  </a:lnTo>
                  <a:lnTo>
                    <a:pt x="11312" y="6490"/>
                  </a:lnTo>
                  <a:lnTo>
                    <a:pt x="11085" y="6349"/>
                  </a:lnTo>
                  <a:lnTo>
                    <a:pt x="11027" y="6207"/>
                  </a:lnTo>
                  <a:lnTo>
                    <a:pt x="10800" y="5923"/>
                  </a:lnTo>
                  <a:lnTo>
                    <a:pt x="10515" y="5604"/>
                  </a:lnTo>
                  <a:lnTo>
                    <a:pt x="10459" y="5462"/>
                  </a:lnTo>
                  <a:lnTo>
                    <a:pt x="9947" y="5285"/>
                  </a:lnTo>
                  <a:lnTo>
                    <a:pt x="9890" y="5143"/>
                  </a:lnTo>
                  <a:lnTo>
                    <a:pt x="9777" y="5036"/>
                  </a:lnTo>
                  <a:lnTo>
                    <a:pt x="9322" y="4824"/>
                  </a:lnTo>
                  <a:lnTo>
                    <a:pt x="9607" y="4753"/>
                  </a:lnTo>
                  <a:lnTo>
                    <a:pt x="9664" y="4717"/>
                  </a:lnTo>
                  <a:lnTo>
                    <a:pt x="9435" y="4505"/>
                  </a:lnTo>
                  <a:lnTo>
                    <a:pt x="9549" y="4434"/>
                  </a:lnTo>
                  <a:lnTo>
                    <a:pt x="9664" y="4327"/>
                  </a:lnTo>
                  <a:lnTo>
                    <a:pt x="9549" y="4220"/>
                  </a:lnTo>
                  <a:lnTo>
                    <a:pt x="9607" y="4115"/>
                  </a:lnTo>
                  <a:lnTo>
                    <a:pt x="9492" y="3901"/>
                  </a:lnTo>
                  <a:lnTo>
                    <a:pt x="9322" y="3865"/>
                  </a:lnTo>
                  <a:lnTo>
                    <a:pt x="9322" y="3689"/>
                  </a:lnTo>
                  <a:lnTo>
                    <a:pt x="9209" y="3582"/>
                  </a:lnTo>
                  <a:lnTo>
                    <a:pt x="8981" y="3227"/>
                  </a:lnTo>
                  <a:lnTo>
                    <a:pt x="8981" y="3121"/>
                  </a:lnTo>
                  <a:lnTo>
                    <a:pt x="9152" y="2518"/>
                  </a:lnTo>
                  <a:lnTo>
                    <a:pt x="9435" y="1809"/>
                  </a:lnTo>
                  <a:lnTo>
                    <a:pt x="9890" y="426"/>
                  </a:lnTo>
                  <a:lnTo>
                    <a:pt x="8356" y="212"/>
                  </a:lnTo>
                  <a:lnTo>
                    <a:pt x="7389" y="71"/>
                  </a:lnTo>
                  <a:lnTo>
                    <a:pt x="6991" y="0"/>
                  </a:lnTo>
                  <a:lnTo>
                    <a:pt x="6821" y="426"/>
                  </a:lnTo>
                  <a:lnTo>
                    <a:pt x="6025" y="2589"/>
                  </a:lnTo>
                  <a:lnTo>
                    <a:pt x="5912" y="2802"/>
                  </a:lnTo>
                  <a:lnTo>
                    <a:pt x="5343" y="4434"/>
                  </a:lnTo>
                  <a:lnTo>
                    <a:pt x="5230" y="4753"/>
                  </a:lnTo>
                  <a:lnTo>
                    <a:pt x="5115" y="5072"/>
                  </a:lnTo>
                  <a:lnTo>
                    <a:pt x="4547" y="6704"/>
                  </a:lnTo>
                  <a:lnTo>
                    <a:pt x="4434" y="6987"/>
                  </a:lnTo>
                  <a:lnTo>
                    <a:pt x="4377" y="7130"/>
                  </a:lnTo>
                  <a:lnTo>
                    <a:pt x="4320" y="7235"/>
                  </a:lnTo>
                  <a:lnTo>
                    <a:pt x="4434" y="7449"/>
                  </a:lnTo>
                  <a:lnTo>
                    <a:pt x="4434" y="7625"/>
                  </a:lnTo>
                  <a:lnTo>
                    <a:pt x="4490" y="7732"/>
                  </a:lnTo>
                  <a:lnTo>
                    <a:pt x="4320" y="8016"/>
                  </a:lnTo>
                  <a:lnTo>
                    <a:pt x="4320" y="8194"/>
                  </a:lnTo>
                  <a:lnTo>
                    <a:pt x="4377" y="8299"/>
                  </a:lnTo>
                  <a:lnTo>
                    <a:pt x="4490" y="8477"/>
                  </a:lnTo>
                  <a:lnTo>
                    <a:pt x="4547" y="8584"/>
                  </a:lnTo>
                  <a:lnTo>
                    <a:pt x="4604" y="8689"/>
                  </a:lnTo>
                  <a:lnTo>
                    <a:pt x="4660" y="8832"/>
                  </a:lnTo>
                  <a:lnTo>
                    <a:pt x="4832" y="8760"/>
                  </a:lnTo>
                  <a:lnTo>
                    <a:pt x="4945" y="8903"/>
                  </a:lnTo>
                  <a:lnTo>
                    <a:pt x="5173" y="8938"/>
                  </a:lnTo>
                  <a:lnTo>
                    <a:pt x="5230" y="9008"/>
                  </a:lnTo>
                  <a:lnTo>
                    <a:pt x="5287" y="9222"/>
                  </a:lnTo>
                  <a:lnTo>
                    <a:pt x="5400" y="9399"/>
                  </a:lnTo>
                  <a:lnTo>
                    <a:pt x="5343" y="9470"/>
                  </a:lnTo>
                  <a:lnTo>
                    <a:pt x="5002" y="9718"/>
                  </a:lnTo>
                  <a:lnTo>
                    <a:pt x="4945" y="9860"/>
                  </a:lnTo>
                  <a:lnTo>
                    <a:pt x="4434" y="10215"/>
                  </a:lnTo>
                  <a:lnTo>
                    <a:pt x="4320" y="10428"/>
                  </a:lnTo>
                  <a:lnTo>
                    <a:pt x="4149" y="10569"/>
                  </a:lnTo>
                  <a:lnTo>
                    <a:pt x="3979" y="10712"/>
                  </a:lnTo>
                  <a:lnTo>
                    <a:pt x="3865" y="10783"/>
                  </a:lnTo>
                  <a:lnTo>
                    <a:pt x="3809" y="10817"/>
                  </a:lnTo>
                  <a:lnTo>
                    <a:pt x="3581" y="10924"/>
                  </a:lnTo>
                  <a:lnTo>
                    <a:pt x="3524" y="10995"/>
                  </a:lnTo>
                  <a:lnTo>
                    <a:pt x="3637" y="11031"/>
                  </a:lnTo>
                  <a:lnTo>
                    <a:pt x="3581" y="11138"/>
                  </a:lnTo>
                  <a:lnTo>
                    <a:pt x="3411" y="11314"/>
                  </a:lnTo>
                  <a:lnTo>
                    <a:pt x="3297" y="11421"/>
                  </a:lnTo>
                  <a:lnTo>
                    <a:pt x="3126" y="11457"/>
                  </a:lnTo>
                  <a:lnTo>
                    <a:pt x="3069" y="11528"/>
                  </a:lnTo>
                  <a:lnTo>
                    <a:pt x="2842" y="11562"/>
                  </a:lnTo>
                  <a:lnTo>
                    <a:pt x="2671" y="11598"/>
                  </a:lnTo>
                  <a:lnTo>
                    <a:pt x="2501" y="11776"/>
                  </a:lnTo>
                  <a:lnTo>
                    <a:pt x="2159" y="12095"/>
                  </a:lnTo>
                  <a:lnTo>
                    <a:pt x="1933" y="12201"/>
                  </a:lnTo>
                  <a:lnTo>
                    <a:pt x="1876" y="12342"/>
                  </a:lnTo>
                  <a:lnTo>
                    <a:pt x="1705" y="12485"/>
                  </a:lnTo>
                  <a:lnTo>
                    <a:pt x="1705" y="12592"/>
                  </a:lnTo>
                  <a:lnTo>
                    <a:pt x="1763" y="12662"/>
                  </a:lnTo>
                  <a:lnTo>
                    <a:pt x="1705" y="12733"/>
                  </a:lnTo>
                  <a:lnTo>
                    <a:pt x="1705" y="12804"/>
                  </a:lnTo>
                  <a:lnTo>
                    <a:pt x="1819" y="12911"/>
                  </a:lnTo>
                  <a:lnTo>
                    <a:pt x="2046" y="12875"/>
                  </a:lnTo>
                  <a:lnTo>
                    <a:pt x="2159" y="13016"/>
                  </a:lnTo>
                  <a:lnTo>
                    <a:pt x="2331" y="12982"/>
                  </a:lnTo>
                  <a:lnTo>
                    <a:pt x="2444" y="13087"/>
                  </a:lnTo>
                  <a:lnTo>
                    <a:pt x="2558" y="13159"/>
                  </a:lnTo>
                  <a:lnTo>
                    <a:pt x="2501" y="13301"/>
                  </a:lnTo>
                  <a:lnTo>
                    <a:pt x="2444" y="13371"/>
                  </a:lnTo>
                  <a:lnTo>
                    <a:pt x="2331" y="13478"/>
                  </a:lnTo>
                  <a:lnTo>
                    <a:pt x="2274" y="13549"/>
                  </a:lnTo>
                  <a:lnTo>
                    <a:pt x="2274" y="13691"/>
                  </a:lnTo>
                  <a:lnTo>
                    <a:pt x="2159" y="13832"/>
                  </a:lnTo>
                  <a:lnTo>
                    <a:pt x="1989" y="14010"/>
                  </a:lnTo>
                  <a:lnTo>
                    <a:pt x="1763" y="14258"/>
                  </a:lnTo>
                  <a:lnTo>
                    <a:pt x="1648" y="14542"/>
                  </a:lnTo>
                  <a:lnTo>
                    <a:pt x="0" y="19189"/>
                  </a:lnTo>
                  <a:lnTo>
                    <a:pt x="6480" y="20039"/>
                  </a:lnTo>
                  <a:lnTo>
                    <a:pt x="8981" y="20358"/>
                  </a:lnTo>
                  <a:lnTo>
                    <a:pt x="9834" y="20465"/>
                  </a:lnTo>
                  <a:lnTo>
                    <a:pt x="13244" y="20891"/>
                  </a:lnTo>
                  <a:lnTo>
                    <a:pt x="16087" y="21210"/>
                  </a:lnTo>
                  <a:lnTo>
                    <a:pt x="16257" y="21245"/>
                  </a:lnTo>
                  <a:lnTo>
                    <a:pt x="18246" y="21422"/>
                  </a:lnTo>
                  <a:lnTo>
                    <a:pt x="18359" y="21458"/>
                  </a:lnTo>
                  <a:lnTo>
                    <a:pt x="19781" y="21600"/>
                  </a:lnTo>
                  <a:lnTo>
                    <a:pt x="20179" y="20146"/>
                  </a:lnTo>
                  <a:lnTo>
                    <a:pt x="20520" y="18727"/>
                  </a:lnTo>
                  <a:lnTo>
                    <a:pt x="20747" y="17982"/>
                  </a:lnTo>
                  <a:lnTo>
                    <a:pt x="21202" y="15605"/>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480" name="Illinois"/>
            <p:cNvSpPr/>
            <p:nvPr/>
          </p:nvSpPr>
          <p:spPr>
            <a:xfrm>
              <a:off x="5018088" y="2109812"/>
              <a:ext cx="641355" cy="121364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331" y="21069"/>
                  </a:moveTo>
                  <a:lnTo>
                    <a:pt x="17503" y="20875"/>
                  </a:lnTo>
                  <a:lnTo>
                    <a:pt x="17417" y="20730"/>
                  </a:lnTo>
                  <a:lnTo>
                    <a:pt x="17417" y="20634"/>
                  </a:lnTo>
                  <a:lnTo>
                    <a:pt x="17075" y="20440"/>
                  </a:lnTo>
                  <a:lnTo>
                    <a:pt x="17075" y="20247"/>
                  </a:lnTo>
                  <a:lnTo>
                    <a:pt x="17161" y="20102"/>
                  </a:lnTo>
                  <a:lnTo>
                    <a:pt x="17161" y="19909"/>
                  </a:lnTo>
                  <a:lnTo>
                    <a:pt x="17245" y="19812"/>
                  </a:lnTo>
                  <a:lnTo>
                    <a:pt x="17331" y="19764"/>
                  </a:lnTo>
                  <a:lnTo>
                    <a:pt x="17587" y="19716"/>
                  </a:lnTo>
                  <a:lnTo>
                    <a:pt x="17844" y="19716"/>
                  </a:lnTo>
                  <a:lnTo>
                    <a:pt x="18270" y="19571"/>
                  </a:lnTo>
                  <a:lnTo>
                    <a:pt x="18697" y="19473"/>
                  </a:lnTo>
                  <a:lnTo>
                    <a:pt x="19124" y="19473"/>
                  </a:lnTo>
                  <a:lnTo>
                    <a:pt x="19210" y="19426"/>
                  </a:lnTo>
                  <a:lnTo>
                    <a:pt x="19296" y="19328"/>
                  </a:lnTo>
                  <a:lnTo>
                    <a:pt x="19124" y="19183"/>
                  </a:lnTo>
                  <a:lnTo>
                    <a:pt x="18953" y="19087"/>
                  </a:lnTo>
                  <a:lnTo>
                    <a:pt x="18783" y="18893"/>
                  </a:lnTo>
                  <a:lnTo>
                    <a:pt x="18697" y="18748"/>
                  </a:lnTo>
                  <a:lnTo>
                    <a:pt x="18783" y="18603"/>
                  </a:lnTo>
                  <a:lnTo>
                    <a:pt x="19038" y="18507"/>
                  </a:lnTo>
                  <a:lnTo>
                    <a:pt x="19296" y="18362"/>
                  </a:lnTo>
                  <a:lnTo>
                    <a:pt x="19380" y="18217"/>
                  </a:lnTo>
                  <a:lnTo>
                    <a:pt x="19296" y="18121"/>
                  </a:lnTo>
                  <a:lnTo>
                    <a:pt x="19038" y="18121"/>
                  </a:lnTo>
                  <a:lnTo>
                    <a:pt x="19210" y="17976"/>
                  </a:lnTo>
                  <a:lnTo>
                    <a:pt x="18953" y="17880"/>
                  </a:lnTo>
                  <a:lnTo>
                    <a:pt x="18953" y="17831"/>
                  </a:lnTo>
                  <a:lnTo>
                    <a:pt x="19038" y="17831"/>
                  </a:lnTo>
                  <a:lnTo>
                    <a:pt x="19296" y="17782"/>
                  </a:lnTo>
                  <a:lnTo>
                    <a:pt x="19296" y="17396"/>
                  </a:lnTo>
                  <a:lnTo>
                    <a:pt x="19210" y="17251"/>
                  </a:lnTo>
                  <a:lnTo>
                    <a:pt x="19551" y="17106"/>
                  </a:lnTo>
                  <a:lnTo>
                    <a:pt x="19637" y="16913"/>
                  </a:lnTo>
                  <a:lnTo>
                    <a:pt x="19807" y="16816"/>
                  </a:lnTo>
                  <a:lnTo>
                    <a:pt x="19721" y="16719"/>
                  </a:lnTo>
                  <a:lnTo>
                    <a:pt x="19466" y="16719"/>
                  </a:lnTo>
                  <a:lnTo>
                    <a:pt x="19380" y="16623"/>
                  </a:lnTo>
                  <a:lnTo>
                    <a:pt x="19296" y="16526"/>
                  </a:lnTo>
                  <a:lnTo>
                    <a:pt x="19466" y="16478"/>
                  </a:lnTo>
                  <a:lnTo>
                    <a:pt x="19551" y="16429"/>
                  </a:lnTo>
                  <a:lnTo>
                    <a:pt x="19551" y="16284"/>
                  </a:lnTo>
                  <a:lnTo>
                    <a:pt x="19721" y="16284"/>
                  </a:lnTo>
                  <a:lnTo>
                    <a:pt x="19807" y="16333"/>
                  </a:lnTo>
                  <a:lnTo>
                    <a:pt x="19893" y="16236"/>
                  </a:lnTo>
                  <a:lnTo>
                    <a:pt x="20148" y="16284"/>
                  </a:lnTo>
                  <a:lnTo>
                    <a:pt x="20148" y="16043"/>
                  </a:lnTo>
                  <a:lnTo>
                    <a:pt x="20320" y="15898"/>
                  </a:lnTo>
                  <a:lnTo>
                    <a:pt x="20490" y="15753"/>
                  </a:lnTo>
                  <a:lnTo>
                    <a:pt x="20576" y="15657"/>
                  </a:lnTo>
                  <a:lnTo>
                    <a:pt x="20490" y="15559"/>
                  </a:lnTo>
                  <a:lnTo>
                    <a:pt x="20576" y="15512"/>
                  </a:lnTo>
                  <a:lnTo>
                    <a:pt x="20831" y="15414"/>
                  </a:lnTo>
                  <a:lnTo>
                    <a:pt x="20831" y="15269"/>
                  </a:lnTo>
                  <a:lnTo>
                    <a:pt x="20917" y="15173"/>
                  </a:lnTo>
                  <a:lnTo>
                    <a:pt x="21003" y="15028"/>
                  </a:lnTo>
                  <a:lnTo>
                    <a:pt x="21003" y="14883"/>
                  </a:lnTo>
                  <a:lnTo>
                    <a:pt x="21173" y="14738"/>
                  </a:lnTo>
                  <a:lnTo>
                    <a:pt x="21429" y="14642"/>
                  </a:lnTo>
                  <a:lnTo>
                    <a:pt x="21600" y="14593"/>
                  </a:lnTo>
                  <a:lnTo>
                    <a:pt x="21600" y="14448"/>
                  </a:lnTo>
                  <a:lnTo>
                    <a:pt x="21514" y="14207"/>
                  </a:lnTo>
                  <a:lnTo>
                    <a:pt x="21344" y="14013"/>
                  </a:lnTo>
                  <a:lnTo>
                    <a:pt x="21344" y="13820"/>
                  </a:lnTo>
                  <a:lnTo>
                    <a:pt x="21429" y="13627"/>
                  </a:lnTo>
                  <a:lnTo>
                    <a:pt x="21344" y="13579"/>
                  </a:lnTo>
                  <a:lnTo>
                    <a:pt x="21087" y="13434"/>
                  </a:lnTo>
                  <a:lnTo>
                    <a:pt x="21003" y="13192"/>
                  </a:lnTo>
                  <a:lnTo>
                    <a:pt x="20917" y="13144"/>
                  </a:lnTo>
                  <a:lnTo>
                    <a:pt x="20576" y="12999"/>
                  </a:lnTo>
                  <a:lnTo>
                    <a:pt x="20490" y="12950"/>
                  </a:lnTo>
                  <a:lnTo>
                    <a:pt x="20661" y="12805"/>
                  </a:lnTo>
                  <a:lnTo>
                    <a:pt x="20746" y="12709"/>
                  </a:lnTo>
                  <a:lnTo>
                    <a:pt x="20917" y="12611"/>
                  </a:lnTo>
                  <a:lnTo>
                    <a:pt x="20831" y="12515"/>
                  </a:lnTo>
                  <a:lnTo>
                    <a:pt x="20831" y="12468"/>
                  </a:lnTo>
                  <a:lnTo>
                    <a:pt x="20746" y="12370"/>
                  </a:lnTo>
                  <a:lnTo>
                    <a:pt x="20661" y="12274"/>
                  </a:lnTo>
                  <a:lnTo>
                    <a:pt x="20831" y="12178"/>
                  </a:lnTo>
                  <a:lnTo>
                    <a:pt x="21087" y="12080"/>
                  </a:lnTo>
                  <a:lnTo>
                    <a:pt x="21003" y="11598"/>
                  </a:lnTo>
                  <a:lnTo>
                    <a:pt x="21003" y="11114"/>
                  </a:lnTo>
                  <a:lnTo>
                    <a:pt x="20746" y="10100"/>
                  </a:lnTo>
                  <a:lnTo>
                    <a:pt x="20661" y="9036"/>
                  </a:lnTo>
                  <a:lnTo>
                    <a:pt x="20490" y="7732"/>
                  </a:lnTo>
                  <a:lnTo>
                    <a:pt x="20404" y="7732"/>
                  </a:lnTo>
                  <a:lnTo>
                    <a:pt x="20320" y="6765"/>
                  </a:lnTo>
                  <a:lnTo>
                    <a:pt x="20148" y="5653"/>
                  </a:lnTo>
                  <a:lnTo>
                    <a:pt x="20063" y="5074"/>
                  </a:lnTo>
                  <a:lnTo>
                    <a:pt x="19978" y="4591"/>
                  </a:lnTo>
                  <a:lnTo>
                    <a:pt x="19893" y="3914"/>
                  </a:lnTo>
                  <a:lnTo>
                    <a:pt x="19721" y="2852"/>
                  </a:lnTo>
                  <a:lnTo>
                    <a:pt x="19551" y="2803"/>
                  </a:lnTo>
                  <a:lnTo>
                    <a:pt x="19466" y="2707"/>
                  </a:lnTo>
                  <a:lnTo>
                    <a:pt x="19210" y="2464"/>
                  </a:lnTo>
                  <a:lnTo>
                    <a:pt x="19124" y="2127"/>
                  </a:lnTo>
                  <a:lnTo>
                    <a:pt x="19038" y="1933"/>
                  </a:lnTo>
                  <a:lnTo>
                    <a:pt x="18868" y="1740"/>
                  </a:lnTo>
                  <a:lnTo>
                    <a:pt x="18783" y="1595"/>
                  </a:lnTo>
                  <a:lnTo>
                    <a:pt x="18441" y="1401"/>
                  </a:lnTo>
                  <a:lnTo>
                    <a:pt x="18270" y="1305"/>
                  </a:lnTo>
                  <a:lnTo>
                    <a:pt x="18100" y="1160"/>
                  </a:lnTo>
                  <a:lnTo>
                    <a:pt x="17928" y="1015"/>
                  </a:lnTo>
                  <a:lnTo>
                    <a:pt x="17844" y="870"/>
                  </a:lnTo>
                  <a:lnTo>
                    <a:pt x="17844" y="676"/>
                  </a:lnTo>
                  <a:lnTo>
                    <a:pt x="17928" y="531"/>
                  </a:lnTo>
                  <a:lnTo>
                    <a:pt x="17928" y="0"/>
                  </a:lnTo>
                  <a:lnTo>
                    <a:pt x="15880" y="96"/>
                  </a:lnTo>
                  <a:lnTo>
                    <a:pt x="15282" y="96"/>
                  </a:lnTo>
                  <a:lnTo>
                    <a:pt x="13404" y="194"/>
                  </a:lnTo>
                  <a:lnTo>
                    <a:pt x="12977" y="241"/>
                  </a:lnTo>
                  <a:lnTo>
                    <a:pt x="12124" y="241"/>
                  </a:lnTo>
                  <a:lnTo>
                    <a:pt x="9989" y="339"/>
                  </a:lnTo>
                  <a:lnTo>
                    <a:pt x="9904" y="339"/>
                  </a:lnTo>
                  <a:lnTo>
                    <a:pt x="7599" y="386"/>
                  </a:lnTo>
                  <a:lnTo>
                    <a:pt x="7258" y="435"/>
                  </a:lnTo>
                  <a:lnTo>
                    <a:pt x="4696" y="484"/>
                  </a:lnTo>
                  <a:lnTo>
                    <a:pt x="3586" y="531"/>
                  </a:lnTo>
                  <a:lnTo>
                    <a:pt x="3586" y="628"/>
                  </a:lnTo>
                  <a:lnTo>
                    <a:pt x="4439" y="966"/>
                  </a:lnTo>
                  <a:lnTo>
                    <a:pt x="4610" y="1015"/>
                  </a:lnTo>
                  <a:lnTo>
                    <a:pt x="4780" y="1160"/>
                  </a:lnTo>
                  <a:lnTo>
                    <a:pt x="4780" y="1305"/>
                  </a:lnTo>
                  <a:lnTo>
                    <a:pt x="4866" y="1498"/>
                  </a:lnTo>
                  <a:lnTo>
                    <a:pt x="5037" y="1595"/>
                  </a:lnTo>
                  <a:lnTo>
                    <a:pt x="5293" y="1643"/>
                  </a:lnTo>
                  <a:lnTo>
                    <a:pt x="5720" y="1740"/>
                  </a:lnTo>
                  <a:lnTo>
                    <a:pt x="6062" y="1884"/>
                  </a:lnTo>
                  <a:lnTo>
                    <a:pt x="6148" y="2029"/>
                  </a:lnTo>
                  <a:lnTo>
                    <a:pt x="6232" y="2272"/>
                  </a:lnTo>
                  <a:lnTo>
                    <a:pt x="6318" y="2368"/>
                  </a:lnTo>
                  <a:lnTo>
                    <a:pt x="6232" y="2562"/>
                  </a:lnTo>
                  <a:lnTo>
                    <a:pt x="6232" y="3044"/>
                  </a:lnTo>
                  <a:lnTo>
                    <a:pt x="6148" y="3093"/>
                  </a:lnTo>
                  <a:lnTo>
                    <a:pt x="5890" y="3238"/>
                  </a:lnTo>
                  <a:lnTo>
                    <a:pt x="5720" y="3285"/>
                  </a:lnTo>
                  <a:lnTo>
                    <a:pt x="5635" y="3383"/>
                  </a:lnTo>
                  <a:lnTo>
                    <a:pt x="5549" y="3479"/>
                  </a:lnTo>
                  <a:lnTo>
                    <a:pt x="5465" y="3624"/>
                  </a:lnTo>
                  <a:lnTo>
                    <a:pt x="5465" y="3914"/>
                  </a:lnTo>
                  <a:lnTo>
                    <a:pt x="5379" y="4010"/>
                  </a:lnTo>
                  <a:lnTo>
                    <a:pt x="5123" y="4155"/>
                  </a:lnTo>
                  <a:lnTo>
                    <a:pt x="4866" y="4252"/>
                  </a:lnTo>
                  <a:lnTo>
                    <a:pt x="4439" y="4349"/>
                  </a:lnTo>
                  <a:lnTo>
                    <a:pt x="4097" y="4446"/>
                  </a:lnTo>
                  <a:lnTo>
                    <a:pt x="3927" y="4542"/>
                  </a:lnTo>
                  <a:lnTo>
                    <a:pt x="3586" y="4591"/>
                  </a:lnTo>
                  <a:lnTo>
                    <a:pt x="3330" y="4591"/>
                  </a:lnTo>
                  <a:lnTo>
                    <a:pt x="2989" y="4639"/>
                  </a:lnTo>
                  <a:lnTo>
                    <a:pt x="2817" y="4687"/>
                  </a:lnTo>
                  <a:lnTo>
                    <a:pt x="2562" y="4736"/>
                  </a:lnTo>
                  <a:lnTo>
                    <a:pt x="2134" y="4736"/>
                  </a:lnTo>
                  <a:lnTo>
                    <a:pt x="1963" y="4832"/>
                  </a:lnTo>
                  <a:lnTo>
                    <a:pt x="1879" y="5122"/>
                  </a:lnTo>
                  <a:lnTo>
                    <a:pt x="1879" y="5219"/>
                  </a:lnTo>
                  <a:lnTo>
                    <a:pt x="1707" y="5412"/>
                  </a:lnTo>
                  <a:lnTo>
                    <a:pt x="1793" y="5557"/>
                  </a:lnTo>
                  <a:lnTo>
                    <a:pt x="1963" y="5653"/>
                  </a:lnTo>
                  <a:lnTo>
                    <a:pt x="2134" y="5751"/>
                  </a:lnTo>
                  <a:lnTo>
                    <a:pt x="2304" y="5798"/>
                  </a:lnTo>
                  <a:lnTo>
                    <a:pt x="2476" y="5943"/>
                  </a:lnTo>
                  <a:lnTo>
                    <a:pt x="2562" y="6088"/>
                  </a:lnTo>
                  <a:lnTo>
                    <a:pt x="2562" y="6523"/>
                  </a:lnTo>
                  <a:lnTo>
                    <a:pt x="2476" y="6668"/>
                  </a:lnTo>
                  <a:lnTo>
                    <a:pt x="2134" y="6910"/>
                  </a:lnTo>
                  <a:lnTo>
                    <a:pt x="1879" y="7103"/>
                  </a:lnTo>
                  <a:lnTo>
                    <a:pt x="1879" y="7635"/>
                  </a:lnTo>
                  <a:lnTo>
                    <a:pt x="1622" y="7780"/>
                  </a:lnTo>
                  <a:lnTo>
                    <a:pt x="1452" y="7828"/>
                  </a:lnTo>
                  <a:lnTo>
                    <a:pt x="1110" y="7876"/>
                  </a:lnTo>
                  <a:lnTo>
                    <a:pt x="854" y="7876"/>
                  </a:lnTo>
                  <a:lnTo>
                    <a:pt x="597" y="7973"/>
                  </a:lnTo>
                  <a:lnTo>
                    <a:pt x="513" y="8070"/>
                  </a:lnTo>
                  <a:lnTo>
                    <a:pt x="256" y="8166"/>
                  </a:lnTo>
                  <a:lnTo>
                    <a:pt x="256" y="8215"/>
                  </a:lnTo>
                  <a:lnTo>
                    <a:pt x="513" y="8408"/>
                  </a:lnTo>
                  <a:lnTo>
                    <a:pt x="427" y="8601"/>
                  </a:lnTo>
                  <a:lnTo>
                    <a:pt x="513" y="8699"/>
                  </a:lnTo>
                  <a:lnTo>
                    <a:pt x="513" y="8795"/>
                  </a:lnTo>
                  <a:lnTo>
                    <a:pt x="427" y="8844"/>
                  </a:lnTo>
                  <a:lnTo>
                    <a:pt x="341" y="8891"/>
                  </a:lnTo>
                  <a:lnTo>
                    <a:pt x="256" y="8989"/>
                  </a:lnTo>
                  <a:lnTo>
                    <a:pt x="86" y="9277"/>
                  </a:lnTo>
                  <a:lnTo>
                    <a:pt x="0" y="9375"/>
                  </a:lnTo>
                  <a:lnTo>
                    <a:pt x="0" y="9761"/>
                  </a:lnTo>
                  <a:lnTo>
                    <a:pt x="86" y="10196"/>
                  </a:lnTo>
                  <a:lnTo>
                    <a:pt x="256" y="10341"/>
                  </a:lnTo>
                  <a:lnTo>
                    <a:pt x="427" y="10582"/>
                  </a:lnTo>
                  <a:lnTo>
                    <a:pt x="341" y="10679"/>
                  </a:lnTo>
                  <a:lnTo>
                    <a:pt x="256" y="10824"/>
                  </a:lnTo>
                  <a:lnTo>
                    <a:pt x="341" y="10921"/>
                  </a:lnTo>
                  <a:lnTo>
                    <a:pt x="683" y="11114"/>
                  </a:lnTo>
                  <a:lnTo>
                    <a:pt x="854" y="11259"/>
                  </a:lnTo>
                  <a:lnTo>
                    <a:pt x="854" y="11356"/>
                  </a:lnTo>
                  <a:lnTo>
                    <a:pt x="1024" y="11453"/>
                  </a:lnTo>
                  <a:lnTo>
                    <a:pt x="1280" y="11549"/>
                  </a:lnTo>
                  <a:lnTo>
                    <a:pt x="1793" y="11888"/>
                  </a:lnTo>
                  <a:lnTo>
                    <a:pt x="1963" y="11984"/>
                  </a:lnTo>
                  <a:lnTo>
                    <a:pt x="2304" y="12178"/>
                  </a:lnTo>
                  <a:lnTo>
                    <a:pt x="2476" y="12419"/>
                  </a:lnTo>
                  <a:lnTo>
                    <a:pt x="2647" y="12419"/>
                  </a:lnTo>
                  <a:lnTo>
                    <a:pt x="2989" y="12564"/>
                  </a:lnTo>
                  <a:lnTo>
                    <a:pt x="3159" y="12564"/>
                  </a:lnTo>
                  <a:lnTo>
                    <a:pt x="3415" y="12709"/>
                  </a:lnTo>
                  <a:lnTo>
                    <a:pt x="3842" y="12950"/>
                  </a:lnTo>
                  <a:lnTo>
                    <a:pt x="4183" y="13095"/>
                  </a:lnTo>
                  <a:lnTo>
                    <a:pt x="4355" y="13289"/>
                  </a:lnTo>
                  <a:lnTo>
                    <a:pt x="4355" y="13385"/>
                  </a:lnTo>
                  <a:lnTo>
                    <a:pt x="4439" y="13579"/>
                  </a:lnTo>
                  <a:lnTo>
                    <a:pt x="4525" y="13675"/>
                  </a:lnTo>
                  <a:lnTo>
                    <a:pt x="4439" y="13917"/>
                  </a:lnTo>
                  <a:lnTo>
                    <a:pt x="4610" y="14110"/>
                  </a:lnTo>
                  <a:lnTo>
                    <a:pt x="4696" y="14352"/>
                  </a:lnTo>
                  <a:lnTo>
                    <a:pt x="4780" y="14448"/>
                  </a:lnTo>
                  <a:lnTo>
                    <a:pt x="4952" y="14545"/>
                  </a:lnTo>
                  <a:lnTo>
                    <a:pt x="5123" y="14642"/>
                  </a:lnTo>
                  <a:lnTo>
                    <a:pt x="5379" y="14593"/>
                  </a:lnTo>
                  <a:lnTo>
                    <a:pt x="5465" y="14497"/>
                  </a:lnTo>
                  <a:lnTo>
                    <a:pt x="5635" y="14352"/>
                  </a:lnTo>
                  <a:lnTo>
                    <a:pt x="5890" y="14207"/>
                  </a:lnTo>
                  <a:lnTo>
                    <a:pt x="6148" y="14207"/>
                  </a:lnTo>
                  <a:lnTo>
                    <a:pt x="6318" y="14255"/>
                  </a:lnTo>
                  <a:lnTo>
                    <a:pt x="6659" y="14352"/>
                  </a:lnTo>
                  <a:lnTo>
                    <a:pt x="6830" y="14303"/>
                  </a:lnTo>
                  <a:lnTo>
                    <a:pt x="7000" y="14352"/>
                  </a:lnTo>
                  <a:lnTo>
                    <a:pt x="7342" y="14448"/>
                  </a:lnTo>
                  <a:lnTo>
                    <a:pt x="7599" y="14545"/>
                  </a:lnTo>
                  <a:lnTo>
                    <a:pt x="7683" y="14690"/>
                  </a:lnTo>
                  <a:lnTo>
                    <a:pt x="7769" y="14787"/>
                  </a:lnTo>
                  <a:lnTo>
                    <a:pt x="7599" y="14835"/>
                  </a:lnTo>
                  <a:lnTo>
                    <a:pt x="7428" y="14883"/>
                  </a:lnTo>
                  <a:lnTo>
                    <a:pt x="7428" y="15028"/>
                  </a:lnTo>
                  <a:lnTo>
                    <a:pt x="7342" y="15222"/>
                  </a:lnTo>
                  <a:lnTo>
                    <a:pt x="7513" y="15512"/>
                  </a:lnTo>
                  <a:lnTo>
                    <a:pt x="7428" y="15657"/>
                  </a:lnTo>
                  <a:lnTo>
                    <a:pt x="7172" y="15802"/>
                  </a:lnTo>
                  <a:lnTo>
                    <a:pt x="7086" y="15947"/>
                  </a:lnTo>
                  <a:lnTo>
                    <a:pt x="6915" y="16236"/>
                  </a:lnTo>
                  <a:lnTo>
                    <a:pt x="6745" y="16333"/>
                  </a:lnTo>
                  <a:lnTo>
                    <a:pt x="6573" y="16429"/>
                  </a:lnTo>
                  <a:lnTo>
                    <a:pt x="6489" y="16671"/>
                  </a:lnTo>
                  <a:lnTo>
                    <a:pt x="6573" y="17009"/>
                  </a:lnTo>
                  <a:lnTo>
                    <a:pt x="6659" y="17106"/>
                  </a:lnTo>
                  <a:lnTo>
                    <a:pt x="7000" y="17251"/>
                  </a:lnTo>
                  <a:lnTo>
                    <a:pt x="7342" y="17445"/>
                  </a:lnTo>
                  <a:lnTo>
                    <a:pt x="7599" y="17541"/>
                  </a:lnTo>
                  <a:lnTo>
                    <a:pt x="7599" y="17590"/>
                  </a:lnTo>
                  <a:lnTo>
                    <a:pt x="7855" y="17637"/>
                  </a:lnTo>
                  <a:lnTo>
                    <a:pt x="8025" y="17782"/>
                  </a:lnTo>
                  <a:lnTo>
                    <a:pt x="8708" y="17976"/>
                  </a:lnTo>
                  <a:lnTo>
                    <a:pt x="8965" y="17927"/>
                  </a:lnTo>
                  <a:lnTo>
                    <a:pt x="9049" y="17976"/>
                  </a:lnTo>
                  <a:lnTo>
                    <a:pt x="9049" y="18025"/>
                  </a:lnTo>
                  <a:lnTo>
                    <a:pt x="8793" y="18121"/>
                  </a:lnTo>
                  <a:lnTo>
                    <a:pt x="8879" y="18170"/>
                  </a:lnTo>
                  <a:lnTo>
                    <a:pt x="9135" y="18266"/>
                  </a:lnTo>
                  <a:lnTo>
                    <a:pt x="9306" y="18315"/>
                  </a:lnTo>
                  <a:lnTo>
                    <a:pt x="9562" y="18266"/>
                  </a:lnTo>
                  <a:lnTo>
                    <a:pt x="10245" y="18507"/>
                  </a:lnTo>
                  <a:lnTo>
                    <a:pt x="10586" y="18556"/>
                  </a:lnTo>
                  <a:lnTo>
                    <a:pt x="10758" y="18748"/>
                  </a:lnTo>
                  <a:lnTo>
                    <a:pt x="11269" y="18991"/>
                  </a:lnTo>
                  <a:lnTo>
                    <a:pt x="11441" y="19038"/>
                  </a:lnTo>
                  <a:lnTo>
                    <a:pt x="11525" y="19136"/>
                  </a:lnTo>
                  <a:lnTo>
                    <a:pt x="11441" y="19377"/>
                  </a:lnTo>
                  <a:lnTo>
                    <a:pt x="11441" y="19426"/>
                  </a:lnTo>
                  <a:lnTo>
                    <a:pt x="11611" y="19571"/>
                  </a:lnTo>
                  <a:lnTo>
                    <a:pt x="11952" y="19957"/>
                  </a:lnTo>
                  <a:lnTo>
                    <a:pt x="12124" y="20150"/>
                  </a:lnTo>
                  <a:lnTo>
                    <a:pt x="12038" y="20199"/>
                  </a:lnTo>
                  <a:lnTo>
                    <a:pt x="11867" y="20295"/>
                  </a:lnTo>
                  <a:lnTo>
                    <a:pt x="11696" y="20392"/>
                  </a:lnTo>
                  <a:lnTo>
                    <a:pt x="11611" y="20537"/>
                  </a:lnTo>
                  <a:lnTo>
                    <a:pt x="11696" y="20585"/>
                  </a:lnTo>
                  <a:lnTo>
                    <a:pt x="11867" y="20634"/>
                  </a:lnTo>
                  <a:lnTo>
                    <a:pt x="12038" y="20924"/>
                  </a:lnTo>
                  <a:lnTo>
                    <a:pt x="12294" y="21069"/>
                  </a:lnTo>
                  <a:lnTo>
                    <a:pt x="12379" y="21165"/>
                  </a:lnTo>
                  <a:lnTo>
                    <a:pt x="12379" y="21310"/>
                  </a:lnTo>
                  <a:lnTo>
                    <a:pt x="12635" y="21455"/>
                  </a:lnTo>
                  <a:lnTo>
                    <a:pt x="12807" y="21551"/>
                  </a:lnTo>
                  <a:lnTo>
                    <a:pt x="12892" y="21600"/>
                  </a:lnTo>
                  <a:lnTo>
                    <a:pt x="13062" y="21600"/>
                  </a:lnTo>
                  <a:lnTo>
                    <a:pt x="13148" y="21504"/>
                  </a:lnTo>
                  <a:lnTo>
                    <a:pt x="12977" y="21359"/>
                  </a:lnTo>
                  <a:lnTo>
                    <a:pt x="12977" y="21261"/>
                  </a:lnTo>
                  <a:lnTo>
                    <a:pt x="13062" y="21214"/>
                  </a:lnTo>
                  <a:lnTo>
                    <a:pt x="13234" y="21310"/>
                  </a:lnTo>
                  <a:lnTo>
                    <a:pt x="13489" y="21455"/>
                  </a:lnTo>
                  <a:lnTo>
                    <a:pt x="13575" y="21551"/>
                  </a:lnTo>
                  <a:lnTo>
                    <a:pt x="13489" y="21406"/>
                  </a:lnTo>
                  <a:lnTo>
                    <a:pt x="13575" y="21310"/>
                  </a:lnTo>
                  <a:lnTo>
                    <a:pt x="13745" y="21069"/>
                  </a:lnTo>
                  <a:lnTo>
                    <a:pt x="13831" y="20972"/>
                  </a:lnTo>
                  <a:lnTo>
                    <a:pt x="13917" y="20827"/>
                  </a:lnTo>
                  <a:lnTo>
                    <a:pt x="14172" y="20682"/>
                  </a:lnTo>
                  <a:lnTo>
                    <a:pt x="14342" y="20634"/>
                  </a:lnTo>
                  <a:lnTo>
                    <a:pt x="14600" y="20585"/>
                  </a:lnTo>
                  <a:lnTo>
                    <a:pt x="14770" y="20585"/>
                  </a:lnTo>
                  <a:lnTo>
                    <a:pt x="15282" y="20634"/>
                  </a:lnTo>
                  <a:lnTo>
                    <a:pt x="15452" y="20730"/>
                  </a:lnTo>
                  <a:lnTo>
                    <a:pt x="15794" y="20827"/>
                  </a:lnTo>
                  <a:lnTo>
                    <a:pt x="15965" y="20875"/>
                  </a:lnTo>
                  <a:lnTo>
                    <a:pt x="16392" y="20924"/>
                  </a:lnTo>
                  <a:lnTo>
                    <a:pt x="16734" y="21069"/>
                  </a:lnTo>
                  <a:lnTo>
                    <a:pt x="16990" y="21116"/>
                  </a:lnTo>
                  <a:lnTo>
                    <a:pt x="17245" y="21116"/>
                  </a:lnTo>
                  <a:lnTo>
                    <a:pt x="17331" y="21069"/>
                  </a:lnTo>
                  <a:close/>
                </a:path>
              </a:pathLst>
            </a:custGeom>
            <a:solidFill>
              <a:srgbClr val="FFFF4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481" name="Indiana"/>
            <p:cNvSpPr/>
            <p:nvPr/>
          </p:nvSpPr>
          <p:spPr>
            <a:xfrm>
              <a:off x="5581652" y="2218445"/>
              <a:ext cx="501654" cy="9149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563" y="19356"/>
                  </a:moveTo>
                  <a:lnTo>
                    <a:pt x="11890" y="19228"/>
                  </a:lnTo>
                  <a:lnTo>
                    <a:pt x="11563" y="19165"/>
                  </a:lnTo>
                  <a:lnTo>
                    <a:pt x="11454" y="19100"/>
                  </a:lnTo>
                  <a:lnTo>
                    <a:pt x="11563" y="18973"/>
                  </a:lnTo>
                  <a:lnTo>
                    <a:pt x="11782" y="18908"/>
                  </a:lnTo>
                  <a:lnTo>
                    <a:pt x="12109" y="18908"/>
                  </a:lnTo>
                  <a:lnTo>
                    <a:pt x="12109" y="19036"/>
                  </a:lnTo>
                  <a:lnTo>
                    <a:pt x="12219" y="19165"/>
                  </a:lnTo>
                  <a:lnTo>
                    <a:pt x="12327" y="19421"/>
                  </a:lnTo>
                  <a:lnTo>
                    <a:pt x="12436" y="19613"/>
                  </a:lnTo>
                  <a:lnTo>
                    <a:pt x="12546" y="19677"/>
                  </a:lnTo>
                  <a:lnTo>
                    <a:pt x="12872" y="19741"/>
                  </a:lnTo>
                  <a:lnTo>
                    <a:pt x="13309" y="19806"/>
                  </a:lnTo>
                  <a:lnTo>
                    <a:pt x="13528" y="19806"/>
                  </a:lnTo>
                  <a:lnTo>
                    <a:pt x="13855" y="19934"/>
                  </a:lnTo>
                  <a:lnTo>
                    <a:pt x="13964" y="19869"/>
                  </a:lnTo>
                  <a:lnTo>
                    <a:pt x="14072" y="19741"/>
                  </a:lnTo>
                  <a:lnTo>
                    <a:pt x="14509" y="19741"/>
                  </a:lnTo>
                  <a:lnTo>
                    <a:pt x="14727" y="19613"/>
                  </a:lnTo>
                  <a:lnTo>
                    <a:pt x="14727" y="19036"/>
                  </a:lnTo>
                  <a:lnTo>
                    <a:pt x="14837" y="18843"/>
                  </a:lnTo>
                  <a:lnTo>
                    <a:pt x="15054" y="18652"/>
                  </a:lnTo>
                  <a:lnTo>
                    <a:pt x="15273" y="18267"/>
                  </a:lnTo>
                  <a:lnTo>
                    <a:pt x="15491" y="18203"/>
                  </a:lnTo>
                  <a:lnTo>
                    <a:pt x="15818" y="18267"/>
                  </a:lnTo>
                  <a:lnTo>
                    <a:pt x="16254" y="18010"/>
                  </a:lnTo>
                  <a:lnTo>
                    <a:pt x="16363" y="17754"/>
                  </a:lnTo>
                  <a:lnTo>
                    <a:pt x="16363" y="17626"/>
                  </a:lnTo>
                  <a:lnTo>
                    <a:pt x="16473" y="17434"/>
                  </a:lnTo>
                  <a:lnTo>
                    <a:pt x="16582" y="17306"/>
                  </a:lnTo>
                  <a:lnTo>
                    <a:pt x="17127" y="17242"/>
                  </a:lnTo>
                  <a:lnTo>
                    <a:pt x="17346" y="16986"/>
                  </a:lnTo>
                  <a:lnTo>
                    <a:pt x="17563" y="16857"/>
                  </a:lnTo>
                  <a:lnTo>
                    <a:pt x="17673" y="16729"/>
                  </a:lnTo>
                  <a:lnTo>
                    <a:pt x="17563" y="16601"/>
                  </a:lnTo>
                  <a:lnTo>
                    <a:pt x="17346" y="16280"/>
                  </a:lnTo>
                  <a:lnTo>
                    <a:pt x="17346" y="16088"/>
                  </a:lnTo>
                  <a:lnTo>
                    <a:pt x="17455" y="15895"/>
                  </a:lnTo>
                  <a:lnTo>
                    <a:pt x="17673" y="15768"/>
                  </a:lnTo>
                  <a:lnTo>
                    <a:pt x="18000" y="15768"/>
                  </a:lnTo>
                  <a:lnTo>
                    <a:pt x="18109" y="15703"/>
                  </a:lnTo>
                  <a:lnTo>
                    <a:pt x="18545" y="15703"/>
                  </a:lnTo>
                  <a:lnTo>
                    <a:pt x="18764" y="15895"/>
                  </a:lnTo>
                  <a:lnTo>
                    <a:pt x="18982" y="15895"/>
                  </a:lnTo>
                  <a:lnTo>
                    <a:pt x="19201" y="15960"/>
                  </a:lnTo>
                  <a:lnTo>
                    <a:pt x="19418" y="15895"/>
                  </a:lnTo>
                  <a:lnTo>
                    <a:pt x="19854" y="15575"/>
                  </a:lnTo>
                  <a:lnTo>
                    <a:pt x="20073" y="15510"/>
                  </a:lnTo>
                  <a:lnTo>
                    <a:pt x="20291" y="15383"/>
                  </a:lnTo>
                  <a:lnTo>
                    <a:pt x="20946" y="15319"/>
                  </a:lnTo>
                  <a:lnTo>
                    <a:pt x="21491" y="15319"/>
                  </a:lnTo>
                  <a:lnTo>
                    <a:pt x="21600" y="15255"/>
                  </a:lnTo>
                  <a:lnTo>
                    <a:pt x="21600" y="15190"/>
                  </a:lnTo>
                  <a:lnTo>
                    <a:pt x="21382" y="14998"/>
                  </a:lnTo>
                  <a:lnTo>
                    <a:pt x="21382" y="14934"/>
                  </a:lnTo>
                  <a:lnTo>
                    <a:pt x="21600" y="14806"/>
                  </a:lnTo>
                  <a:lnTo>
                    <a:pt x="21382" y="14677"/>
                  </a:lnTo>
                  <a:lnTo>
                    <a:pt x="21054" y="14677"/>
                  </a:lnTo>
                  <a:lnTo>
                    <a:pt x="20946" y="14549"/>
                  </a:lnTo>
                  <a:lnTo>
                    <a:pt x="21054" y="14422"/>
                  </a:lnTo>
                  <a:lnTo>
                    <a:pt x="21054" y="14164"/>
                  </a:lnTo>
                  <a:lnTo>
                    <a:pt x="20837" y="14037"/>
                  </a:lnTo>
                  <a:lnTo>
                    <a:pt x="20727" y="13973"/>
                  </a:lnTo>
                  <a:lnTo>
                    <a:pt x="20837" y="13781"/>
                  </a:lnTo>
                  <a:lnTo>
                    <a:pt x="21164" y="13588"/>
                  </a:lnTo>
                  <a:lnTo>
                    <a:pt x="20946" y="12563"/>
                  </a:lnTo>
                  <a:lnTo>
                    <a:pt x="20727" y="11472"/>
                  </a:lnTo>
                  <a:lnTo>
                    <a:pt x="20727" y="11281"/>
                  </a:lnTo>
                  <a:lnTo>
                    <a:pt x="20510" y="10448"/>
                  </a:lnTo>
                  <a:lnTo>
                    <a:pt x="20400" y="9422"/>
                  </a:lnTo>
                  <a:lnTo>
                    <a:pt x="20291" y="8973"/>
                  </a:lnTo>
                  <a:lnTo>
                    <a:pt x="19964" y="7436"/>
                  </a:lnTo>
                  <a:lnTo>
                    <a:pt x="19964" y="7243"/>
                  </a:lnTo>
                  <a:lnTo>
                    <a:pt x="19745" y="6153"/>
                  </a:lnTo>
                  <a:lnTo>
                    <a:pt x="19637" y="5320"/>
                  </a:lnTo>
                  <a:lnTo>
                    <a:pt x="19418" y="4294"/>
                  </a:lnTo>
                  <a:lnTo>
                    <a:pt x="19418" y="3974"/>
                  </a:lnTo>
                  <a:lnTo>
                    <a:pt x="19091" y="2627"/>
                  </a:lnTo>
                  <a:lnTo>
                    <a:pt x="19091" y="2500"/>
                  </a:lnTo>
                  <a:lnTo>
                    <a:pt x="18982" y="1731"/>
                  </a:lnTo>
                  <a:lnTo>
                    <a:pt x="18872" y="1218"/>
                  </a:lnTo>
                  <a:lnTo>
                    <a:pt x="18764" y="320"/>
                  </a:lnTo>
                  <a:lnTo>
                    <a:pt x="18655" y="0"/>
                  </a:lnTo>
                  <a:lnTo>
                    <a:pt x="18436" y="0"/>
                  </a:lnTo>
                  <a:lnTo>
                    <a:pt x="15927" y="192"/>
                  </a:lnTo>
                  <a:lnTo>
                    <a:pt x="15381" y="192"/>
                  </a:lnTo>
                  <a:lnTo>
                    <a:pt x="12982" y="385"/>
                  </a:lnTo>
                  <a:lnTo>
                    <a:pt x="12436" y="448"/>
                  </a:lnTo>
                  <a:lnTo>
                    <a:pt x="10473" y="577"/>
                  </a:lnTo>
                  <a:lnTo>
                    <a:pt x="9273" y="641"/>
                  </a:lnTo>
                  <a:lnTo>
                    <a:pt x="7528" y="769"/>
                  </a:lnTo>
                  <a:lnTo>
                    <a:pt x="5563" y="833"/>
                  </a:lnTo>
                  <a:lnTo>
                    <a:pt x="5237" y="961"/>
                  </a:lnTo>
                  <a:lnTo>
                    <a:pt x="4910" y="1154"/>
                  </a:lnTo>
                  <a:lnTo>
                    <a:pt x="4473" y="1281"/>
                  </a:lnTo>
                  <a:lnTo>
                    <a:pt x="3927" y="1474"/>
                  </a:lnTo>
                  <a:lnTo>
                    <a:pt x="3272" y="1602"/>
                  </a:lnTo>
                  <a:lnTo>
                    <a:pt x="3055" y="1666"/>
                  </a:lnTo>
                  <a:lnTo>
                    <a:pt x="2509" y="1731"/>
                  </a:lnTo>
                  <a:lnTo>
                    <a:pt x="2182" y="1731"/>
                  </a:lnTo>
                  <a:lnTo>
                    <a:pt x="1855" y="1666"/>
                  </a:lnTo>
                  <a:lnTo>
                    <a:pt x="1636" y="1602"/>
                  </a:lnTo>
                  <a:lnTo>
                    <a:pt x="1419" y="1474"/>
                  </a:lnTo>
                  <a:lnTo>
                    <a:pt x="1200" y="1346"/>
                  </a:lnTo>
                  <a:lnTo>
                    <a:pt x="982" y="1218"/>
                  </a:lnTo>
                  <a:lnTo>
                    <a:pt x="1200" y="2627"/>
                  </a:lnTo>
                  <a:lnTo>
                    <a:pt x="1309" y="3525"/>
                  </a:lnTo>
                  <a:lnTo>
                    <a:pt x="1419" y="4166"/>
                  </a:lnTo>
                  <a:lnTo>
                    <a:pt x="1527" y="4936"/>
                  </a:lnTo>
                  <a:lnTo>
                    <a:pt x="1746" y="6410"/>
                  </a:lnTo>
                  <a:lnTo>
                    <a:pt x="1855" y="7691"/>
                  </a:lnTo>
                  <a:lnTo>
                    <a:pt x="1963" y="7691"/>
                  </a:lnTo>
                  <a:lnTo>
                    <a:pt x="2182" y="9422"/>
                  </a:lnTo>
                  <a:lnTo>
                    <a:pt x="2291" y="10832"/>
                  </a:lnTo>
                  <a:lnTo>
                    <a:pt x="2618" y="12178"/>
                  </a:lnTo>
                  <a:lnTo>
                    <a:pt x="2618" y="12818"/>
                  </a:lnTo>
                  <a:lnTo>
                    <a:pt x="2728" y="13460"/>
                  </a:lnTo>
                  <a:lnTo>
                    <a:pt x="2399" y="13588"/>
                  </a:lnTo>
                  <a:lnTo>
                    <a:pt x="2182" y="13716"/>
                  </a:lnTo>
                  <a:lnTo>
                    <a:pt x="2291" y="13844"/>
                  </a:lnTo>
                  <a:lnTo>
                    <a:pt x="2399" y="13973"/>
                  </a:lnTo>
                  <a:lnTo>
                    <a:pt x="2399" y="14037"/>
                  </a:lnTo>
                  <a:lnTo>
                    <a:pt x="2509" y="14164"/>
                  </a:lnTo>
                  <a:lnTo>
                    <a:pt x="2291" y="14294"/>
                  </a:lnTo>
                  <a:lnTo>
                    <a:pt x="2182" y="14422"/>
                  </a:lnTo>
                  <a:lnTo>
                    <a:pt x="1963" y="14614"/>
                  </a:lnTo>
                  <a:lnTo>
                    <a:pt x="2072" y="14677"/>
                  </a:lnTo>
                  <a:lnTo>
                    <a:pt x="2509" y="14870"/>
                  </a:lnTo>
                  <a:lnTo>
                    <a:pt x="2618" y="14934"/>
                  </a:lnTo>
                  <a:lnTo>
                    <a:pt x="2728" y="15255"/>
                  </a:lnTo>
                  <a:lnTo>
                    <a:pt x="3055" y="15447"/>
                  </a:lnTo>
                  <a:lnTo>
                    <a:pt x="3164" y="15510"/>
                  </a:lnTo>
                  <a:lnTo>
                    <a:pt x="3055" y="15768"/>
                  </a:lnTo>
                  <a:lnTo>
                    <a:pt x="3055" y="16023"/>
                  </a:lnTo>
                  <a:lnTo>
                    <a:pt x="3272" y="16280"/>
                  </a:lnTo>
                  <a:lnTo>
                    <a:pt x="3382" y="16601"/>
                  </a:lnTo>
                  <a:lnTo>
                    <a:pt x="3382" y="16793"/>
                  </a:lnTo>
                  <a:lnTo>
                    <a:pt x="3164" y="16857"/>
                  </a:lnTo>
                  <a:lnTo>
                    <a:pt x="2836" y="16986"/>
                  </a:lnTo>
                  <a:lnTo>
                    <a:pt x="2618" y="17177"/>
                  </a:lnTo>
                  <a:lnTo>
                    <a:pt x="2618" y="17369"/>
                  </a:lnTo>
                  <a:lnTo>
                    <a:pt x="2509" y="17562"/>
                  </a:lnTo>
                  <a:lnTo>
                    <a:pt x="2399" y="17690"/>
                  </a:lnTo>
                  <a:lnTo>
                    <a:pt x="2399" y="17882"/>
                  </a:lnTo>
                  <a:lnTo>
                    <a:pt x="2072" y="18010"/>
                  </a:lnTo>
                  <a:lnTo>
                    <a:pt x="1963" y="18075"/>
                  </a:lnTo>
                  <a:lnTo>
                    <a:pt x="2072" y="18203"/>
                  </a:lnTo>
                  <a:lnTo>
                    <a:pt x="1963" y="18332"/>
                  </a:lnTo>
                  <a:lnTo>
                    <a:pt x="1746" y="18523"/>
                  </a:lnTo>
                  <a:lnTo>
                    <a:pt x="1527" y="18715"/>
                  </a:lnTo>
                  <a:lnTo>
                    <a:pt x="1527" y="19036"/>
                  </a:lnTo>
                  <a:lnTo>
                    <a:pt x="1200" y="18973"/>
                  </a:lnTo>
                  <a:lnTo>
                    <a:pt x="1090" y="19100"/>
                  </a:lnTo>
                  <a:lnTo>
                    <a:pt x="982" y="19036"/>
                  </a:lnTo>
                  <a:lnTo>
                    <a:pt x="763" y="19036"/>
                  </a:lnTo>
                  <a:lnTo>
                    <a:pt x="763" y="19228"/>
                  </a:lnTo>
                  <a:lnTo>
                    <a:pt x="654" y="19293"/>
                  </a:lnTo>
                  <a:lnTo>
                    <a:pt x="436" y="19356"/>
                  </a:lnTo>
                  <a:lnTo>
                    <a:pt x="546" y="19485"/>
                  </a:lnTo>
                  <a:lnTo>
                    <a:pt x="654" y="19613"/>
                  </a:lnTo>
                  <a:lnTo>
                    <a:pt x="982" y="19613"/>
                  </a:lnTo>
                  <a:lnTo>
                    <a:pt x="1090" y="19741"/>
                  </a:lnTo>
                  <a:lnTo>
                    <a:pt x="873" y="19869"/>
                  </a:lnTo>
                  <a:lnTo>
                    <a:pt x="763" y="20126"/>
                  </a:lnTo>
                  <a:lnTo>
                    <a:pt x="327" y="20319"/>
                  </a:lnTo>
                  <a:lnTo>
                    <a:pt x="436" y="20511"/>
                  </a:lnTo>
                  <a:lnTo>
                    <a:pt x="436" y="21023"/>
                  </a:lnTo>
                  <a:lnTo>
                    <a:pt x="109" y="21087"/>
                  </a:lnTo>
                  <a:lnTo>
                    <a:pt x="0" y="21087"/>
                  </a:lnTo>
                  <a:lnTo>
                    <a:pt x="0" y="21152"/>
                  </a:lnTo>
                  <a:lnTo>
                    <a:pt x="327" y="21280"/>
                  </a:lnTo>
                  <a:lnTo>
                    <a:pt x="109" y="21472"/>
                  </a:lnTo>
                  <a:lnTo>
                    <a:pt x="436" y="21472"/>
                  </a:lnTo>
                  <a:lnTo>
                    <a:pt x="546" y="21600"/>
                  </a:lnTo>
                  <a:lnTo>
                    <a:pt x="1309" y="21600"/>
                  </a:lnTo>
                  <a:lnTo>
                    <a:pt x="1419" y="21535"/>
                  </a:lnTo>
                  <a:lnTo>
                    <a:pt x="1309" y="21535"/>
                  </a:lnTo>
                  <a:lnTo>
                    <a:pt x="1419" y="21408"/>
                  </a:lnTo>
                  <a:lnTo>
                    <a:pt x="1309" y="21280"/>
                  </a:lnTo>
                  <a:lnTo>
                    <a:pt x="1200" y="21215"/>
                  </a:lnTo>
                  <a:lnTo>
                    <a:pt x="1200" y="21087"/>
                  </a:lnTo>
                  <a:lnTo>
                    <a:pt x="1309" y="21023"/>
                  </a:lnTo>
                  <a:lnTo>
                    <a:pt x="1309" y="20895"/>
                  </a:lnTo>
                  <a:lnTo>
                    <a:pt x="1527" y="20895"/>
                  </a:lnTo>
                  <a:lnTo>
                    <a:pt x="1746" y="21023"/>
                  </a:lnTo>
                  <a:lnTo>
                    <a:pt x="1963" y="21087"/>
                  </a:lnTo>
                  <a:lnTo>
                    <a:pt x="2072" y="21023"/>
                  </a:lnTo>
                  <a:lnTo>
                    <a:pt x="2509" y="20959"/>
                  </a:lnTo>
                  <a:lnTo>
                    <a:pt x="2728" y="20959"/>
                  </a:lnTo>
                  <a:lnTo>
                    <a:pt x="2836" y="21023"/>
                  </a:lnTo>
                  <a:lnTo>
                    <a:pt x="2836" y="21280"/>
                  </a:lnTo>
                  <a:lnTo>
                    <a:pt x="3055" y="21344"/>
                  </a:lnTo>
                  <a:lnTo>
                    <a:pt x="3164" y="21280"/>
                  </a:lnTo>
                  <a:lnTo>
                    <a:pt x="3382" y="21215"/>
                  </a:lnTo>
                  <a:lnTo>
                    <a:pt x="3382" y="20895"/>
                  </a:lnTo>
                  <a:lnTo>
                    <a:pt x="3272" y="20767"/>
                  </a:lnTo>
                  <a:lnTo>
                    <a:pt x="3382" y="20574"/>
                  </a:lnTo>
                  <a:lnTo>
                    <a:pt x="3491" y="20574"/>
                  </a:lnTo>
                  <a:lnTo>
                    <a:pt x="3709" y="20767"/>
                  </a:lnTo>
                  <a:lnTo>
                    <a:pt x="4037" y="20767"/>
                  </a:lnTo>
                  <a:lnTo>
                    <a:pt x="4254" y="20702"/>
                  </a:lnTo>
                  <a:lnTo>
                    <a:pt x="4364" y="20639"/>
                  </a:lnTo>
                  <a:lnTo>
                    <a:pt x="4473" y="20702"/>
                  </a:lnTo>
                  <a:lnTo>
                    <a:pt x="4800" y="20702"/>
                  </a:lnTo>
                  <a:lnTo>
                    <a:pt x="5127" y="20767"/>
                  </a:lnTo>
                  <a:lnTo>
                    <a:pt x="5346" y="20767"/>
                  </a:lnTo>
                  <a:lnTo>
                    <a:pt x="5454" y="20831"/>
                  </a:lnTo>
                  <a:lnTo>
                    <a:pt x="6000" y="21023"/>
                  </a:lnTo>
                  <a:lnTo>
                    <a:pt x="6436" y="21087"/>
                  </a:lnTo>
                  <a:lnTo>
                    <a:pt x="6546" y="21152"/>
                  </a:lnTo>
                  <a:lnTo>
                    <a:pt x="6763" y="21280"/>
                  </a:lnTo>
                  <a:lnTo>
                    <a:pt x="6982" y="21280"/>
                  </a:lnTo>
                  <a:lnTo>
                    <a:pt x="7200" y="21023"/>
                  </a:lnTo>
                  <a:lnTo>
                    <a:pt x="7309" y="20702"/>
                  </a:lnTo>
                  <a:lnTo>
                    <a:pt x="7418" y="20639"/>
                  </a:lnTo>
                  <a:lnTo>
                    <a:pt x="7636" y="20511"/>
                  </a:lnTo>
                  <a:lnTo>
                    <a:pt x="7964" y="20446"/>
                  </a:lnTo>
                  <a:lnTo>
                    <a:pt x="8182" y="20382"/>
                  </a:lnTo>
                  <a:lnTo>
                    <a:pt x="8509" y="20189"/>
                  </a:lnTo>
                  <a:lnTo>
                    <a:pt x="8728" y="20126"/>
                  </a:lnTo>
                  <a:lnTo>
                    <a:pt x="8837" y="20189"/>
                  </a:lnTo>
                  <a:lnTo>
                    <a:pt x="9273" y="20574"/>
                  </a:lnTo>
                  <a:lnTo>
                    <a:pt x="9491" y="20574"/>
                  </a:lnTo>
                  <a:lnTo>
                    <a:pt x="9710" y="20511"/>
                  </a:lnTo>
                  <a:lnTo>
                    <a:pt x="9818" y="20511"/>
                  </a:lnTo>
                  <a:lnTo>
                    <a:pt x="9927" y="20639"/>
                  </a:lnTo>
                  <a:lnTo>
                    <a:pt x="9927" y="20767"/>
                  </a:lnTo>
                  <a:lnTo>
                    <a:pt x="10037" y="20831"/>
                  </a:lnTo>
                  <a:lnTo>
                    <a:pt x="10254" y="20702"/>
                  </a:lnTo>
                  <a:lnTo>
                    <a:pt x="10254" y="20382"/>
                  </a:lnTo>
                  <a:lnTo>
                    <a:pt x="10691" y="20382"/>
                  </a:lnTo>
                  <a:lnTo>
                    <a:pt x="10800" y="20254"/>
                  </a:lnTo>
                  <a:lnTo>
                    <a:pt x="10582" y="19998"/>
                  </a:lnTo>
                  <a:lnTo>
                    <a:pt x="10691" y="19806"/>
                  </a:lnTo>
                  <a:lnTo>
                    <a:pt x="10909" y="19741"/>
                  </a:lnTo>
                  <a:lnTo>
                    <a:pt x="11018" y="19741"/>
                  </a:lnTo>
                  <a:lnTo>
                    <a:pt x="11127" y="19613"/>
                  </a:lnTo>
                  <a:lnTo>
                    <a:pt x="10909" y="19421"/>
                  </a:lnTo>
                  <a:lnTo>
                    <a:pt x="10909" y="19356"/>
                  </a:lnTo>
                  <a:lnTo>
                    <a:pt x="11018" y="19293"/>
                  </a:lnTo>
                  <a:lnTo>
                    <a:pt x="11563" y="19356"/>
                  </a:lnTo>
                  <a:close/>
                </a:path>
              </a:pathLst>
            </a:custGeom>
            <a:solidFill>
              <a:srgbClr val="FFFF4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482" name="Iowa"/>
            <p:cNvSpPr/>
            <p:nvPr/>
          </p:nvSpPr>
          <p:spPr>
            <a:xfrm>
              <a:off x="4230687" y="1931585"/>
              <a:ext cx="974731" cy="67726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869" y="20390"/>
                  </a:moveTo>
                  <a:lnTo>
                    <a:pt x="13275" y="20304"/>
                  </a:lnTo>
                  <a:lnTo>
                    <a:pt x="13500" y="20304"/>
                  </a:lnTo>
                  <a:lnTo>
                    <a:pt x="14456" y="20217"/>
                  </a:lnTo>
                  <a:lnTo>
                    <a:pt x="15075" y="20131"/>
                  </a:lnTo>
                  <a:lnTo>
                    <a:pt x="15863" y="20044"/>
                  </a:lnTo>
                  <a:lnTo>
                    <a:pt x="16650" y="20044"/>
                  </a:lnTo>
                  <a:lnTo>
                    <a:pt x="16763" y="20304"/>
                  </a:lnTo>
                  <a:lnTo>
                    <a:pt x="16932" y="20304"/>
                  </a:lnTo>
                  <a:lnTo>
                    <a:pt x="17044" y="20736"/>
                  </a:lnTo>
                  <a:lnTo>
                    <a:pt x="17269" y="20995"/>
                  </a:lnTo>
                  <a:lnTo>
                    <a:pt x="17438" y="21340"/>
                  </a:lnTo>
                  <a:lnTo>
                    <a:pt x="17662" y="21600"/>
                  </a:lnTo>
                  <a:lnTo>
                    <a:pt x="17719" y="21513"/>
                  </a:lnTo>
                  <a:lnTo>
                    <a:pt x="17775" y="21427"/>
                  </a:lnTo>
                  <a:lnTo>
                    <a:pt x="17775" y="21255"/>
                  </a:lnTo>
                  <a:lnTo>
                    <a:pt x="17719" y="21082"/>
                  </a:lnTo>
                  <a:lnTo>
                    <a:pt x="17775" y="20736"/>
                  </a:lnTo>
                  <a:lnTo>
                    <a:pt x="17607" y="20390"/>
                  </a:lnTo>
                  <a:lnTo>
                    <a:pt x="17607" y="20304"/>
                  </a:lnTo>
                  <a:lnTo>
                    <a:pt x="17775" y="20131"/>
                  </a:lnTo>
                  <a:lnTo>
                    <a:pt x="17831" y="19959"/>
                  </a:lnTo>
                  <a:lnTo>
                    <a:pt x="18000" y="19786"/>
                  </a:lnTo>
                  <a:lnTo>
                    <a:pt x="18168" y="19786"/>
                  </a:lnTo>
                  <a:lnTo>
                    <a:pt x="18394" y="19699"/>
                  </a:lnTo>
                  <a:lnTo>
                    <a:pt x="18506" y="19613"/>
                  </a:lnTo>
                  <a:lnTo>
                    <a:pt x="18675" y="19354"/>
                  </a:lnTo>
                  <a:lnTo>
                    <a:pt x="18675" y="18403"/>
                  </a:lnTo>
                  <a:lnTo>
                    <a:pt x="18843" y="18058"/>
                  </a:lnTo>
                  <a:lnTo>
                    <a:pt x="19069" y="17625"/>
                  </a:lnTo>
                  <a:lnTo>
                    <a:pt x="19125" y="17367"/>
                  </a:lnTo>
                  <a:lnTo>
                    <a:pt x="19125" y="16589"/>
                  </a:lnTo>
                  <a:lnTo>
                    <a:pt x="19069" y="16329"/>
                  </a:lnTo>
                  <a:lnTo>
                    <a:pt x="18957" y="16071"/>
                  </a:lnTo>
                  <a:lnTo>
                    <a:pt x="18843" y="15984"/>
                  </a:lnTo>
                  <a:lnTo>
                    <a:pt x="18619" y="15638"/>
                  </a:lnTo>
                  <a:lnTo>
                    <a:pt x="18563" y="15379"/>
                  </a:lnTo>
                  <a:lnTo>
                    <a:pt x="18675" y="15033"/>
                  </a:lnTo>
                  <a:lnTo>
                    <a:pt x="18675" y="14861"/>
                  </a:lnTo>
                  <a:lnTo>
                    <a:pt x="18731" y="14342"/>
                  </a:lnTo>
                  <a:lnTo>
                    <a:pt x="18843" y="14170"/>
                  </a:lnTo>
                  <a:lnTo>
                    <a:pt x="19125" y="14170"/>
                  </a:lnTo>
                  <a:lnTo>
                    <a:pt x="19294" y="14083"/>
                  </a:lnTo>
                  <a:lnTo>
                    <a:pt x="19406" y="13997"/>
                  </a:lnTo>
                  <a:lnTo>
                    <a:pt x="19632" y="13910"/>
                  </a:lnTo>
                  <a:lnTo>
                    <a:pt x="19800" y="13910"/>
                  </a:lnTo>
                  <a:lnTo>
                    <a:pt x="20025" y="13824"/>
                  </a:lnTo>
                  <a:lnTo>
                    <a:pt x="20138" y="13652"/>
                  </a:lnTo>
                  <a:lnTo>
                    <a:pt x="20362" y="13479"/>
                  </a:lnTo>
                  <a:lnTo>
                    <a:pt x="20644" y="13306"/>
                  </a:lnTo>
                  <a:lnTo>
                    <a:pt x="20813" y="13132"/>
                  </a:lnTo>
                  <a:lnTo>
                    <a:pt x="20982" y="12874"/>
                  </a:lnTo>
                  <a:lnTo>
                    <a:pt x="21037" y="12701"/>
                  </a:lnTo>
                  <a:lnTo>
                    <a:pt x="21037" y="12183"/>
                  </a:lnTo>
                  <a:lnTo>
                    <a:pt x="21094" y="11923"/>
                  </a:lnTo>
                  <a:lnTo>
                    <a:pt x="21150" y="11751"/>
                  </a:lnTo>
                  <a:lnTo>
                    <a:pt x="21206" y="11578"/>
                  </a:lnTo>
                  <a:lnTo>
                    <a:pt x="21319" y="11491"/>
                  </a:lnTo>
                  <a:lnTo>
                    <a:pt x="21488" y="11232"/>
                  </a:lnTo>
                  <a:lnTo>
                    <a:pt x="21543" y="11145"/>
                  </a:lnTo>
                  <a:lnTo>
                    <a:pt x="21543" y="10282"/>
                  </a:lnTo>
                  <a:lnTo>
                    <a:pt x="21600" y="9936"/>
                  </a:lnTo>
                  <a:lnTo>
                    <a:pt x="21543" y="9764"/>
                  </a:lnTo>
                  <a:lnTo>
                    <a:pt x="21488" y="9331"/>
                  </a:lnTo>
                  <a:lnTo>
                    <a:pt x="21431" y="9072"/>
                  </a:lnTo>
                  <a:lnTo>
                    <a:pt x="21206" y="8813"/>
                  </a:lnTo>
                  <a:lnTo>
                    <a:pt x="20925" y="8641"/>
                  </a:lnTo>
                  <a:lnTo>
                    <a:pt x="20756" y="8554"/>
                  </a:lnTo>
                  <a:lnTo>
                    <a:pt x="20644" y="8381"/>
                  </a:lnTo>
                  <a:lnTo>
                    <a:pt x="20588" y="8035"/>
                  </a:lnTo>
                  <a:lnTo>
                    <a:pt x="20588" y="7776"/>
                  </a:lnTo>
                  <a:lnTo>
                    <a:pt x="20475" y="7517"/>
                  </a:lnTo>
                  <a:lnTo>
                    <a:pt x="20362" y="7430"/>
                  </a:lnTo>
                  <a:lnTo>
                    <a:pt x="19800" y="6825"/>
                  </a:lnTo>
                  <a:lnTo>
                    <a:pt x="19800" y="6652"/>
                  </a:lnTo>
                  <a:lnTo>
                    <a:pt x="19744" y="6394"/>
                  </a:lnTo>
                  <a:lnTo>
                    <a:pt x="19687" y="6221"/>
                  </a:lnTo>
                  <a:lnTo>
                    <a:pt x="19575" y="5962"/>
                  </a:lnTo>
                  <a:lnTo>
                    <a:pt x="19406" y="5702"/>
                  </a:lnTo>
                  <a:lnTo>
                    <a:pt x="19181" y="5616"/>
                  </a:lnTo>
                  <a:lnTo>
                    <a:pt x="19012" y="5529"/>
                  </a:lnTo>
                  <a:lnTo>
                    <a:pt x="18900" y="5444"/>
                  </a:lnTo>
                  <a:lnTo>
                    <a:pt x="18731" y="5356"/>
                  </a:lnTo>
                  <a:lnTo>
                    <a:pt x="18506" y="5184"/>
                  </a:lnTo>
                  <a:lnTo>
                    <a:pt x="18337" y="5098"/>
                  </a:lnTo>
                  <a:lnTo>
                    <a:pt x="18282" y="4838"/>
                  </a:lnTo>
                  <a:lnTo>
                    <a:pt x="18225" y="4233"/>
                  </a:lnTo>
                  <a:lnTo>
                    <a:pt x="18113" y="3975"/>
                  </a:lnTo>
                  <a:lnTo>
                    <a:pt x="18000" y="3455"/>
                  </a:lnTo>
                  <a:lnTo>
                    <a:pt x="17888" y="2852"/>
                  </a:lnTo>
                  <a:lnTo>
                    <a:pt x="17888" y="2506"/>
                  </a:lnTo>
                  <a:lnTo>
                    <a:pt x="18000" y="2246"/>
                  </a:lnTo>
                  <a:lnTo>
                    <a:pt x="18168" y="1728"/>
                  </a:lnTo>
                  <a:lnTo>
                    <a:pt x="18282" y="1556"/>
                  </a:lnTo>
                  <a:lnTo>
                    <a:pt x="18168" y="1296"/>
                  </a:lnTo>
                  <a:lnTo>
                    <a:pt x="17944" y="864"/>
                  </a:lnTo>
                  <a:lnTo>
                    <a:pt x="17831" y="518"/>
                  </a:lnTo>
                  <a:lnTo>
                    <a:pt x="17719" y="432"/>
                  </a:lnTo>
                  <a:lnTo>
                    <a:pt x="17662" y="345"/>
                  </a:lnTo>
                  <a:lnTo>
                    <a:pt x="17662" y="0"/>
                  </a:lnTo>
                  <a:lnTo>
                    <a:pt x="16031" y="0"/>
                  </a:lnTo>
                  <a:lnTo>
                    <a:pt x="14850" y="87"/>
                  </a:lnTo>
                  <a:lnTo>
                    <a:pt x="13612" y="173"/>
                  </a:lnTo>
                  <a:lnTo>
                    <a:pt x="13331" y="173"/>
                  </a:lnTo>
                  <a:lnTo>
                    <a:pt x="11756" y="260"/>
                  </a:lnTo>
                  <a:lnTo>
                    <a:pt x="11644" y="260"/>
                  </a:lnTo>
                  <a:lnTo>
                    <a:pt x="10182" y="345"/>
                  </a:lnTo>
                  <a:lnTo>
                    <a:pt x="8663" y="345"/>
                  </a:lnTo>
                  <a:lnTo>
                    <a:pt x="7706" y="432"/>
                  </a:lnTo>
                  <a:lnTo>
                    <a:pt x="5569" y="432"/>
                  </a:lnTo>
                  <a:lnTo>
                    <a:pt x="3993" y="518"/>
                  </a:lnTo>
                  <a:lnTo>
                    <a:pt x="112" y="518"/>
                  </a:lnTo>
                  <a:lnTo>
                    <a:pt x="57" y="778"/>
                  </a:lnTo>
                  <a:lnTo>
                    <a:pt x="112" y="1036"/>
                  </a:lnTo>
                  <a:lnTo>
                    <a:pt x="281" y="1210"/>
                  </a:lnTo>
                  <a:lnTo>
                    <a:pt x="337" y="1383"/>
                  </a:lnTo>
                  <a:lnTo>
                    <a:pt x="337" y="1641"/>
                  </a:lnTo>
                  <a:lnTo>
                    <a:pt x="281" y="1814"/>
                  </a:lnTo>
                  <a:lnTo>
                    <a:pt x="169" y="1901"/>
                  </a:lnTo>
                  <a:lnTo>
                    <a:pt x="112" y="1987"/>
                  </a:lnTo>
                  <a:lnTo>
                    <a:pt x="169" y="2159"/>
                  </a:lnTo>
                  <a:lnTo>
                    <a:pt x="169" y="2332"/>
                  </a:lnTo>
                  <a:lnTo>
                    <a:pt x="281" y="2419"/>
                  </a:lnTo>
                  <a:lnTo>
                    <a:pt x="394" y="2419"/>
                  </a:lnTo>
                  <a:lnTo>
                    <a:pt x="450" y="2506"/>
                  </a:lnTo>
                  <a:lnTo>
                    <a:pt x="506" y="2592"/>
                  </a:lnTo>
                  <a:lnTo>
                    <a:pt x="506" y="2765"/>
                  </a:lnTo>
                  <a:lnTo>
                    <a:pt x="563" y="2937"/>
                  </a:lnTo>
                  <a:lnTo>
                    <a:pt x="563" y="3542"/>
                  </a:lnTo>
                  <a:lnTo>
                    <a:pt x="281" y="3715"/>
                  </a:lnTo>
                  <a:lnTo>
                    <a:pt x="394" y="3888"/>
                  </a:lnTo>
                  <a:lnTo>
                    <a:pt x="337" y="4061"/>
                  </a:lnTo>
                  <a:lnTo>
                    <a:pt x="337" y="4406"/>
                  </a:lnTo>
                  <a:lnTo>
                    <a:pt x="281" y="4493"/>
                  </a:lnTo>
                  <a:lnTo>
                    <a:pt x="281" y="4838"/>
                  </a:lnTo>
                  <a:lnTo>
                    <a:pt x="169" y="5271"/>
                  </a:lnTo>
                  <a:lnTo>
                    <a:pt x="57" y="5529"/>
                  </a:lnTo>
                  <a:lnTo>
                    <a:pt x="0" y="5789"/>
                  </a:lnTo>
                  <a:lnTo>
                    <a:pt x="0" y="5962"/>
                  </a:lnTo>
                  <a:lnTo>
                    <a:pt x="57" y="6134"/>
                  </a:lnTo>
                  <a:lnTo>
                    <a:pt x="169" y="6221"/>
                  </a:lnTo>
                  <a:lnTo>
                    <a:pt x="450" y="6912"/>
                  </a:lnTo>
                  <a:lnTo>
                    <a:pt x="450" y="7345"/>
                  </a:lnTo>
                  <a:lnTo>
                    <a:pt x="506" y="7517"/>
                  </a:lnTo>
                  <a:lnTo>
                    <a:pt x="563" y="7603"/>
                  </a:lnTo>
                  <a:lnTo>
                    <a:pt x="675" y="7690"/>
                  </a:lnTo>
                  <a:lnTo>
                    <a:pt x="732" y="7863"/>
                  </a:lnTo>
                  <a:lnTo>
                    <a:pt x="732" y="7948"/>
                  </a:lnTo>
                  <a:lnTo>
                    <a:pt x="675" y="8121"/>
                  </a:lnTo>
                  <a:lnTo>
                    <a:pt x="618" y="8208"/>
                  </a:lnTo>
                  <a:lnTo>
                    <a:pt x="618" y="8641"/>
                  </a:lnTo>
                  <a:lnTo>
                    <a:pt x="844" y="9072"/>
                  </a:lnTo>
                  <a:lnTo>
                    <a:pt x="844" y="9159"/>
                  </a:lnTo>
                  <a:lnTo>
                    <a:pt x="956" y="9417"/>
                  </a:lnTo>
                  <a:lnTo>
                    <a:pt x="956" y="9504"/>
                  </a:lnTo>
                  <a:lnTo>
                    <a:pt x="844" y="9677"/>
                  </a:lnTo>
                  <a:lnTo>
                    <a:pt x="844" y="9764"/>
                  </a:lnTo>
                  <a:lnTo>
                    <a:pt x="900" y="9849"/>
                  </a:lnTo>
                  <a:lnTo>
                    <a:pt x="1012" y="10022"/>
                  </a:lnTo>
                  <a:lnTo>
                    <a:pt x="1069" y="10368"/>
                  </a:lnTo>
                  <a:lnTo>
                    <a:pt x="1125" y="10455"/>
                  </a:lnTo>
                  <a:lnTo>
                    <a:pt x="1238" y="10627"/>
                  </a:lnTo>
                  <a:lnTo>
                    <a:pt x="1238" y="10887"/>
                  </a:lnTo>
                  <a:lnTo>
                    <a:pt x="1407" y="10887"/>
                  </a:lnTo>
                  <a:lnTo>
                    <a:pt x="1462" y="10973"/>
                  </a:lnTo>
                  <a:lnTo>
                    <a:pt x="1462" y="11491"/>
                  </a:lnTo>
                  <a:lnTo>
                    <a:pt x="1575" y="11836"/>
                  </a:lnTo>
                  <a:lnTo>
                    <a:pt x="1687" y="12096"/>
                  </a:lnTo>
                  <a:lnTo>
                    <a:pt x="1687" y="12614"/>
                  </a:lnTo>
                  <a:lnTo>
                    <a:pt x="1575" y="12874"/>
                  </a:lnTo>
                  <a:lnTo>
                    <a:pt x="1575" y="13392"/>
                  </a:lnTo>
                  <a:lnTo>
                    <a:pt x="1687" y="13479"/>
                  </a:lnTo>
                  <a:lnTo>
                    <a:pt x="1800" y="13479"/>
                  </a:lnTo>
                  <a:lnTo>
                    <a:pt x="1800" y="13652"/>
                  </a:lnTo>
                  <a:lnTo>
                    <a:pt x="1744" y="13910"/>
                  </a:lnTo>
                  <a:lnTo>
                    <a:pt x="1687" y="13997"/>
                  </a:lnTo>
                  <a:lnTo>
                    <a:pt x="1856" y="14083"/>
                  </a:lnTo>
                  <a:lnTo>
                    <a:pt x="1913" y="14083"/>
                  </a:lnTo>
                  <a:lnTo>
                    <a:pt x="1968" y="14342"/>
                  </a:lnTo>
                  <a:lnTo>
                    <a:pt x="1968" y="14429"/>
                  </a:lnTo>
                  <a:lnTo>
                    <a:pt x="2194" y="14602"/>
                  </a:lnTo>
                  <a:lnTo>
                    <a:pt x="2194" y="14775"/>
                  </a:lnTo>
                  <a:lnTo>
                    <a:pt x="2250" y="14861"/>
                  </a:lnTo>
                  <a:lnTo>
                    <a:pt x="2250" y="15466"/>
                  </a:lnTo>
                  <a:lnTo>
                    <a:pt x="2306" y="15551"/>
                  </a:lnTo>
                  <a:lnTo>
                    <a:pt x="2419" y="15551"/>
                  </a:lnTo>
                  <a:lnTo>
                    <a:pt x="2419" y="15811"/>
                  </a:lnTo>
                  <a:lnTo>
                    <a:pt x="2306" y="15984"/>
                  </a:lnTo>
                  <a:lnTo>
                    <a:pt x="2306" y="16244"/>
                  </a:lnTo>
                  <a:lnTo>
                    <a:pt x="2362" y="16589"/>
                  </a:lnTo>
                  <a:lnTo>
                    <a:pt x="2362" y="16675"/>
                  </a:lnTo>
                  <a:lnTo>
                    <a:pt x="2419" y="16849"/>
                  </a:lnTo>
                  <a:lnTo>
                    <a:pt x="2475" y="17107"/>
                  </a:lnTo>
                  <a:lnTo>
                    <a:pt x="2419" y="17280"/>
                  </a:lnTo>
                  <a:lnTo>
                    <a:pt x="2419" y="17625"/>
                  </a:lnTo>
                  <a:lnTo>
                    <a:pt x="2531" y="17971"/>
                  </a:lnTo>
                  <a:lnTo>
                    <a:pt x="2588" y="18145"/>
                  </a:lnTo>
                  <a:lnTo>
                    <a:pt x="2588" y="18403"/>
                  </a:lnTo>
                  <a:lnTo>
                    <a:pt x="2475" y="18835"/>
                  </a:lnTo>
                  <a:lnTo>
                    <a:pt x="2531" y="19094"/>
                  </a:lnTo>
                  <a:lnTo>
                    <a:pt x="2419" y="19441"/>
                  </a:lnTo>
                  <a:lnTo>
                    <a:pt x="2419" y="19526"/>
                  </a:lnTo>
                  <a:lnTo>
                    <a:pt x="2475" y="19786"/>
                  </a:lnTo>
                  <a:lnTo>
                    <a:pt x="2531" y="19959"/>
                  </a:lnTo>
                  <a:lnTo>
                    <a:pt x="2700" y="20131"/>
                  </a:lnTo>
                  <a:lnTo>
                    <a:pt x="2757" y="20304"/>
                  </a:lnTo>
                  <a:lnTo>
                    <a:pt x="2812" y="20564"/>
                  </a:lnTo>
                  <a:lnTo>
                    <a:pt x="2812" y="20477"/>
                  </a:lnTo>
                  <a:lnTo>
                    <a:pt x="4107" y="20564"/>
                  </a:lnTo>
                  <a:lnTo>
                    <a:pt x="7988" y="20564"/>
                  </a:lnTo>
                  <a:lnTo>
                    <a:pt x="8775" y="20477"/>
                  </a:lnTo>
                  <a:lnTo>
                    <a:pt x="9562" y="20477"/>
                  </a:lnTo>
                  <a:lnTo>
                    <a:pt x="10294" y="20390"/>
                  </a:lnTo>
                  <a:lnTo>
                    <a:pt x="11869" y="20390"/>
                  </a:lnTo>
                  <a:close/>
                </a:path>
              </a:pathLst>
            </a:custGeom>
            <a:solidFill>
              <a:srgbClr val="FCCD04"/>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483" name="Kansas"/>
            <p:cNvSpPr/>
            <p:nvPr/>
          </p:nvSpPr>
          <p:spPr>
            <a:xfrm>
              <a:off x="3340100" y="2671651"/>
              <a:ext cx="1203330" cy="68914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304" y="21514"/>
                  </a:moveTo>
                  <a:lnTo>
                    <a:pt x="13306" y="21514"/>
                  </a:lnTo>
                  <a:lnTo>
                    <a:pt x="14172" y="21600"/>
                  </a:lnTo>
                  <a:lnTo>
                    <a:pt x="16040" y="21600"/>
                  </a:lnTo>
                  <a:lnTo>
                    <a:pt x="17545" y="21514"/>
                  </a:lnTo>
                  <a:lnTo>
                    <a:pt x="20461" y="21514"/>
                  </a:lnTo>
                  <a:lnTo>
                    <a:pt x="21554" y="21430"/>
                  </a:lnTo>
                  <a:lnTo>
                    <a:pt x="21509" y="21090"/>
                  </a:lnTo>
                  <a:lnTo>
                    <a:pt x="21509" y="14287"/>
                  </a:lnTo>
                  <a:lnTo>
                    <a:pt x="21554" y="12076"/>
                  </a:lnTo>
                  <a:lnTo>
                    <a:pt x="21509" y="11480"/>
                  </a:lnTo>
                  <a:lnTo>
                    <a:pt x="21509" y="7569"/>
                  </a:lnTo>
                  <a:lnTo>
                    <a:pt x="21554" y="6973"/>
                  </a:lnTo>
                  <a:lnTo>
                    <a:pt x="21600" y="6888"/>
                  </a:lnTo>
                  <a:lnTo>
                    <a:pt x="21509" y="6803"/>
                  </a:lnTo>
                  <a:lnTo>
                    <a:pt x="21418" y="6803"/>
                  </a:lnTo>
                  <a:lnTo>
                    <a:pt x="21327" y="6633"/>
                  </a:lnTo>
                  <a:lnTo>
                    <a:pt x="21144" y="6633"/>
                  </a:lnTo>
                  <a:lnTo>
                    <a:pt x="20962" y="6463"/>
                  </a:lnTo>
                  <a:lnTo>
                    <a:pt x="20780" y="6038"/>
                  </a:lnTo>
                  <a:lnTo>
                    <a:pt x="20689" y="5612"/>
                  </a:lnTo>
                  <a:lnTo>
                    <a:pt x="20689" y="5272"/>
                  </a:lnTo>
                  <a:lnTo>
                    <a:pt x="20552" y="5188"/>
                  </a:lnTo>
                  <a:lnTo>
                    <a:pt x="20506" y="5018"/>
                  </a:lnTo>
                  <a:lnTo>
                    <a:pt x="20461" y="4762"/>
                  </a:lnTo>
                  <a:lnTo>
                    <a:pt x="20233" y="4507"/>
                  </a:lnTo>
                  <a:lnTo>
                    <a:pt x="20096" y="4252"/>
                  </a:lnTo>
                  <a:lnTo>
                    <a:pt x="20096" y="4167"/>
                  </a:lnTo>
                  <a:lnTo>
                    <a:pt x="20187" y="3827"/>
                  </a:lnTo>
                  <a:lnTo>
                    <a:pt x="20233" y="3571"/>
                  </a:lnTo>
                  <a:lnTo>
                    <a:pt x="20279" y="3317"/>
                  </a:lnTo>
                  <a:lnTo>
                    <a:pt x="20461" y="3061"/>
                  </a:lnTo>
                  <a:lnTo>
                    <a:pt x="20461" y="2807"/>
                  </a:lnTo>
                  <a:lnTo>
                    <a:pt x="20780" y="2807"/>
                  </a:lnTo>
                  <a:lnTo>
                    <a:pt x="20598" y="2551"/>
                  </a:lnTo>
                  <a:lnTo>
                    <a:pt x="20689" y="2467"/>
                  </a:lnTo>
                  <a:lnTo>
                    <a:pt x="20689" y="2041"/>
                  </a:lnTo>
                  <a:lnTo>
                    <a:pt x="20552" y="1956"/>
                  </a:lnTo>
                  <a:lnTo>
                    <a:pt x="20461" y="1616"/>
                  </a:lnTo>
                  <a:lnTo>
                    <a:pt x="20370" y="1701"/>
                  </a:lnTo>
                  <a:lnTo>
                    <a:pt x="20324" y="1786"/>
                  </a:lnTo>
                  <a:lnTo>
                    <a:pt x="20279" y="1871"/>
                  </a:lnTo>
                  <a:lnTo>
                    <a:pt x="20005" y="1956"/>
                  </a:lnTo>
                  <a:lnTo>
                    <a:pt x="19914" y="1701"/>
                  </a:lnTo>
                  <a:lnTo>
                    <a:pt x="19777" y="1531"/>
                  </a:lnTo>
                  <a:lnTo>
                    <a:pt x="19686" y="1361"/>
                  </a:lnTo>
                  <a:lnTo>
                    <a:pt x="19550" y="1020"/>
                  </a:lnTo>
                  <a:lnTo>
                    <a:pt x="19413" y="1020"/>
                  </a:lnTo>
                  <a:lnTo>
                    <a:pt x="18183" y="1106"/>
                  </a:lnTo>
                  <a:lnTo>
                    <a:pt x="16313" y="1106"/>
                  </a:lnTo>
                  <a:lnTo>
                    <a:pt x="15311" y="1020"/>
                  </a:lnTo>
                  <a:lnTo>
                    <a:pt x="12531" y="1020"/>
                  </a:lnTo>
                  <a:lnTo>
                    <a:pt x="12167" y="936"/>
                  </a:lnTo>
                  <a:lnTo>
                    <a:pt x="10572" y="936"/>
                  </a:lnTo>
                  <a:lnTo>
                    <a:pt x="10025" y="850"/>
                  </a:lnTo>
                  <a:lnTo>
                    <a:pt x="8750" y="850"/>
                  </a:lnTo>
                  <a:lnTo>
                    <a:pt x="7474" y="680"/>
                  </a:lnTo>
                  <a:lnTo>
                    <a:pt x="5925" y="596"/>
                  </a:lnTo>
                  <a:lnTo>
                    <a:pt x="4420" y="426"/>
                  </a:lnTo>
                  <a:lnTo>
                    <a:pt x="4329" y="426"/>
                  </a:lnTo>
                  <a:lnTo>
                    <a:pt x="2779" y="256"/>
                  </a:lnTo>
                  <a:lnTo>
                    <a:pt x="2506" y="256"/>
                  </a:lnTo>
                  <a:lnTo>
                    <a:pt x="729" y="0"/>
                  </a:lnTo>
                  <a:lnTo>
                    <a:pt x="592" y="2891"/>
                  </a:lnTo>
                  <a:lnTo>
                    <a:pt x="638" y="2977"/>
                  </a:lnTo>
                  <a:lnTo>
                    <a:pt x="501" y="5952"/>
                  </a:lnTo>
                  <a:lnTo>
                    <a:pt x="501" y="6463"/>
                  </a:lnTo>
                  <a:lnTo>
                    <a:pt x="410" y="8929"/>
                  </a:lnTo>
                  <a:lnTo>
                    <a:pt x="410" y="9524"/>
                  </a:lnTo>
                  <a:lnTo>
                    <a:pt x="319" y="11906"/>
                  </a:lnTo>
                  <a:lnTo>
                    <a:pt x="182" y="15478"/>
                  </a:lnTo>
                  <a:lnTo>
                    <a:pt x="182" y="16072"/>
                  </a:lnTo>
                  <a:lnTo>
                    <a:pt x="91" y="17858"/>
                  </a:lnTo>
                  <a:lnTo>
                    <a:pt x="0" y="20494"/>
                  </a:lnTo>
                  <a:lnTo>
                    <a:pt x="91" y="20494"/>
                  </a:lnTo>
                  <a:lnTo>
                    <a:pt x="1458" y="20664"/>
                  </a:lnTo>
                  <a:lnTo>
                    <a:pt x="2871" y="20834"/>
                  </a:lnTo>
                  <a:lnTo>
                    <a:pt x="3235" y="20834"/>
                  </a:lnTo>
                  <a:lnTo>
                    <a:pt x="4146" y="20920"/>
                  </a:lnTo>
                  <a:lnTo>
                    <a:pt x="5697" y="21090"/>
                  </a:lnTo>
                  <a:lnTo>
                    <a:pt x="5925" y="21090"/>
                  </a:lnTo>
                  <a:lnTo>
                    <a:pt x="7246" y="21260"/>
                  </a:lnTo>
                  <a:lnTo>
                    <a:pt x="8841" y="21260"/>
                  </a:lnTo>
                  <a:lnTo>
                    <a:pt x="10162" y="21430"/>
                  </a:lnTo>
                  <a:lnTo>
                    <a:pt x="11438" y="21430"/>
                  </a:lnTo>
                  <a:lnTo>
                    <a:pt x="12304" y="21514"/>
                  </a:lnTo>
                  <a:close/>
                </a:path>
              </a:pathLst>
            </a:custGeom>
            <a:solidFill>
              <a:srgbClr val="FFFF4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484" name="Louisiana"/>
            <p:cNvSpPr/>
            <p:nvPr/>
          </p:nvSpPr>
          <p:spPr>
            <a:xfrm>
              <a:off x="4649787" y="4212888"/>
              <a:ext cx="908056" cy="8504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437" y="10696"/>
                  </a:moveTo>
                  <a:lnTo>
                    <a:pt x="10378" y="10559"/>
                  </a:lnTo>
                  <a:lnTo>
                    <a:pt x="10257" y="10352"/>
                  </a:lnTo>
                  <a:lnTo>
                    <a:pt x="10257" y="9938"/>
                  </a:lnTo>
                  <a:lnTo>
                    <a:pt x="10196" y="9731"/>
                  </a:lnTo>
                  <a:lnTo>
                    <a:pt x="10137" y="9661"/>
                  </a:lnTo>
                  <a:lnTo>
                    <a:pt x="10257" y="9592"/>
                  </a:lnTo>
                  <a:lnTo>
                    <a:pt x="10437" y="9592"/>
                  </a:lnTo>
                  <a:lnTo>
                    <a:pt x="10559" y="9524"/>
                  </a:lnTo>
                  <a:lnTo>
                    <a:pt x="10559" y="9247"/>
                  </a:lnTo>
                  <a:lnTo>
                    <a:pt x="10437" y="9040"/>
                  </a:lnTo>
                  <a:lnTo>
                    <a:pt x="10437" y="8764"/>
                  </a:lnTo>
                  <a:lnTo>
                    <a:pt x="10619" y="8833"/>
                  </a:lnTo>
                  <a:lnTo>
                    <a:pt x="10800" y="8833"/>
                  </a:lnTo>
                  <a:lnTo>
                    <a:pt x="10800" y="8695"/>
                  </a:lnTo>
                  <a:lnTo>
                    <a:pt x="10679" y="8557"/>
                  </a:lnTo>
                  <a:lnTo>
                    <a:pt x="10619" y="8419"/>
                  </a:lnTo>
                  <a:lnTo>
                    <a:pt x="10619" y="8074"/>
                  </a:lnTo>
                  <a:lnTo>
                    <a:pt x="10921" y="8005"/>
                  </a:lnTo>
                  <a:lnTo>
                    <a:pt x="10981" y="7867"/>
                  </a:lnTo>
                  <a:lnTo>
                    <a:pt x="10981" y="7798"/>
                  </a:lnTo>
                  <a:lnTo>
                    <a:pt x="10921" y="7730"/>
                  </a:lnTo>
                  <a:lnTo>
                    <a:pt x="10679" y="7730"/>
                  </a:lnTo>
                  <a:lnTo>
                    <a:pt x="10619" y="7660"/>
                  </a:lnTo>
                  <a:lnTo>
                    <a:pt x="10679" y="7591"/>
                  </a:lnTo>
                  <a:lnTo>
                    <a:pt x="10739" y="7523"/>
                  </a:lnTo>
                  <a:lnTo>
                    <a:pt x="10981" y="7523"/>
                  </a:lnTo>
                  <a:lnTo>
                    <a:pt x="11041" y="7384"/>
                  </a:lnTo>
                  <a:lnTo>
                    <a:pt x="10981" y="7177"/>
                  </a:lnTo>
                  <a:lnTo>
                    <a:pt x="11041" y="7039"/>
                  </a:lnTo>
                  <a:lnTo>
                    <a:pt x="11163" y="6902"/>
                  </a:lnTo>
                  <a:lnTo>
                    <a:pt x="11343" y="6902"/>
                  </a:lnTo>
                  <a:lnTo>
                    <a:pt x="11524" y="6832"/>
                  </a:lnTo>
                  <a:lnTo>
                    <a:pt x="11463" y="6763"/>
                  </a:lnTo>
                  <a:lnTo>
                    <a:pt x="11283" y="6693"/>
                  </a:lnTo>
                  <a:lnTo>
                    <a:pt x="11163" y="6625"/>
                  </a:lnTo>
                  <a:lnTo>
                    <a:pt x="11163" y="6418"/>
                  </a:lnTo>
                  <a:lnTo>
                    <a:pt x="11222" y="6349"/>
                  </a:lnTo>
                  <a:lnTo>
                    <a:pt x="11343" y="6279"/>
                  </a:lnTo>
                  <a:lnTo>
                    <a:pt x="11463" y="6349"/>
                  </a:lnTo>
                  <a:lnTo>
                    <a:pt x="11704" y="6349"/>
                  </a:lnTo>
                  <a:lnTo>
                    <a:pt x="11645" y="6211"/>
                  </a:lnTo>
                  <a:lnTo>
                    <a:pt x="11645" y="6072"/>
                  </a:lnTo>
                  <a:lnTo>
                    <a:pt x="11765" y="5935"/>
                  </a:lnTo>
                  <a:lnTo>
                    <a:pt x="11826" y="5797"/>
                  </a:lnTo>
                  <a:lnTo>
                    <a:pt x="11947" y="5521"/>
                  </a:lnTo>
                  <a:lnTo>
                    <a:pt x="12128" y="5451"/>
                  </a:lnTo>
                  <a:lnTo>
                    <a:pt x="12188" y="5314"/>
                  </a:lnTo>
                  <a:lnTo>
                    <a:pt x="12128" y="5244"/>
                  </a:lnTo>
                  <a:lnTo>
                    <a:pt x="12006" y="5107"/>
                  </a:lnTo>
                  <a:lnTo>
                    <a:pt x="12006" y="5037"/>
                  </a:lnTo>
                  <a:lnTo>
                    <a:pt x="12308" y="5037"/>
                  </a:lnTo>
                  <a:lnTo>
                    <a:pt x="12369" y="4969"/>
                  </a:lnTo>
                  <a:lnTo>
                    <a:pt x="12489" y="4830"/>
                  </a:lnTo>
                  <a:lnTo>
                    <a:pt x="12549" y="4762"/>
                  </a:lnTo>
                  <a:lnTo>
                    <a:pt x="12671" y="4623"/>
                  </a:lnTo>
                  <a:lnTo>
                    <a:pt x="12671" y="4485"/>
                  </a:lnTo>
                  <a:lnTo>
                    <a:pt x="12610" y="4417"/>
                  </a:lnTo>
                  <a:lnTo>
                    <a:pt x="12489" y="4348"/>
                  </a:lnTo>
                  <a:lnTo>
                    <a:pt x="12429" y="4555"/>
                  </a:lnTo>
                  <a:lnTo>
                    <a:pt x="12128" y="4762"/>
                  </a:lnTo>
                  <a:lnTo>
                    <a:pt x="12067" y="4692"/>
                  </a:lnTo>
                  <a:lnTo>
                    <a:pt x="11826" y="4692"/>
                  </a:lnTo>
                  <a:lnTo>
                    <a:pt x="11826" y="4348"/>
                  </a:lnTo>
                  <a:lnTo>
                    <a:pt x="11947" y="4278"/>
                  </a:lnTo>
                  <a:lnTo>
                    <a:pt x="12128" y="4278"/>
                  </a:lnTo>
                  <a:lnTo>
                    <a:pt x="12549" y="4210"/>
                  </a:lnTo>
                  <a:lnTo>
                    <a:pt x="12671" y="4141"/>
                  </a:lnTo>
                  <a:lnTo>
                    <a:pt x="12730" y="3934"/>
                  </a:lnTo>
                  <a:lnTo>
                    <a:pt x="12791" y="3727"/>
                  </a:lnTo>
                  <a:lnTo>
                    <a:pt x="12851" y="3589"/>
                  </a:lnTo>
                  <a:lnTo>
                    <a:pt x="12851" y="3520"/>
                  </a:lnTo>
                  <a:lnTo>
                    <a:pt x="12610" y="3450"/>
                  </a:lnTo>
                  <a:lnTo>
                    <a:pt x="12429" y="3313"/>
                  </a:lnTo>
                  <a:lnTo>
                    <a:pt x="12369" y="2968"/>
                  </a:lnTo>
                  <a:lnTo>
                    <a:pt x="12308" y="2898"/>
                  </a:lnTo>
                  <a:lnTo>
                    <a:pt x="12188" y="2898"/>
                  </a:lnTo>
                  <a:lnTo>
                    <a:pt x="12067" y="2829"/>
                  </a:lnTo>
                  <a:lnTo>
                    <a:pt x="12006" y="2691"/>
                  </a:lnTo>
                  <a:lnTo>
                    <a:pt x="12006" y="2554"/>
                  </a:lnTo>
                  <a:lnTo>
                    <a:pt x="12067" y="2554"/>
                  </a:lnTo>
                  <a:lnTo>
                    <a:pt x="12369" y="2761"/>
                  </a:lnTo>
                  <a:lnTo>
                    <a:pt x="12429" y="2691"/>
                  </a:lnTo>
                  <a:lnTo>
                    <a:pt x="12429" y="2622"/>
                  </a:lnTo>
                  <a:lnTo>
                    <a:pt x="12308" y="2415"/>
                  </a:lnTo>
                  <a:lnTo>
                    <a:pt x="12188" y="2347"/>
                  </a:lnTo>
                  <a:lnTo>
                    <a:pt x="12188" y="2277"/>
                  </a:lnTo>
                  <a:lnTo>
                    <a:pt x="12308" y="2140"/>
                  </a:lnTo>
                  <a:lnTo>
                    <a:pt x="12369" y="2001"/>
                  </a:lnTo>
                  <a:lnTo>
                    <a:pt x="12308" y="1933"/>
                  </a:lnTo>
                  <a:lnTo>
                    <a:pt x="12188" y="1933"/>
                  </a:lnTo>
                  <a:lnTo>
                    <a:pt x="12006" y="2001"/>
                  </a:lnTo>
                  <a:lnTo>
                    <a:pt x="11886" y="2070"/>
                  </a:lnTo>
                  <a:lnTo>
                    <a:pt x="11826" y="2140"/>
                  </a:lnTo>
                  <a:lnTo>
                    <a:pt x="11826" y="1794"/>
                  </a:lnTo>
                  <a:lnTo>
                    <a:pt x="11886" y="1656"/>
                  </a:lnTo>
                  <a:lnTo>
                    <a:pt x="12006" y="1587"/>
                  </a:lnTo>
                  <a:lnTo>
                    <a:pt x="12067" y="1519"/>
                  </a:lnTo>
                  <a:lnTo>
                    <a:pt x="12128" y="1380"/>
                  </a:lnTo>
                  <a:lnTo>
                    <a:pt x="12067" y="1312"/>
                  </a:lnTo>
                  <a:lnTo>
                    <a:pt x="11947" y="1312"/>
                  </a:lnTo>
                  <a:lnTo>
                    <a:pt x="11826" y="1242"/>
                  </a:lnTo>
                  <a:lnTo>
                    <a:pt x="11765" y="1105"/>
                  </a:lnTo>
                  <a:lnTo>
                    <a:pt x="11765" y="896"/>
                  </a:lnTo>
                  <a:lnTo>
                    <a:pt x="11947" y="552"/>
                  </a:lnTo>
                  <a:lnTo>
                    <a:pt x="12006" y="414"/>
                  </a:lnTo>
                  <a:lnTo>
                    <a:pt x="12006" y="276"/>
                  </a:lnTo>
                  <a:lnTo>
                    <a:pt x="11886" y="207"/>
                  </a:lnTo>
                  <a:lnTo>
                    <a:pt x="11826" y="207"/>
                  </a:lnTo>
                  <a:lnTo>
                    <a:pt x="11765" y="414"/>
                  </a:lnTo>
                  <a:lnTo>
                    <a:pt x="11645" y="483"/>
                  </a:lnTo>
                  <a:lnTo>
                    <a:pt x="11524" y="483"/>
                  </a:lnTo>
                  <a:lnTo>
                    <a:pt x="11463" y="345"/>
                  </a:lnTo>
                  <a:lnTo>
                    <a:pt x="11524" y="69"/>
                  </a:lnTo>
                  <a:lnTo>
                    <a:pt x="11524" y="0"/>
                  </a:lnTo>
                  <a:lnTo>
                    <a:pt x="10437" y="0"/>
                  </a:lnTo>
                  <a:lnTo>
                    <a:pt x="8025" y="69"/>
                  </a:lnTo>
                  <a:lnTo>
                    <a:pt x="7904" y="138"/>
                  </a:lnTo>
                  <a:lnTo>
                    <a:pt x="5309" y="138"/>
                  </a:lnTo>
                  <a:lnTo>
                    <a:pt x="4283" y="207"/>
                  </a:lnTo>
                  <a:lnTo>
                    <a:pt x="2232" y="207"/>
                  </a:lnTo>
                  <a:lnTo>
                    <a:pt x="2112" y="276"/>
                  </a:lnTo>
                  <a:lnTo>
                    <a:pt x="845" y="276"/>
                  </a:lnTo>
                  <a:lnTo>
                    <a:pt x="0" y="207"/>
                  </a:lnTo>
                  <a:lnTo>
                    <a:pt x="0" y="2001"/>
                  </a:lnTo>
                  <a:lnTo>
                    <a:pt x="61" y="3657"/>
                  </a:lnTo>
                  <a:lnTo>
                    <a:pt x="61" y="5865"/>
                  </a:lnTo>
                  <a:lnTo>
                    <a:pt x="241" y="6004"/>
                  </a:lnTo>
                  <a:lnTo>
                    <a:pt x="422" y="6279"/>
                  </a:lnTo>
                  <a:lnTo>
                    <a:pt x="663" y="6486"/>
                  </a:lnTo>
                  <a:lnTo>
                    <a:pt x="845" y="6693"/>
                  </a:lnTo>
                  <a:lnTo>
                    <a:pt x="784" y="6832"/>
                  </a:lnTo>
                  <a:lnTo>
                    <a:pt x="965" y="6970"/>
                  </a:lnTo>
                  <a:lnTo>
                    <a:pt x="965" y="7246"/>
                  </a:lnTo>
                  <a:lnTo>
                    <a:pt x="1086" y="7384"/>
                  </a:lnTo>
                  <a:lnTo>
                    <a:pt x="1147" y="7453"/>
                  </a:lnTo>
                  <a:lnTo>
                    <a:pt x="1086" y="7591"/>
                  </a:lnTo>
                  <a:lnTo>
                    <a:pt x="1026" y="7660"/>
                  </a:lnTo>
                  <a:lnTo>
                    <a:pt x="965" y="7730"/>
                  </a:lnTo>
                  <a:lnTo>
                    <a:pt x="965" y="7867"/>
                  </a:lnTo>
                  <a:lnTo>
                    <a:pt x="1026" y="7937"/>
                  </a:lnTo>
                  <a:lnTo>
                    <a:pt x="1026" y="8005"/>
                  </a:lnTo>
                  <a:lnTo>
                    <a:pt x="965" y="8005"/>
                  </a:lnTo>
                  <a:lnTo>
                    <a:pt x="965" y="8144"/>
                  </a:lnTo>
                  <a:lnTo>
                    <a:pt x="1086" y="8212"/>
                  </a:lnTo>
                  <a:lnTo>
                    <a:pt x="1147" y="8419"/>
                  </a:lnTo>
                  <a:lnTo>
                    <a:pt x="1267" y="8488"/>
                  </a:lnTo>
                  <a:lnTo>
                    <a:pt x="1388" y="8488"/>
                  </a:lnTo>
                  <a:lnTo>
                    <a:pt x="1448" y="8557"/>
                  </a:lnTo>
                  <a:lnTo>
                    <a:pt x="1388" y="8626"/>
                  </a:lnTo>
                  <a:lnTo>
                    <a:pt x="1328" y="8764"/>
                  </a:lnTo>
                  <a:lnTo>
                    <a:pt x="1508" y="8833"/>
                  </a:lnTo>
                  <a:lnTo>
                    <a:pt x="1569" y="9110"/>
                  </a:lnTo>
                  <a:lnTo>
                    <a:pt x="1749" y="9317"/>
                  </a:lnTo>
                  <a:lnTo>
                    <a:pt x="1689" y="9385"/>
                  </a:lnTo>
                  <a:lnTo>
                    <a:pt x="1629" y="9524"/>
                  </a:lnTo>
                  <a:lnTo>
                    <a:pt x="1569" y="9592"/>
                  </a:lnTo>
                  <a:lnTo>
                    <a:pt x="1629" y="9731"/>
                  </a:lnTo>
                  <a:lnTo>
                    <a:pt x="1689" y="9731"/>
                  </a:lnTo>
                  <a:lnTo>
                    <a:pt x="1810" y="9799"/>
                  </a:lnTo>
                  <a:lnTo>
                    <a:pt x="1930" y="9938"/>
                  </a:lnTo>
                  <a:lnTo>
                    <a:pt x="1930" y="10075"/>
                  </a:lnTo>
                  <a:lnTo>
                    <a:pt x="1991" y="10213"/>
                  </a:lnTo>
                  <a:lnTo>
                    <a:pt x="2112" y="10282"/>
                  </a:lnTo>
                  <a:lnTo>
                    <a:pt x="2232" y="10282"/>
                  </a:lnTo>
                  <a:lnTo>
                    <a:pt x="2232" y="10559"/>
                  </a:lnTo>
                  <a:lnTo>
                    <a:pt x="2173" y="10834"/>
                  </a:lnTo>
                  <a:lnTo>
                    <a:pt x="2232" y="11041"/>
                  </a:lnTo>
                  <a:lnTo>
                    <a:pt x="2293" y="11111"/>
                  </a:lnTo>
                  <a:lnTo>
                    <a:pt x="2232" y="11248"/>
                  </a:lnTo>
                  <a:lnTo>
                    <a:pt x="2173" y="11318"/>
                  </a:lnTo>
                  <a:lnTo>
                    <a:pt x="2112" y="11387"/>
                  </a:lnTo>
                  <a:lnTo>
                    <a:pt x="2173" y="11525"/>
                  </a:lnTo>
                  <a:lnTo>
                    <a:pt x="2232" y="11594"/>
                  </a:lnTo>
                  <a:lnTo>
                    <a:pt x="2232" y="11662"/>
                  </a:lnTo>
                  <a:lnTo>
                    <a:pt x="2293" y="11732"/>
                  </a:lnTo>
                  <a:lnTo>
                    <a:pt x="2232" y="11869"/>
                  </a:lnTo>
                  <a:lnTo>
                    <a:pt x="2173" y="11939"/>
                  </a:lnTo>
                  <a:lnTo>
                    <a:pt x="2232" y="12076"/>
                  </a:lnTo>
                  <a:lnTo>
                    <a:pt x="2173" y="12215"/>
                  </a:lnTo>
                  <a:lnTo>
                    <a:pt x="2112" y="12283"/>
                  </a:lnTo>
                  <a:lnTo>
                    <a:pt x="2051" y="12422"/>
                  </a:lnTo>
                  <a:lnTo>
                    <a:pt x="1871" y="12905"/>
                  </a:lnTo>
                  <a:lnTo>
                    <a:pt x="1810" y="13112"/>
                  </a:lnTo>
                  <a:lnTo>
                    <a:pt x="1629" y="13319"/>
                  </a:lnTo>
                  <a:lnTo>
                    <a:pt x="1629" y="13526"/>
                  </a:lnTo>
                  <a:lnTo>
                    <a:pt x="1569" y="13595"/>
                  </a:lnTo>
                  <a:lnTo>
                    <a:pt x="1508" y="13733"/>
                  </a:lnTo>
                  <a:lnTo>
                    <a:pt x="1508" y="14147"/>
                  </a:lnTo>
                  <a:lnTo>
                    <a:pt x="1629" y="14423"/>
                  </a:lnTo>
                  <a:lnTo>
                    <a:pt x="1508" y="14491"/>
                  </a:lnTo>
                  <a:lnTo>
                    <a:pt x="1569" y="14630"/>
                  </a:lnTo>
                  <a:lnTo>
                    <a:pt x="1448" y="14698"/>
                  </a:lnTo>
                  <a:lnTo>
                    <a:pt x="1448" y="15114"/>
                  </a:lnTo>
                  <a:lnTo>
                    <a:pt x="1508" y="15182"/>
                  </a:lnTo>
                  <a:lnTo>
                    <a:pt x="1629" y="15389"/>
                  </a:lnTo>
                  <a:lnTo>
                    <a:pt x="1810" y="15528"/>
                  </a:lnTo>
                  <a:lnTo>
                    <a:pt x="1749" y="15665"/>
                  </a:lnTo>
                  <a:lnTo>
                    <a:pt x="1749" y="15803"/>
                  </a:lnTo>
                  <a:lnTo>
                    <a:pt x="1689" y="16149"/>
                  </a:lnTo>
                  <a:lnTo>
                    <a:pt x="1629" y="16424"/>
                  </a:lnTo>
                  <a:lnTo>
                    <a:pt x="1689" y="16563"/>
                  </a:lnTo>
                  <a:lnTo>
                    <a:pt x="1569" y="16701"/>
                  </a:lnTo>
                  <a:lnTo>
                    <a:pt x="1448" y="16838"/>
                  </a:lnTo>
                  <a:lnTo>
                    <a:pt x="1328" y="17045"/>
                  </a:lnTo>
                  <a:lnTo>
                    <a:pt x="1267" y="17115"/>
                  </a:lnTo>
                  <a:lnTo>
                    <a:pt x="1147" y="17322"/>
                  </a:lnTo>
                  <a:lnTo>
                    <a:pt x="1026" y="17597"/>
                  </a:lnTo>
                  <a:lnTo>
                    <a:pt x="845" y="17736"/>
                  </a:lnTo>
                  <a:lnTo>
                    <a:pt x="784" y="17873"/>
                  </a:lnTo>
                  <a:lnTo>
                    <a:pt x="784" y="18011"/>
                  </a:lnTo>
                  <a:lnTo>
                    <a:pt x="845" y="18150"/>
                  </a:lnTo>
                  <a:lnTo>
                    <a:pt x="965" y="18150"/>
                  </a:lnTo>
                  <a:lnTo>
                    <a:pt x="1147" y="18357"/>
                  </a:lnTo>
                  <a:lnTo>
                    <a:pt x="1328" y="18287"/>
                  </a:lnTo>
                  <a:lnTo>
                    <a:pt x="1508" y="18218"/>
                  </a:lnTo>
                  <a:lnTo>
                    <a:pt x="1749" y="18150"/>
                  </a:lnTo>
                  <a:lnTo>
                    <a:pt x="1930" y="18080"/>
                  </a:lnTo>
                  <a:lnTo>
                    <a:pt x="2112" y="18080"/>
                  </a:lnTo>
                  <a:lnTo>
                    <a:pt x="2293" y="18011"/>
                  </a:lnTo>
                  <a:lnTo>
                    <a:pt x="3138" y="18011"/>
                  </a:lnTo>
                  <a:lnTo>
                    <a:pt x="3258" y="17943"/>
                  </a:lnTo>
                  <a:lnTo>
                    <a:pt x="3681" y="17943"/>
                  </a:lnTo>
                  <a:lnTo>
                    <a:pt x="3861" y="17873"/>
                  </a:lnTo>
                  <a:lnTo>
                    <a:pt x="4042" y="17943"/>
                  </a:lnTo>
                  <a:lnTo>
                    <a:pt x="4224" y="18011"/>
                  </a:lnTo>
                  <a:lnTo>
                    <a:pt x="4283" y="18011"/>
                  </a:lnTo>
                  <a:lnTo>
                    <a:pt x="4405" y="18080"/>
                  </a:lnTo>
                  <a:lnTo>
                    <a:pt x="4585" y="18150"/>
                  </a:lnTo>
                  <a:lnTo>
                    <a:pt x="4766" y="18218"/>
                  </a:lnTo>
                  <a:lnTo>
                    <a:pt x="5128" y="18425"/>
                  </a:lnTo>
                  <a:lnTo>
                    <a:pt x="5550" y="18632"/>
                  </a:lnTo>
                  <a:lnTo>
                    <a:pt x="6154" y="18909"/>
                  </a:lnTo>
                  <a:lnTo>
                    <a:pt x="6335" y="18978"/>
                  </a:lnTo>
                  <a:lnTo>
                    <a:pt x="6939" y="19046"/>
                  </a:lnTo>
                  <a:lnTo>
                    <a:pt x="7301" y="19116"/>
                  </a:lnTo>
                  <a:lnTo>
                    <a:pt x="7723" y="19116"/>
                  </a:lnTo>
                  <a:lnTo>
                    <a:pt x="7904" y="18978"/>
                  </a:lnTo>
                  <a:lnTo>
                    <a:pt x="8025" y="18909"/>
                  </a:lnTo>
                  <a:lnTo>
                    <a:pt x="8627" y="18839"/>
                  </a:lnTo>
                  <a:lnTo>
                    <a:pt x="8627" y="18771"/>
                  </a:lnTo>
                  <a:lnTo>
                    <a:pt x="8749" y="18702"/>
                  </a:lnTo>
                  <a:lnTo>
                    <a:pt x="8749" y="18632"/>
                  </a:lnTo>
                  <a:lnTo>
                    <a:pt x="8386" y="18632"/>
                  </a:lnTo>
                  <a:lnTo>
                    <a:pt x="8386" y="18287"/>
                  </a:lnTo>
                  <a:lnTo>
                    <a:pt x="8327" y="18218"/>
                  </a:lnTo>
                  <a:lnTo>
                    <a:pt x="8205" y="18287"/>
                  </a:lnTo>
                  <a:lnTo>
                    <a:pt x="8085" y="18218"/>
                  </a:lnTo>
                  <a:lnTo>
                    <a:pt x="8025" y="18080"/>
                  </a:lnTo>
                  <a:lnTo>
                    <a:pt x="8085" y="18011"/>
                  </a:lnTo>
                  <a:lnTo>
                    <a:pt x="8266" y="17873"/>
                  </a:lnTo>
                  <a:lnTo>
                    <a:pt x="8327" y="18011"/>
                  </a:lnTo>
                  <a:lnTo>
                    <a:pt x="8327" y="18080"/>
                  </a:lnTo>
                  <a:lnTo>
                    <a:pt x="8507" y="17943"/>
                  </a:lnTo>
                  <a:lnTo>
                    <a:pt x="8809" y="17736"/>
                  </a:lnTo>
                  <a:lnTo>
                    <a:pt x="8929" y="17666"/>
                  </a:lnTo>
                  <a:lnTo>
                    <a:pt x="8929" y="17529"/>
                  </a:lnTo>
                  <a:lnTo>
                    <a:pt x="8990" y="17459"/>
                  </a:lnTo>
                  <a:lnTo>
                    <a:pt x="9051" y="17459"/>
                  </a:lnTo>
                  <a:lnTo>
                    <a:pt x="9171" y="17529"/>
                  </a:lnTo>
                  <a:lnTo>
                    <a:pt x="9292" y="17459"/>
                  </a:lnTo>
                  <a:lnTo>
                    <a:pt x="9472" y="17459"/>
                  </a:lnTo>
                  <a:lnTo>
                    <a:pt x="9533" y="17529"/>
                  </a:lnTo>
                  <a:lnTo>
                    <a:pt x="9533" y="17666"/>
                  </a:lnTo>
                  <a:lnTo>
                    <a:pt x="9412" y="17736"/>
                  </a:lnTo>
                  <a:lnTo>
                    <a:pt x="9412" y="18080"/>
                  </a:lnTo>
                  <a:lnTo>
                    <a:pt x="9533" y="18011"/>
                  </a:lnTo>
                  <a:lnTo>
                    <a:pt x="9653" y="18011"/>
                  </a:lnTo>
                  <a:lnTo>
                    <a:pt x="9896" y="17873"/>
                  </a:lnTo>
                  <a:lnTo>
                    <a:pt x="10137" y="17873"/>
                  </a:lnTo>
                  <a:lnTo>
                    <a:pt x="10378" y="17804"/>
                  </a:lnTo>
                  <a:lnTo>
                    <a:pt x="10619" y="17804"/>
                  </a:lnTo>
                  <a:lnTo>
                    <a:pt x="10619" y="17873"/>
                  </a:lnTo>
                  <a:lnTo>
                    <a:pt x="10559" y="17943"/>
                  </a:lnTo>
                  <a:lnTo>
                    <a:pt x="10437" y="18011"/>
                  </a:lnTo>
                  <a:lnTo>
                    <a:pt x="10437" y="18218"/>
                  </a:lnTo>
                  <a:lnTo>
                    <a:pt x="10378" y="18357"/>
                  </a:lnTo>
                  <a:lnTo>
                    <a:pt x="10378" y="18494"/>
                  </a:lnTo>
                  <a:lnTo>
                    <a:pt x="10437" y="18564"/>
                  </a:lnTo>
                  <a:lnTo>
                    <a:pt x="10498" y="18494"/>
                  </a:lnTo>
                  <a:lnTo>
                    <a:pt x="10739" y="18494"/>
                  </a:lnTo>
                  <a:lnTo>
                    <a:pt x="10800" y="18564"/>
                  </a:lnTo>
                  <a:lnTo>
                    <a:pt x="10861" y="18702"/>
                  </a:lnTo>
                  <a:lnTo>
                    <a:pt x="10861" y="19116"/>
                  </a:lnTo>
                  <a:lnTo>
                    <a:pt x="11222" y="18978"/>
                  </a:lnTo>
                  <a:lnTo>
                    <a:pt x="11283" y="18978"/>
                  </a:lnTo>
                  <a:lnTo>
                    <a:pt x="11343" y="19046"/>
                  </a:lnTo>
                  <a:lnTo>
                    <a:pt x="11343" y="19116"/>
                  </a:lnTo>
                  <a:lnTo>
                    <a:pt x="11584" y="19116"/>
                  </a:lnTo>
                  <a:lnTo>
                    <a:pt x="11704" y="19253"/>
                  </a:lnTo>
                  <a:lnTo>
                    <a:pt x="11947" y="19253"/>
                  </a:lnTo>
                  <a:lnTo>
                    <a:pt x="12006" y="19392"/>
                  </a:lnTo>
                  <a:lnTo>
                    <a:pt x="12006" y="19460"/>
                  </a:lnTo>
                  <a:lnTo>
                    <a:pt x="12188" y="19530"/>
                  </a:lnTo>
                  <a:lnTo>
                    <a:pt x="12248" y="19599"/>
                  </a:lnTo>
                  <a:lnTo>
                    <a:pt x="12308" y="19737"/>
                  </a:lnTo>
                  <a:lnTo>
                    <a:pt x="12369" y="19806"/>
                  </a:lnTo>
                  <a:lnTo>
                    <a:pt x="12489" y="19806"/>
                  </a:lnTo>
                  <a:lnTo>
                    <a:pt x="12549" y="19944"/>
                  </a:lnTo>
                  <a:lnTo>
                    <a:pt x="12610" y="20013"/>
                  </a:lnTo>
                  <a:lnTo>
                    <a:pt x="12671" y="20358"/>
                  </a:lnTo>
                  <a:lnTo>
                    <a:pt x="12730" y="20565"/>
                  </a:lnTo>
                  <a:lnTo>
                    <a:pt x="12791" y="20704"/>
                  </a:lnTo>
                  <a:lnTo>
                    <a:pt x="12912" y="20772"/>
                  </a:lnTo>
                  <a:lnTo>
                    <a:pt x="13334" y="20772"/>
                  </a:lnTo>
                  <a:lnTo>
                    <a:pt x="13455" y="20841"/>
                  </a:lnTo>
                  <a:lnTo>
                    <a:pt x="13575" y="20910"/>
                  </a:lnTo>
                  <a:lnTo>
                    <a:pt x="13877" y="21255"/>
                  </a:lnTo>
                  <a:lnTo>
                    <a:pt x="14058" y="21255"/>
                  </a:lnTo>
                  <a:lnTo>
                    <a:pt x="14299" y="21117"/>
                  </a:lnTo>
                  <a:lnTo>
                    <a:pt x="14420" y="21117"/>
                  </a:lnTo>
                  <a:lnTo>
                    <a:pt x="14601" y="21048"/>
                  </a:lnTo>
                  <a:lnTo>
                    <a:pt x="14661" y="20841"/>
                  </a:lnTo>
                  <a:lnTo>
                    <a:pt x="14661" y="20772"/>
                  </a:lnTo>
                  <a:lnTo>
                    <a:pt x="14842" y="20565"/>
                  </a:lnTo>
                  <a:lnTo>
                    <a:pt x="15024" y="20495"/>
                  </a:lnTo>
                  <a:lnTo>
                    <a:pt x="15083" y="20427"/>
                  </a:lnTo>
                  <a:lnTo>
                    <a:pt x="15083" y="20358"/>
                  </a:lnTo>
                  <a:lnTo>
                    <a:pt x="15024" y="20288"/>
                  </a:lnTo>
                  <a:lnTo>
                    <a:pt x="15024" y="20151"/>
                  </a:lnTo>
                  <a:lnTo>
                    <a:pt x="14963" y="20081"/>
                  </a:lnTo>
                  <a:lnTo>
                    <a:pt x="15024" y="20013"/>
                  </a:lnTo>
                  <a:lnTo>
                    <a:pt x="15083" y="20081"/>
                  </a:lnTo>
                  <a:lnTo>
                    <a:pt x="15144" y="20081"/>
                  </a:lnTo>
                  <a:lnTo>
                    <a:pt x="15325" y="20151"/>
                  </a:lnTo>
                  <a:lnTo>
                    <a:pt x="15446" y="20288"/>
                  </a:lnTo>
                  <a:lnTo>
                    <a:pt x="15507" y="20565"/>
                  </a:lnTo>
                  <a:lnTo>
                    <a:pt x="15687" y="20634"/>
                  </a:lnTo>
                  <a:lnTo>
                    <a:pt x="15748" y="20634"/>
                  </a:lnTo>
                  <a:lnTo>
                    <a:pt x="15808" y="20427"/>
                  </a:lnTo>
                  <a:lnTo>
                    <a:pt x="15928" y="20151"/>
                  </a:lnTo>
                  <a:lnTo>
                    <a:pt x="15989" y="20081"/>
                  </a:lnTo>
                  <a:lnTo>
                    <a:pt x="16109" y="20151"/>
                  </a:lnTo>
                  <a:lnTo>
                    <a:pt x="16170" y="20495"/>
                  </a:lnTo>
                  <a:lnTo>
                    <a:pt x="16291" y="20565"/>
                  </a:lnTo>
                  <a:lnTo>
                    <a:pt x="16350" y="20704"/>
                  </a:lnTo>
                  <a:lnTo>
                    <a:pt x="16472" y="21186"/>
                  </a:lnTo>
                  <a:lnTo>
                    <a:pt x="16532" y="21186"/>
                  </a:lnTo>
                  <a:lnTo>
                    <a:pt x="16773" y="21048"/>
                  </a:lnTo>
                  <a:lnTo>
                    <a:pt x="17075" y="20772"/>
                  </a:lnTo>
                  <a:lnTo>
                    <a:pt x="17135" y="20634"/>
                  </a:lnTo>
                  <a:lnTo>
                    <a:pt x="17376" y="20358"/>
                  </a:lnTo>
                  <a:lnTo>
                    <a:pt x="17376" y="20288"/>
                  </a:lnTo>
                  <a:lnTo>
                    <a:pt x="17195" y="20081"/>
                  </a:lnTo>
                  <a:lnTo>
                    <a:pt x="17135" y="20013"/>
                  </a:lnTo>
                  <a:lnTo>
                    <a:pt x="17135" y="19874"/>
                  </a:lnTo>
                  <a:lnTo>
                    <a:pt x="17195" y="19806"/>
                  </a:lnTo>
                  <a:lnTo>
                    <a:pt x="17317" y="19667"/>
                  </a:lnTo>
                  <a:lnTo>
                    <a:pt x="17256" y="19599"/>
                  </a:lnTo>
                  <a:lnTo>
                    <a:pt x="17195" y="19460"/>
                  </a:lnTo>
                  <a:lnTo>
                    <a:pt x="17195" y="19323"/>
                  </a:lnTo>
                  <a:lnTo>
                    <a:pt x="17317" y="19253"/>
                  </a:lnTo>
                  <a:lnTo>
                    <a:pt x="17256" y="19116"/>
                  </a:lnTo>
                  <a:lnTo>
                    <a:pt x="17195" y="19046"/>
                  </a:lnTo>
                  <a:lnTo>
                    <a:pt x="17256" y="18909"/>
                  </a:lnTo>
                  <a:lnTo>
                    <a:pt x="17437" y="18978"/>
                  </a:lnTo>
                  <a:lnTo>
                    <a:pt x="17558" y="19046"/>
                  </a:lnTo>
                  <a:lnTo>
                    <a:pt x="17678" y="18978"/>
                  </a:lnTo>
                  <a:lnTo>
                    <a:pt x="17860" y="19116"/>
                  </a:lnTo>
                  <a:lnTo>
                    <a:pt x="17980" y="19046"/>
                  </a:lnTo>
                  <a:lnTo>
                    <a:pt x="18040" y="19116"/>
                  </a:lnTo>
                  <a:lnTo>
                    <a:pt x="18101" y="19185"/>
                  </a:lnTo>
                  <a:lnTo>
                    <a:pt x="18101" y="19599"/>
                  </a:lnTo>
                  <a:lnTo>
                    <a:pt x="18221" y="19737"/>
                  </a:lnTo>
                  <a:lnTo>
                    <a:pt x="18462" y="19806"/>
                  </a:lnTo>
                  <a:lnTo>
                    <a:pt x="18764" y="19806"/>
                  </a:lnTo>
                  <a:lnTo>
                    <a:pt x="18825" y="19737"/>
                  </a:lnTo>
                  <a:lnTo>
                    <a:pt x="18885" y="19667"/>
                  </a:lnTo>
                  <a:lnTo>
                    <a:pt x="18945" y="19944"/>
                  </a:lnTo>
                  <a:lnTo>
                    <a:pt x="19066" y="20013"/>
                  </a:lnTo>
                  <a:lnTo>
                    <a:pt x="19247" y="20013"/>
                  </a:lnTo>
                  <a:lnTo>
                    <a:pt x="19368" y="20151"/>
                  </a:lnTo>
                  <a:lnTo>
                    <a:pt x="19427" y="20151"/>
                  </a:lnTo>
                  <a:lnTo>
                    <a:pt x="19549" y="20081"/>
                  </a:lnTo>
                  <a:lnTo>
                    <a:pt x="19609" y="20081"/>
                  </a:lnTo>
                  <a:lnTo>
                    <a:pt x="19670" y="20151"/>
                  </a:lnTo>
                  <a:lnTo>
                    <a:pt x="19851" y="20358"/>
                  </a:lnTo>
                  <a:lnTo>
                    <a:pt x="19851" y="20495"/>
                  </a:lnTo>
                  <a:lnTo>
                    <a:pt x="20031" y="20565"/>
                  </a:lnTo>
                  <a:lnTo>
                    <a:pt x="20092" y="20704"/>
                  </a:lnTo>
                  <a:lnTo>
                    <a:pt x="20212" y="20704"/>
                  </a:lnTo>
                  <a:lnTo>
                    <a:pt x="20333" y="20841"/>
                  </a:lnTo>
                  <a:lnTo>
                    <a:pt x="20333" y="20979"/>
                  </a:lnTo>
                  <a:lnTo>
                    <a:pt x="20272" y="21186"/>
                  </a:lnTo>
                  <a:lnTo>
                    <a:pt x="20092" y="21393"/>
                  </a:lnTo>
                  <a:lnTo>
                    <a:pt x="20092" y="21600"/>
                  </a:lnTo>
                  <a:lnTo>
                    <a:pt x="20212" y="21600"/>
                  </a:lnTo>
                  <a:lnTo>
                    <a:pt x="20333" y="21462"/>
                  </a:lnTo>
                  <a:lnTo>
                    <a:pt x="20394" y="21324"/>
                  </a:lnTo>
                  <a:lnTo>
                    <a:pt x="20574" y="20910"/>
                  </a:lnTo>
                  <a:lnTo>
                    <a:pt x="20696" y="20841"/>
                  </a:lnTo>
                  <a:lnTo>
                    <a:pt x="20755" y="20910"/>
                  </a:lnTo>
                  <a:lnTo>
                    <a:pt x="20937" y="21186"/>
                  </a:lnTo>
                  <a:lnTo>
                    <a:pt x="20996" y="21324"/>
                  </a:lnTo>
                  <a:lnTo>
                    <a:pt x="21117" y="21324"/>
                  </a:lnTo>
                  <a:lnTo>
                    <a:pt x="21117" y="21255"/>
                  </a:lnTo>
                  <a:lnTo>
                    <a:pt x="21057" y="21117"/>
                  </a:lnTo>
                  <a:lnTo>
                    <a:pt x="21057" y="20979"/>
                  </a:lnTo>
                  <a:lnTo>
                    <a:pt x="21117" y="20772"/>
                  </a:lnTo>
                  <a:lnTo>
                    <a:pt x="21178" y="20704"/>
                  </a:lnTo>
                  <a:lnTo>
                    <a:pt x="21237" y="20704"/>
                  </a:lnTo>
                  <a:lnTo>
                    <a:pt x="21419" y="20772"/>
                  </a:lnTo>
                  <a:lnTo>
                    <a:pt x="21479" y="20772"/>
                  </a:lnTo>
                  <a:lnTo>
                    <a:pt x="21600" y="20634"/>
                  </a:lnTo>
                  <a:lnTo>
                    <a:pt x="21600" y="20565"/>
                  </a:lnTo>
                  <a:lnTo>
                    <a:pt x="21419" y="20427"/>
                  </a:lnTo>
                  <a:lnTo>
                    <a:pt x="21600" y="20288"/>
                  </a:lnTo>
                  <a:lnTo>
                    <a:pt x="21600" y="20220"/>
                  </a:lnTo>
                  <a:lnTo>
                    <a:pt x="21539" y="20151"/>
                  </a:lnTo>
                  <a:lnTo>
                    <a:pt x="21057" y="20151"/>
                  </a:lnTo>
                  <a:lnTo>
                    <a:pt x="20996" y="19944"/>
                  </a:lnTo>
                  <a:lnTo>
                    <a:pt x="20876" y="19944"/>
                  </a:lnTo>
                  <a:lnTo>
                    <a:pt x="20816" y="19806"/>
                  </a:lnTo>
                  <a:lnTo>
                    <a:pt x="20755" y="19737"/>
                  </a:lnTo>
                  <a:lnTo>
                    <a:pt x="20696" y="19737"/>
                  </a:lnTo>
                  <a:lnTo>
                    <a:pt x="20635" y="19806"/>
                  </a:lnTo>
                  <a:lnTo>
                    <a:pt x="20574" y="19737"/>
                  </a:lnTo>
                  <a:lnTo>
                    <a:pt x="20333" y="19806"/>
                  </a:lnTo>
                  <a:lnTo>
                    <a:pt x="20272" y="19806"/>
                  </a:lnTo>
                  <a:lnTo>
                    <a:pt x="20212" y="19737"/>
                  </a:lnTo>
                  <a:lnTo>
                    <a:pt x="20212" y="19460"/>
                  </a:lnTo>
                  <a:lnTo>
                    <a:pt x="20031" y="19323"/>
                  </a:lnTo>
                  <a:lnTo>
                    <a:pt x="19911" y="19323"/>
                  </a:lnTo>
                  <a:lnTo>
                    <a:pt x="19851" y="19253"/>
                  </a:lnTo>
                  <a:lnTo>
                    <a:pt x="19427" y="19253"/>
                  </a:lnTo>
                  <a:lnTo>
                    <a:pt x="19427" y="19046"/>
                  </a:lnTo>
                  <a:lnTo>
                    <a:pt x="19307" y="18909"/>
                  </a:lnTo>
                  <a:lnTo>
                    <a:pt x="19186" y="18771"/>
                  </a:lnTo>
                  <a:lnTo>
                    <a:pt x="19127" y="18632"/>
                  </a:lnTo>
                  <a:lnTo>
                    <a:pt x="19066" y="18564"/>
                  </a:lnTo>
                  <a:lnTo>
                    <a:pt x="19066" y="18357"/>
                  </a:lnTo>
                  <a:lnTo>
                    <a:pt x="19005" y="18218"/>
                  </a:lnTo>
                  <a:lnTo>
                    <a:pt x="19005" y="18080"/>
                  </a:lnTo>
                  <a:lnTo>
                    <a:pt x="19066" y="18011"/>
                  </a:lnTo>
                  <a:lnTo>
                    <a:pt x="19186" y="18011"/>
                  </a:lnTo>
                  <a:lnTo>
                    <a:pt x="19247" y="17943"/>
                  </a:lnTo>
                  <a:lnTo>
                    <a:pt x="19247" y="17804"/>
                  </a:lnTo>
                  <a:lnTo>
                    <a:pt x="19368" y="17736"/>
                  </a:lnTo>
                  <a:lnTo>
                    <a:pt x="19670" y="17736"/>
                  </a:lnTo>
                  <a:lnTo>
                    <a:pt x="19729" y="17597"/>
                  </a:lnTo>
                  <a:lnTo>
                    <a:pt x="19670" y="17459"/>
                  </a:lnTo>
                  <a:lnTo>
                    <a:pt x="19670" y="17322"/>
                  </a:lnTo>
                  <a:lnTo>
                    <a:pt x="19790" y="17045"/>
                  </a:lnTo>
                  <a:lnTo>
                    <a:pt x="19911" y="17045"/>
                  </a:lnTo>
                  <a:lnTo>
                    <a:pt x="20212" y="16977"/>
                  </a:lnTo>
                  <a:lnTo>
                    <a:pt x="20272" y="16908"/>
                  </a:lnTo>
                  <a:lnTo>
                    <a:pt x="20272" y="16631"/>
                  </a:lnTo>
                  <a:lnTo>
                    <a:pt x="20453" y="16563"/>
                  </a:lnTo>
                  <a:lnTo>
                    <a:pt x="20635" y="16493"/>
                  </a:lnTo>
                  <a:lnTo>
                    <a:pt x="20755" y="16356"/>
                  </a:lnTo>
                  <a:lnTo>
                    <a:pt x="20755" y="16217"/>
                  </a:lnTo>
                  <a:lnTo>
                    <a:pt x="20574" y="16149"/>
                  </a:lnTo>
                  <a:lnTo>
                    <a:pt x="20574" y="16010"/>
                  </a:lnTo>
                  <a:lnTo>
                    <a:pt x="20514" y="15872"/>
                  </a:lnTo>
                  <a:lnTo>
                    <a:pt x="20514" y="15803"/>
                  </a:lnTo>
                  <a:lnTo>
                    <a:pt x="20635" y="15596"/>
                  </a:lnTo>
                  <a:lnTo>
                    <a:pt x="20696" y="15458"/>
                  </a:lnTo>
                  <a:lnTo>
                    <a:pt x="20635" y="15389"/>
                  </a:lnTo>
                  <a:lnTo>
                    <a:pt x="20514" y="15389"/>
                  </a:lnTo>
                  <a:lnTo>
                    <a:pt x="20453" y="15321"/>
                  </a:lnTo>
                  <a:lnTo>
                    <a:pt x="20453" y="15251"/>
                  </a:lnTo>
                  <a:lnTo>
                    <a:pt x="20574" y="15044"/>
                  </a:lnTo>
                  <a:lnTo>
                    <a:pt x="20574" y="14975"/>
                  </a:lnTo>
                  <a:lnTo>
                    <a:pt x="20514" y="14975"/>
                  </a:lnTo>
                  <a:lnTo>
                    <a:pt x="20394" y="15044"/>
                  </a:lnTo>
                  <a:lnTo>
                    <a:pt x="20031" y="15528"/>
                  </a:lnTo>
                  <a:lnTo>
                    <a:pt x="19911" y="15596"/>
                  </a:lnTo>
                  <a:lnTo>
                    <a:pt x="19488" y="15596"/>
                  </a:lnTo>
                  <a:lnTo>
                    <a:pt x="19368" y="15528"/>
                  </a:lnTo>
                  <a:lnTo>
                    <a:pt x="19307" y="15596"/>
                  </a:lnTo>
                  <a:lnTo>
                    <a:pt x="19307" y="15735"/>
                  </a:lnTo>
                  <a:lnTo>
                    <a:pt x="19186" y="15803"/>
                  </a:lnTo>
                  <a:lnTo>
                    <a:pt x="19066" y="15942"/>
                  </a:lnTo>
                  <a:lnTo>
                    <a:pt x="19005" y="16149"/>
                  </a:lnTo>
                  <a:lnTo>
                    <a:pt x="19005" y="16286"/>
                  </a:lnTo>
                  <a:lnTo>
                    <a:pt x="18945" y="16563"/>
                  </a:lnTo>
                  <a:lnTo>
                    <a:pt x="18825" y="16701"/>
                  </a:lnTo>
                  <a:lnTo>
                    <a:pt x="18584" y="16701"/>
                  </a:lnTo>
                  <a:lnTo>
                    <a:pt x="18462" y="16563"/>
                  </a:lnTo>
                  <a:lnTo>
                    <a:pt x="18342" y="16424"/>
                  </a:lnTo>
                  <a:lnTo>
                    <a:pt x="18221" y="16356"/>
                  </a:lnTo>
                  <a:lnTo>
                    <a:pt x="18040" y="16356"/>
                  </a:lnTo>
                  <a:lnTo>
                    <a:pt x="17980" y="16286"/>
                  </a:lnTo>
                  <a:lnTo>
                    <a:pt x="17919" y="16149"/>
                  </a:lnTo>
                  <a:lnTo>
                    <a:pt x="17919" y="16079"/>
                  </a:lnTo>
                  <a:lnTo>
                    <a:pt x="17980" y="15872"/>
                  </a:lnTo>
                  <a:lnTo>
                    <a:pt x="18040" y="15803"/>
                  </a:lnTo>
                  <a:lnTo>
                    <a:pt x="18160" y="15735"/>
                  </a:lnTo>
                  <a:lnTo>
                    <a:pt x="18342" y="15803"/>
                  </a:lnTo>
                  <a:lnTo>
                    <a:pt x="18462" y="15803"/>
                  </a:lnTo>
                  <a:lnTo>
                    <a:pt x="18402" y="15735"/>
                  </a:lnTo>
                  <a:lnTo>
                    <a:pt x="18402" y="15596"/>
                  </a:lnTo>
                  <a:lnTo>
                    <a:pt x="18462" y="15528"/>
                  </a:lnTo>
                  <a:lnTo>
                    <a:pt x="18523" y="15528"/>
                  </a:lnTo>
                  <a:lnTo>
                    <a:pt x="18584" y="15458"/>
                  </a:lnTo>
                  <a:lnTo>
                    <a:pt x="18584" y="15321"/>
                  </a:lnTo>
                  <a:lnTo>
                    <a:pt x="18704" y="15182"/>
                  </a:lnTo>
                  <a:lnTo>
                    <a:pt x="18584" y="15114"/>
                  </a:lnTo>
                  <a:lnTo>
                    <a:pt x="18523" y="15182"/>
                  </a:lnTo>
                  <a:lnTo>
                    <a:pt x="18402" y="15251"/>
                  </a:lnTo>
                  <a:lnTo>
                    <a:pt x="18342" y="15389"/>
                  </a:lnTo>
                  <a:lnTo>
                    <a:pt x="18282" y="15389"/>
                  </a:lnTo>
                  <a:lnTo>
                    <a:pt x="18282" y="15321"/>
                  </a:lnTo>
                  <a:lnTo>
                    <a:pt x="18342" y="15182"/>
                  </a:lnTo>
                  <a:lnTo>
                    <a:pt x="18282" y="15114"/>
                  </a:lnTo>
                  <a:lnTo>
                    <a:pt x="18160" y="15251"/>
                  </a:lnTo>
                  <a:lnTo>
                    <a:pt x="18101" y="15389"/>
                  </a:lnTo>
                  <a:lnTo>
                    <a:pt x="18040" y="15458"/>
                  </a:lnTo>
                  <a:lnTo>
                    <a:pt x="17980" y="15458"/>
                  </a:lnTo>
                  <a:lnTo>
                    <a:pt x="17860" y="15389"/>
                  </a:lnTo>
                  <a:lnTo>
                    <a:pt x="17860" y="15251"/>
                  </a:lnTo>
                  <a:lnTo>
                    <a:pt x="17799" y="15182"/>
                  </a:lnTo>
                  <a:lnTo>
                    <a:pt x="17678" y="15182"/>
                  </a:lnTo>
                  <a:lnTo>
                    <a:pt x="17617" y="15251"/>
                  </a:lnTo>
                  <a:lnTo>
                    <a:pt x="17558" y="15389"/>
                  </a:lnTo>
                  <a:lnTo>
                    <a:pt x="17558" y="15528"/>
                  </a:lnTo>
                  <a:lnTo>
                    <a:pt x="17437" y="15665"/>
                  </a:lnTo>
                  <a:lnTo>
                    <a:pt x="17317" y="15803"/>
                  </a:lnTo>
                  <a:lnTo>
                    <a:pt x="17135" y="15872"/>
                  </a:lnTo>
                  <a:lnTo>
                    <a:pt x="17015" y="15942"/>
                  </a:lnTo>
                  <a:lnTo>
                    <a:pt x="16652" y="15942"/>
                  </a:lnTo>
                  <a:lnTo>
                    <a:pt x="16109" y="15872"/>
                  </a:lnTo>
                  <a:lnTo>
                    <a:pt x="15989" y="15803"/>
                  </a:lnTo>
                  <a:lnTo>
                    <a:pt x="15748" y="15803"/>
                  </a:lnTo>
                  <a:lnTo>
                    <a:pt x="15566" y="15735"/>
                  </a:lnTo>
                  <a:lnTo>
                    <a:pt x="15446" y="15596"/>
                  </a:lnTo>
                  <a:lnTo>
                    <a:pt x="15446" y="15528"/>
                  </a:lnTo>
                  <a:lnTo>
                    <a:pt x="15385" y="15389"/>
                  </a:lnTo>
                  <a:lnTo>
                    <a:pt x="15385" y="15251"/>
                  </a:lnTo>
                  <a:lnTo>
                    <a:pt x="15446" y="15114"/>
                  </a:lnTo>
                  <a:lnTo>
                    <a:pt x="15507" y="14975"/>
                  </a:lnTo>
                  <a:lnTo>
                    <a:pt x="15687" y="14768"/>
                  </a:lnTo>
                  <a:lnTo>
                    <a:pt x="15687" y="14630"/>
                  </a:lnTo>
                  <a:lnTo>
                    <a:pt x="15748" y="14561"/>
                  </a:lnTo>
                  <a:lnTo>
                    <a:pt x="15748" y="14491"/>
                  </a:lnTo>
                  <a:lnTo>
                    <a:pt x="15868" y="14491"/>
                  </a:lnTo>
                  <a:lnTo>
                    <a:pt x="15928" y="14423"/>
                  </a:lnTo>
                  <a:lnTo>
                    <a:pt x="15989" y="14216"/>
                  </a:lnTo>
                  <a:lnTo>
                    <a:pt x="16109" y="14077"/>
                  </a:lnTo>
                  <a:lnTo>
                    <a:pt x="16291" y="14009"/>
                  </a:lnTo>
                  <a:lnTo>
                    <a:pt x="16411" y="14009"/>
                  </a:lnTo>
                  <a:lnTo>
                    <a:pt x="16652" y="14077"/>
                  </a:lnTo>
                  <a:lnTo>
                    <a:pt x="16773" y="14147"/>
                  </a:lnTo>
                  <a:lnTo>
                    <a:pt x="16834" y="14147"/>
                  </a:lnTo>
                  <a:lnTo>
                    <a:pt x="16954" y="14284"/>
                  </a:lnTo>
                  <a:lnTo>
                    <a:pt x="17075" y="14354"/>
                  </a:lnTo>
                  <a:lnTo>
                    <a:pt x="17135" y="14354"/>
                  </a:lnTo>
                  <a:lnTo>
                    <a:pt x="17195" y="14491"/>
                  </a:lnTo>
                  <a:lnTo>
                    <a:pt x="17195" y="14630"/>
                  </a:lnTo>
                  <a:lnTo>
                    <a:pt x="17617" y="14630"/>
                  </a:lnTo>
                  <a:lnTo>
                    <a:pt x="17799" y="14768"/>
                  </a:lnTo>
                  <a:lnTo>
                    <a:pt x="17919" y="14768"/>
                  </a:lnTo>
                  <a:lnTo>
                    <a:pt x="18160" y="14907"/>
                  </a:lnTo>
                  <a:lnTo>
                    <a:pt x="18402" y="14975"/>
                  </a:lnTo>
                  <a:lnTo>
                    <a:pt x="18643" y="14975"/>
                  </a:lnTo>
                  <a:lnTo>
                    <a:pt x="18885" y="15044"/>
                  </a:lnTo>
                  <a:lnTo>
                    <a:pt x="19066" y="15044"/>
                  </a:lnTo>
                  <a:lnTo>
                    <a:pt x="18945" y="14907"/>
                  </a:lnTo>
                  <a:lnTo>
                    <a:pt x="18825" y="14837"/>
                  </a:lnTo>
                  <a:lnTo>
                    <a:pt x="18825" y="14698"/>
                  </a:lnTo>
                  <a:lnTo>
                    <a:pt x="18704" y="14491"/>
                  </a:lnTo>
                  <a:lnTo>
                    <a:pt x="18704" y="14147"/>
                  </a:lnTo>
                  <a:lnTo>
                    <a:pt x="18584" y="14009"/>
                  </a:lnTo>
                  <a:lnTo>
                    <a:pt x="18523" y="13802"/>
                  </a:lnTo>
                  <a:lnTo>
                    <a:pt x="18462" y="13733"/>
                  </a:lnTo>
                  <a:lnTo>
                    <a:pt x="18402" y="13595"/>
                  </a:lnTo>
                  <a:lnTo>
                    <a:pt x="18342" y="13456"/>
                  </a:lnTo>
                  <a:lnTo>
                    <a:pt x="18040" y="13112"/>
                  </a:lnTo>
                  <a:lnTo>
                    <a:pt x="17980" y="13043"/>
                  </a:lnTo>
                  <a:lnTo>
                    <a:pt x="17860" y="12560"/>
                  </a:lnTo>
                  <a:lnTo>
                    <a:pt x="17739" y="12422"/>
                  </a:lnTo>
                  <a:lnTo>
                    <a:pt x="17739" y="12283"/>
                  </a:lnTo>
                  <a:lnTo>
                    <a:pt x="17799" y="12076"/>
                  </a:lnTo>
                  <a:lnTo>
                    <a:pt x="17799" y="11869"/>
                  </a:lnTo>
                  <a:lnTo>
                    <a:pt x="17919" y="11594"/>
                  </a:lnTo>
                  <a:lnTo>
                    <a:pt x="17980" y="11248"/>
                  </a:lnTo>
                  <a:lnTo>
                    <a:pt x="18101" y="10834"/>
                  </a:lnTo>
                  <a:lnTo>
                    <a:pt x="18101" y="10696"/>
                  </a:lnTo>
                  <a:lnTo>
                    <a:pt x="17980" y="10559"/>
                  </a:lnTo>
                  <a:lnTo>
                    <a:pt x="17617" y="10627"/>
                  </a:lnTo>
                  <a:lnTo>
                    <a:pt x="15808" y="10766"/>
                  </a:lnTo>
                  <a:lnTo>
                    <a:pt x="15507" y="10766"/>
                  </a:lnTo>
                  <a:lnTo>
                    <a:pt x="14661" y="10834"/>
                  </a:lnTo>
                  <a:lnTo>
                    <a:pt x="14601" y="10834"/>
                  </a:lnTo>
                  <a:lnTo>
                    <a:pt x="13455" y="10904"/>
                  </a:lnTo>
                  <a:lnTo>
                    <a:pt x="12549" y="10973"/>
                  </a:lnTo>
                  <a:lnTo>
                    <a:pt x="12006" y="10973"/>
                  </a:lnTo>
                  <a:lnTo>
                    <a:pt x="10317" y="11111"/>
                  </a:lnTo>
                  <a:lnTo>
                    <a:pt x="10196" y="11041"/>
                  </a:lnTo>
                  <a:lnTo>
                    <a:pt x="10257" y="10973"/>
                  </a:lnTo>
                  <a:lnTo>
                    <a:pt x="10437" y="10696"/>
                  </a:lnTo>
                  <a:close/>
                </a:path>
              </a:pathLst>
            </a:custGeom>
            <a:solidFill>
              <a:srgbClr val="FCCD04"/>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485" name="Maine"/>
            <p:cNvSpPr/>
            <p:nvPr/>
          </p:nvSpPr>
          <p:spPr>
            <a:xfrm>
              <a:off x="7870828" y="527837"/>
              <a:ext cx="593729" cy="9980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015" y="13089"/>
                  </a:moveTo>
                  <a:lnTo>
                    <a:pt x="13107" y="13148"/>
                  </a:lnTo>
                  <a:lnTo>
                    <a:pt x="13199" y="13206"/>
                  </a:lnTo>
                  <a:lnTo>
                    <a:pt x="13292" y="13383"/>
                  </a:lnTo>
                  <a:lnTo>
                    <a:pt x="13292" y="13617"/>
                  </a:lnTo>
                  <a:lnTo>
                    <a:pt x="13199" y="13735"/>
                  </a:lnTo>
                  <a:lnTo>
                    <a:pt x="13384" y="13735"/>
                  </a:lnTo>
                  <a:lnTo>
                    <a:pt x="13476" y="13617"/>
                  </a:lnTo>
                  <a:lnTo>
                    <a:pt x="13570" y="13559"/>
                  </a:lnTo>
                  <a:lnTo>
                    <a:pt x="13754" y="13617"/>
                  </a:lnTo>
                  <a:lnTo>
                    <a:pt x="13754" y="13677"/>
                  </a:lnTo>
                  <a:lnTo>
                    <a:pt x="13939" y="13735"/>
                  </a:lnTo>
                  <a:lnTo>
                    <a:pt x="13939" y="13794"/>
                  </a:lnTo>
                  <a:lnTo>
                    <a:pt x="13476" y="13794"/>
                  </a:lnTo>
                  <a:lnTo>
                    <a:pt x="13476" y="13969"/>
                  </a:lnTo>
                  <a:lnTo>
                    <a:pt x="13384" y="14029"/>
                  </a:lnTo>
                  <a:lnTo>
                    <a:pt x="13292" y="14087"/>
                  </a:lnTo>
                  <a:lnTo>
                    <a:pt x="13292" y="14146"/>
                  </a:lnTo>
                  <a:lnTo>
                    <a:pt x="13384" y="14204"/>
                  </a:lnTo>
                  <a:lnTo>
                    <a:pt x="13754" y="14146"/>
                  </a:lnTo>
                  <a:lnTo>
                    <a:pt x="14124" y="14146"/>
                  </a:lnTo>
                  <a:lnTo>
                    <a:pt x="14308" y="14321"/>
                  </a:lnTo>
                  <a:lnTo>
                    <a:pt x="14400" y="14321"/>
                  </a:lnTo>
                  <a:lnTo>
                    <a:pt x="14400" y="14204"/>
                  </a:lnTo>
                  <a:lnTo>
                    <a:pt x="14770" y="14263"/>
                  </a:lnTo>
                  <a:lnTo>
                    <a:pt x="14954" y="14204"/>
                  </a:lnTo>
                  <a:lnTo>
                    <a:pt x="14954" y="14087"/>
                  </a:lnTo>
                  <a:lnTo>
                    <a:pt x="14770" y="14029"/>
                  </a:lnTo>
                  <a:lnTo>
                    <a:pt x="14677" y="13969"/>
                  </a:lnTo>
                  <a:lnTo>
                    <a:pt x="14585" y="13911"/>
                  </a:lnTo>
                  <a:lnTo>
                    <a:pt x="14585" y="13735"/>
                  </a:lnTo>
                  <a:lnTo>
                    <a:pt x="14493" y="13617"/>
                  </a:lnTo>
                  <a:lnTo>
                    <a:pt x="14585" y="13559"/>
                  </a:lnTo>
                  <a:lnTo>
                    <a:pt x="14677" y="13559"/>
                  </a:lnTo>
                  <a:lnTo>
                    <a:pt x="14770" y="13441"/>
                  </a:lnTo>
                  <a:lnTo>
                    <a:pt x="14862" y="13323"/>
                  </a:lnTo>
                  <a:lnTo>
                    <a:pt x="14862" y="13148"/>
                  </a:lnTo>
                  <a:lnTo>
                    <a:pt x="14954" y="13089"/>
                  </a:lnTo>
                  <a:lnTo>
                    <a:pt x="15046" y="13148"/>
                  </a:lnTo>
                  <a:lnTo>
                    <a:pt x="15046" y="13323"/>
                  </a:lnTo>
                  <a:lnTo>
                    <a:pt x="15139" y="13383"/>
                  </a:lnTo>
                  <a:lnTo>
                    <a:pt x="15323" y="13383"/>
                  </a:lnTo>
                  <a:lnTo>
                    <a:pt x="15416" y="13206"/>
                  </a:lnTo>
                  <a:lnTo>
                    <a:pt x="15600" y="13148"/>
                  </a:lnTo>
                  <a:lnTo>
                    <a:pt x="15692" y="13031"/>
                  </a:lnTo>
                  <a:lnTo>
                    <a:pt x="15600" y="12913"/>
                  </a:lnTo>
                  <a:lnTo>
                    <a:pt x="15600" y="12854"/>
                  </a:lnTo>
                  <a:lnTo>
                    <a:pt x="15785" y="12854"/>
                  </a:lnTo>
                  <a:lnTo>
                    <a:pt x="15877" y="12971"/>
                  </a:lnTo>
                  <a:lnTo>
                    <a:pt x="15969" y="12971"/>
                  </a:lnTo>
                  <a:lnTo>
                    <a:pt x="16062" y="12913"/>
                  </a:lnTo>
                  <a:lnTo>
                    <a:pt x="16062" y="12737"/>
                  </a:lnTo>
                  <a:lnTo>
                    <a:pt x="16154" y="12737"/>
                  </a:lnTo>
                  <a:lnTo>
                    <a:pt x="16338" y="12796"/>
                  </a:lnTo>
                  <a:lnTo>
                    <a:pt x="16431" y="12913"/>
                  </a:lnTo>
                  <a:lnTo>
                    <a:pt x="16615" y="12796"/>
                  </a:lnTo>
                  <a:lnTo>
                    <a:pt x="16800" y="12913"/>
                  </a:lnTo>
                  <a:lnTo>
                    <a:pt x="16800" y="13031"/>
                  </a:lnTo>
                  <a:lnTo>
                    <a:pt x="17077" y="13148"/>
                  </a:lnTo>
                  <a:lnTo>
                    <a:pt x="17077" y="13265"/>
                  </a:lnTo>
                  <a:lnTo>
                    <a:pt x="17169" y="13441"/>
                  </a:lnTo>
                  <a:lnTo>
                    <a:pt x="17261" y="13265"/>
                  </a:lnTo>
                  <a:lnTo>
                    <a:pt x="17261" y="13089"/>
                  </a:lnTo>
                  <a:lnTo>
                    <a:pt x="17446" y="13031"/>
                  </a:lnTo>
                  <a:lnTo>
                    <a:pt x="17261" y="12737"/>
                  </a:lnTo>
                  <a:lnTo>
                    <a:pt x="17261" y="12619"/>
                  </a:lnTo>
                  <a:lnTo>
                    <a:pt x="17354" y="12619"/>
                  </a:lnTo>
                  <a:lnTo>
                    <a:pt x="17354" y="12679"/>
                  </a:lnTo>
                  <a:lnTo>
                    <a:pt x="17446" y="12737"/>
                  </a:lnTo>
                  <a:lnTo>
                    <a:pt x="17630" y="12737"/>
                  </a:lnTo>
                  <a:lnTo>
                    <a:pt x="17815" y="12854"/>
                  </a:lnTo>
                  <a:lnTo>
                    <a:pt x="17907" y="12854"/>
                  </a:lnTo>
                  <a:lnTo>
                    <a:pt x="17815" y="12737"/>
                  </a:lnTo>
                  <a:lnTo>
                    <a:pt x="17907" y="12561"/>
                  </a:lnTo>
                  <a:lnTo>
                    <a:pt x="17907" y="12444"/>
                  </a:lnTo>
                  <a:lnTo>
                    <a:pt x="17815" y="12327"/>
                  </a:lnTo>
                  <a:lnTo>
                    <a:pt x="17815" y="12209"/>
                  </a:lnTo>
                  <a:lnTo>
                    <a:pt x="17907" y="12150"/>
                  </a:lnTo>
                  <a:lnTo>
                    <a:pt x="18000" y="12150"/>
                  </a:lnTo>
                  <a:lnTo>
                    <a:pt x="18092" y="12091"/>
                  </a:lnTo>
                  <a:lnTo>
                    <a:pt x="18184" y="12033"/>
                  </a:lnTo>
                  <a:lnTo>
                    <a:pt x="18276" y="12033"/>
                  </a:lnTo>
                  <a:lnTo>
                    <a:pt x="18369" y="12209"/>
                  </a:lnTo>
                  <a:lnTo>
                    <a:pt x="18461" y="12267"/>
                  </a:lnTo>
                  <a:lnTo>
                    <a:pt x="18646" y="12267"/>
                  </a:lnTo>
                  <a:lnTo>
                    <a:pt x="18738" y="12033"/>
                  </a:lnTo>
                  <a:lnTo>
                    <a:pt x="19108" y="12033"/>
                  </a:lnTo>
                  <a:lnTo>
                    <a:pt x="19201" y="11973"/>
                  </a:lnTo>
                  <a:lnTo>
                    <a:pt x="19293" y="11856"/>
                  </a:lnTo>
                  <a:lnTo>
                    <a:pt x="19108" y="11621"/>
                  </a:lnTo>
                  <a:lnTo>
                    <a:pt x="19108" y="11563"/>
                  </a:lnTo>
                  <a:lnTo>
                    <a:pt x="19293" y="11504"/>
                  </a:lnTo>
                  <a:lnTo>
                    <a:pt x="19477" y="11563"/>
                  </a:lnTo>
                  <a:lnTo>
                    <a:pt x="19570" y="11563"/>
                  </a:lnTo>
                  <a:lnTo>
                    <a:pt x="19662" y="11446"/>
                  </a:lnTo>
                  <a:lnTo>
                    <a:pt x="19754" y="11387"/>
                  </a:lnTo>
                  <a:lnTo>
                    <a:pt x="19847" y="11387"/>
                  </a:lnTo>
                  <a:lnTo>
                    <a:pt x="19847" y="11563"/>
                  </a:lnTo>
                  <a:lnTo>
                    <a:pt x="20031" y="11563"/>
                  </a:lnTo>
                  <a:lnTo>
                    <a:pt x="20031" y="11269"/>
                  </a:lnTo>
                  <a:lnTo>
                    <a:pt x="19939" y="11094"/>
                  </a:lnTo>
                  <a:lnTo>
                    <a:pt x="20031" y="11035"/>
                  </a:lnTo>
                  <a:lnTo>
                    <a:pt x="20308" y="11035"/>
                  </a:lnTo>
                  <a:lnTo>
                    <a:pt x="20400" y="11152"/>
                  </a:lnTo>
                  <a:lnTo>
                    <a:pt x="20493" y="11211"/>
                  </a:lnTo>
                  <a:lnTo>
                    <a:pt x="20862" y="11211"/>
                  </a:lnTo>
                  <a:lnTo>
                    <a:pt x="20862" y="11094"/>
                  </a:lnTo>
                  <a:lnTo>
                    <a:pt x="21046" y="11035"/>
                  </a:lnTo>
                  <a:lnTo>
                    <a:pt x="21139" y="10917"/>
                  </a:lnTo>
                  <a:lnTo>
                    <a:pt x="21231" y="10623"/>
                  </a:lnTo>
                  <a:lnTo>
                    <a:pt x="21323" y="10506"/>
                  </a:lnTo>
                  <a:lnTo>
                    <a:pt x="21508" y="10448"/>
                  </a:lnTo>
                  <a:lnTo>
                    <a:pt x="21600" y="10331"/>
                  </a:lnTo>
                  <a:lnTo>
                    <a:pt x="21508" y="10213"/>
                  </a:lnTo>
                  <a:lnTo>
                    <a:pt x="21508" y="10096"/>
                  </a:lnTo>
                  <a:lnTo>
                    <a:pt x="21415" y="10096"/>
                  </a:lnTo>
                  <a:lnTo>
                    <a:pt x="21231" y="10154"/>
                  </a:lnTo>
                  <a:lnTo>
                    <a:pt x="21139" y="10096"/>
                  </a:lnTo>
                  <a:lnTo>
                    <a:pt x="21046" y="10037"/>
                  </a:lnTo>
                  <a:lnTo>
                    <a:pt x="20954" y="10037"/>
                  </a:lnTo>
                  <a:lnTo>
                    <a:pt x="20862" y="10154"/>
                  </a:lnTo>
                  <a:lnTo>
                    <a:pt x="20769" y="10096"/>
                  </a:lnTo>
                  <a:lnTo>
                    <a:pt x="20585" y="10096"/>
                  </a:lnTo>
                  <a:lnTo>
                    <a:pt x="20493" y="9861"/>
                  </a:lnTo>
                  <a:lnTo>
                    <a:pt x="20769" y="9802"/>
                  </a:lnTo>
                  <a:lnTo>
                    <a:pt x="20954" y="9744"/>
                  </a:lnTo>
                  <a:lnTo>
                    <a:pt x="20954" y="9509"/>
                  </a:lnTo>
                  <a:lnTo>
                    <a:pt x="20493" y="9273"/>
                  </a:lnTo>
                  <a:lnTo>
                    <a:pt x="20493" y="9215"/>
                  </a:lnTo>
                  <a:lnTo>
                    <a:pt x="20585" y="9039"/>
                  </a:lnTo>
                  <a:lnTo>
                    <a:pt x="20400" y="8921"/>
                  </a:lnTo>
                  <a:lnTo>
                    <a:pt x="19939" y="8746"/>
                  </a:lnTo>
                  <a:lnTo>
                    <a:pt x="19477" y="8746"/>
                  </a:lnTo>
                  <a:lnTo>
                    <a:pt x="19293" y="8981"/>
                  </a:lnTo>
                  <a:lnTo>
                    <a:pt x="19201" y="9039"/>
                  </a:lnTo>
                  <a:lnTo>
                    <a:pt x="18924" y="8981"/>
                  </a:lnTo>
                  <a:lnTo>
                    <a:pt x="18553" y="8746"/>
                  </a:lnTo>
                  <a:lnTo>
                    <a:pt x="18276" y="8629"/>
                  </a:lnTo>
                  <a:lnTo>
                    <a:pt x="18369" y="8511"/>
                  </a:lnTo>
                  <a:lnTo>
                    <a:pt x="18369" y="8159"/>
                  </a:lnTo>
                  <a:lnTo>
                    <a:pt x="18276" y="8100"/>
                  </a:lnTo>
                  <a:lnTo>
                    <a:pt x="18092" y="7983"/>
                  </a:lnTo>
                  <a:lnTo>
                    <a:pt x="17815" y="7748"/>
                  </a:lnTo>
                  <a:lnTo>
                    <a:pt x="17723" y="7689"/>
                  </a:lnTo>
                  <a:lnTo>
                    <a:pt x="17723" y="7631"/>
                  </a:lnTo>
                  <a:lnTo>
                    <a:pt x="18000" y="7571"/>
                  </a:lnTo>
                  <a:lnTo>
                    <a:pt x="18000" y="7454"/>
                  </a:lnTo>
                  <a:lnTo>
                    <a:pt x="17907" y="7219"/>
                  </a:lnTo>
                  <a:lnTo>
                    <a:pt x="17723" y="7102"/>
                  </a:lnTo>
                  <a:lnTo>
                    <a:pt x="17630" y="7102"/>
                  </a:lnTo>
                  <a:lnTo>
                    <a:pt x="17354" y="7219"/>
                  </a:lnTo>
                  <a:lnTo>
                    <a:pt x="16615" y="7219"/>
                  </a:lnTo>
                  <a:lnTo>
                    <a:pt x="16246" y="6985"/>
                  </a:lnTo>
                  <a:lnTo>
                    <a:pt x="16154" y="7044"/>
                  </a:lnTo>
                  <a:lnTo>
                    <a:pt x="15969" y="7102"/>
                  </a:lnTo>
                  <a:lnTo>
                    <a:pt x="15877" y="7102"/>
                  </a:lnTo>
                  <a:lnTo>
                    <a:pt x="15692" y="6985"/>
                  </a:lnTo>
                  <a:lnTo>
                    <a:pt x="15600" y="6867"/>
                  </a:lnTo>
                  <a:lnTo>
                    <a:pt x="15508" y="6573"/>
                  </a:lnTo>
                  <a:lnTo>
                    <a:pt x="15600" y="6456"/>
                  </a:lnTo>
                  <a:lnTo>
                    <a:pt x="15600" y="6398"/>
                  </a:lnTo>
                  <a:lnTo>
                    <a:pt x="15416" y="6339"/>
                  </a:lnTo>
                  <a:lnTo>
                    <a:pt x="15323" y="6221"/>
                  </a:lnTo>
                  <a:lnTo>
                    <a:pt x="15416" y="6104"/>
                  </a:lnTo>
                  <a:lnTo>
                    <a:pt x="15416" y="5987"/>
                  </a:lnTo>
                  <a:lnTo>
                    <a:pt x="15323" y="5811"/>
                  </a:lnTo>
                  <a:lnTo>
                    <a:pt x="14770" y="4871"/>
                  </a:lnTo>
                  <a:lnTo>
                    <a:pt x="13847" y="2759"/>
                  </a:lnTo>
                  <a:lnTo>
                    <a:pt x="13015" y="1173"/>
                  </a:lnTo>
                  <a:lnTo>
                    <a:pt x="12830" y="939"/>
                  </a:lnTo>
                  <a:lnTo>
                    <a:pt x="12646" y="881"/>
                  </a:lnTo>
                  <a:lnTo>
                    <a:pt x="12369" y="763"/>
                  </a:lnTo>
                  <a:lnTo>
                    <a:pt x="12184" y="704"/>
                  </a:lnTo>
                  <a:lnTo>
                    <a:pt x="11815" y="529"/>
                  </a:lnTo>
                  <a:lnTo>
                    <a:pt x="11538" y="411"/>
                  </a:lnTo>
                  <a:lnTo>
                    <a:pt x="10523" y="59"/>
                  </a:lnTo>
                  <a:lnTo>
                    <a:pt x="10246" y="0"/>
                  </a:lnTo>
                  <a:lnTo>
                    <a:pt x="9877" y="59"/>
                  </a:lnTo>
                  <a:lnTo>
                    <a:pt x="9416" y="177"/>
                  </a:lnTo>
                  <a:lnTo>
                    <a:pt x="9323" y="235"/>
                  </a:lnTo>
                  <a:lnTo>
                    <a:pt x="9416" y="469"/>
                  </a:lnTo>
                  <a:lnTo>
                    <a:pt x="9323" y="529"/>
                  </a:lnTo>
                  <a:lnTo>
                    <a:pt x="8770" y="529"/>
                  </a:lnTo>
                  <a:lnTo>
                    <a:pt x="8493" y="646"/>
                  </a:lnTo>
                  <a:lnTo>
                    <a:pt x="8401" y="821"/>
                  </a:lnTo>
                  <a:lnTo>
                    <a:pt x="8124" y="881"/>
                  </a:lnTo>
                  <a:lnTo>
                    <a:pt x="7661" y="1056"/>
                  </a:lnTo>
                  <a:lnTo>
                    <a:pt x="7292" y="1291"/>
                  </a:lnTo>
                  <a:lnTo>
                    <a:pt x="7015" y="1409"/>
                  </a:lnTo>
                  <a:lnTo>
                    <a:pt x="6554" y="1291"/>
                  </a:lnTo>
                  <a:lnTo>
                    <a:pt x="6277" y="1233"/>
                  </a:lnTo>
                  <a:lnTo>
                    <a:pt x="6092" y="939"/>
                  </a:lnTo>
                  <a:lnTo>
                    <a:pt x="6000" y="469"/>
                  </a:lnTo>
                  <a:lnTo>
                    <a:pt x="5908" y="411"/>
                  </a:lnTo>
                  <a:lnTo>
                    <a:pt x="5723" y="469"/>
                  </a:lnTo>
                  <a:lnTo>
                    <a:pt x="5446" y="469"/>
                  </a:lnTo>
                  <a:lnTo>
                    <a:pt x="5262" y="411"/>
                  </a:lnTo>
                  <a:lnTo>
                    <a:pt x="5077" y="469"/>
                  </a:lnTo>
                  <a:lnTo>
                    <a:pt x="4892" y="529"/>
                  </a:lnTo>
                  <a:lnTo>
                    <a:pt x="4892" y="646"/>
                  </a:lnTo>
                  <a:lnTo>
                    <a:pt x="4246" y="1702"/>
                  </a:lnTo>
                  <a:lnTo>
                    <a:pt x="3600" y="2935"/>
                  </a:lnTo>
                  <a:lnTo>
                    <a:pt x="2770" y="4519"/>
                  </a:lnTo>
                  <a:lnTo>
                    <a:pt x="2770" y="4989"/>
                  </a:lnTo>
                  <a:lnTo>
                    <a:pt x="2862" y="5223"/>
                  </a:lnTo>
                  <a:lnTo>
                    <a:pt x="2862" y="5341"/>
                  </a:lnTo>
                  <a:lnTo>
                    <a:pt x="2954" y="5635"/>
                  </a:lnTo>
                  <a:lnTo>
                    <a:pt x="2954" y="5869"/>
                  </a:lnTo>
                  <a:lnTo>
                    <a:pt x="2862" y="6046"/>
                  </a:lnTo>
                  <a:lnTo>
                    <a:pt x="2676" y="6163"/>
                  </a:lnTo>
                  <a:lnTo>
                    <a:pt x="2492" y="6281"/>
                  </a:lnTo>
                  <a:lnTo>
                    <a:pt x="2399" y="6398"/>
                  </a:lnTo>
                  <a:lnTo>
                    <a:pt x="2399" y="6633"/>
                  </a:lnTo>
                  <a:lnTo>
                    <a:pt x="2307" y="6809"/>
                  </a:lnTo>
                  <a:lnTo>
                    <a:pt x="2215" y="7102"/>
                  </a:lnTo>
                  <a:lnTo>
                    <a:pt x="2492" y="7219"/>
                  </a:lnTo>
                  <a:lnTo>
                    <a:pt x="2584" y="7279"/>
                  </a:lnTo>
                  <a:lnTo>
                    <a:pt x="2584" y="7631"/>
                  </a:lnTo>
                  <a:lnTo>
                    <a:pt x="2492" y="7806"/>
                  </a:lnTo>
                  <a:lnTo>
                    <a:pt x="2676" y="8100"/>
                  </a:lnTo>
                  <a:lnTo>
                    <a:pt x="2862" y="8100"/>
                  </a:lnTo>
                  <a:lnTo>
                    <a:pt x="2862" y="8569"/>
                  </a:lnTo>
                  <a:lnTo>
                    <a:pt x="2584" y="8687"/>
                  </a:lnTo>
                  <a:lnTo>
                    <a:pt x="2492" y="8746"/>
                  </a:lnTo>
                  <a:lnTo>
                    <a:pt x="2399" y="8921"/>
                  </a:lnTo>
                  <a:lnTo>
                    <a:pt x="2584" y="9156"/>
                  </a:lnTo>
                  <a:lnTo>
                    <a:pt x="2584" y="9215"/>
                  </a:lnTo>
                  <a:lnTo>
                    <a:pt x="2492" y="9333"/>
                  </a:lnTo>
                  <a:lnTo>
                    <a:pt x="2307" y="9450"/>
                  </a:lnTo>
                  <a:lnTo>
                    <a:pt x="2215" y="9567"/>
                  </a:lnTo>
                  <a:lnTo>
                    <a:pt x="2030" y="9685"/>
                  </a:lnTo>
                  <a:lnTo>
                    <a:pt x="1938" y="9685"/>
                  </a:lnTo>
                  <a:lnTo>
                    <a:pt x="1477" y="10271"/>
                  </a:lnTo>
                  <a:lnTo>
                    <a:pt x="1477" y="10389"/>
                  </a:lnTo>
                  <a:lnTo>
                    <a:pt x="1384" y="10506"/>
                  </a:lnTo>
                  <a:lnTo>
                    <a:pt x="1661" y="10623"/>
                  </a:lnTo>
                  <a:lnTo>
                    <a:pt x="2030" y="10859"/>
                  </a:lnTo>
                  <a:lnTo>
                    <a:pt x="2030" y="10977"/>
                  </a:lnTo>
                  <a:lnTo>
                    <a:pt x="1938" y="11035"/>
                  </a:lnTo>
                  <a:lnTo>
                    <a:pt x="1384" y="10977"/>
                  </a:lnTo>
                  <a:lnTo>
                    <a:pt x="1200" y="10977"/>
                  </a:lnTo>
                  <a:lnTo>
                    <a:pt x="1200" y="11152"/>
                  </a:lnTo>
                  <a:lnTo>
                    <a:pt x="1292" y="11446"/>
                  </a:lnTo>
                  <a:lnTo>
                    <a:pt x="1384" y="11681"/>
                  </a:lnTo>
                  <a:lnTo>
                    <a:pt x="1292" y="11739"/>
                  </a:lnTo>
                  <a:lnTo>
                    <a:pt x="1107" y="11798"/>
                  </a:lnTo>
                  <a:lnTo>
                    <a:pt x="1015" y="11798"/>
                  </a:lnTo>
                  <a:lnTo>
                    <a:pt x="831" y="11563"/>
                  </a:lnTo>
                  <a:lnTo>
                    <a:pt x="646" y="11446"/>
                  </a:lnTo>
                  <a:lnTo>
                    <a:pt x="461" y="11504"/>
                  </a:lnTo>
                  <a:lnTo>
                    <a:pt x="277" y="11563"/>
                  </a:lnTo>
                  <a:lnTo>
                    <a:pt x="185" y="11681"/>
                  </a:lnTo>
                  <a:lnTo>
                    <a:pt x="0" y="11739"/>
                  </a:lnTo>
                  <a:lnTo>
                    <a:pt x="2215" y="16259"/>
                  </a:lnTo>
                  <a:lnTo>
                    <a:pt x="3416" y="18548"/>
                  </a:lnTo>
                  <a:lnTo>
                    <a:pt x="3877" y="19429"/>
                  </a:lnTo>
                  <a:lnTo>
                    <a:pt x="3970" y="19546"/>
                  </a:lnTo>
                  <a:lnTo>
                    <a:pt x="4062" y="19781"/>
                  </a:lnTo>
                  <a:lnTo>
                    <a:pt x="4062" y="19898"/>
                  </a:lnTo>
                  <a:lnTo>
                    <a:pt x="4154" y="20191"/>
                  </a:lnTo>
                  <a:lnTo>
                    <a:pt x="4246" y="20367"/>
                  </a:lnTo>
                  <a:lnTo>
                    <a:pt x="4523" y="20544"/>
                  </a:lnTo>
                  <a:lnTo>
                    <a:pt x="4985" y="20779"/>
                  </a:lnTo>
                  <a:lnTo>
                    <a:pt x="5262" y="20837"/>
                  </a:lnTo>
                  <a:lnTo>
                    <a:pt x="5262" y="20896"/>
                  </a:lnTo>
                  <a:lnTo>
                    <a:pt x="5354" y="21071"/>
                  </a:lnTo>
                  <a:lnTo>
                    <a:pt x="5446" y="21248"/>
                  </a:lnTo>
                  <a:lnTo>
                    <a:pt x="5538" y="21365"/>
                  </a:lnTo>
                  <a:lnTo>
                    <a:pt x="5631" y="21423"/>
                  </a:lnTo>
                  <a:lnTo>
                    <a:pt x="5815" y="21483"/>
                  </a:lnTo>
                  <a:lnTo>
                    <a:pt x="6000" y="21483"/>
                  </a:lnTo>
                  <a:lnTo>
                    <a:pt x="6277" y="21600"/>
                  </a:lnTo>
                  <a:lnTo>
                    <a:pt x="6369" y="21483"/>
                  </a:lnTo>
                  <a:lnTo>
                    <a:pt x="6369" y="21189"/>
                  </a:lnTo>
                  <a:lnTo>
                    <a:pt x="6461" y="21071"/>
                  </a:lnTo>
                  <a:lnTo>
                    <a:pt x="6461" y="20427"/>
                  </a:lnTo>
                  <a:lnTo>
                    <a:pt x="6554" y="20191"/>
                  </a:lnTo>
                  <a:lnTo>
                    <a:pt x="6738" y="20191"/>
                  </a:lnTo>
                  <a:lnTo>
                    <a:pt x="6923" y="20133"/>
                  </a:lnTo>
                  <a:lnTo>
                    <a:pt x="7015" y="20015"/>
                  </a:lnTo>
                  <a:lnTo>
                    <a:pt x="7107" y="19839"/>
                  </a:lnTo>
                  <a:lnTo>
                    <a:pt x="7200" y="19721"/>
                  </a:lnTo>
                  <a:lnTo>
                    <a:pt x="7200" y="19604"/>
                  </a:lnTo>
                  <a:lnTo>
                    <a:pt x="7107" y="19429"/>
                  </a:lnTo>
                  <a:lnTo>
                    <a:pt x="7015" y="19369"/>
                  </a:lnTo>
                  <a:lnTo>
                    <a:pt x="7107" y="19077"/>
                  </a:lnTo>
                  <a:lnTo>
                    <a:pt x="7292" y="19017"/>
                  </a:lnTo>
                  <a:lnTo>
                    <a:pt x="7569" y="18959"/>
                  </a:lnTo>
                  <a:lnTo>
                    <a:pt x="7753" y="18900"/>
                  </a:lnTo>
                  <a:lnTo>
                    <a:pt x="7753" y="18723"/>
                  </a:lnTo>
                  <a:lnTo>
                    <a:pt x="7200" y="18489"/>
                  </a:lnTo>
                  <a:lnTo>
                    <a:pt x="7292" y="18431"/>
                  </a:lnTo>
                  <a:lnTo>
                    <a:pt x="7292" y="18254"/>
                  </a:lnTo>
                  <a:lnTo>
                    <a:pt x="7476" y="18137"/>
                  </a:lnTo>
                  <a:lnTo>
                    <a:pt x="7476" y="17961"/>
                  </a:lnTo>
                  <a:lnTo>
                    <a:pt x="7661" y="17902"/>
                  </a:lnTo>
                  <a:lnTo>
                    <a:pt x="7753" y="17667"/>
                  </a:lnTo>
                  <a:lnTo>
                    <a:pt x="8030" y="17609"/>
                  </a:lnTo>
                  <a:lnTo>
                    <a:pt x="8216" y="17433"/>
                  </a:lnTo>
                  <a:lnTo>
                    <a:pt x="8401" y="17373"/>
                  </a:lnTo>
                  <a:lnTo>
                    <a:pt x="8493" y="17373"/>
                  </a:lnTo>
                  <a:lnTo>
                    <a:pt x="8585" y="17491"/>
                  </a:lnTo>
                  <a:lnTo>
                    <a:pt x="8677" y="17315"/>
                  </a:lnTo>
                  <a:lnTo>
                    <a:pt x="8862" y="17256"/>
                  </a:lnTo>
                  <a:lnTo>
                    <a:pt x="8954" y="17315"/>
                  </a:lnTo>
                  <a:lnTo>
                    <a:pt x="8954" y="17491"/>
                  </a:lnTo>
                  <a:lnTo>
                    <a:pt x="9047" y="17667"/>
                  </a:lnTo>
                  <a:lnTo>
                    <a:pt x="9231" y="17785"/>
                  </a:lnTo>
                  <a:lnTo>
                    <a:pt x="9323" y="17902"/>
                  </a:lnTo>
                  <a:lnTo>
                    <a:pt x="9508" y="17902"/>
                  </a:lnTo>
                  <a:lnTo>
                    <a:pt x="9508" y="17727"/>
                  </a:lnTo>
                  <a:lnTo>
                    <a:pt x="9323" y="17433"/>
                  </a:lnTo>
                  <a:lnTo>
                    <a:pt x="9323" y="17315"/>
                  </a:lnTo>
                  <a:lnTo>
                    <a:pt x="9416" y="17081"/>
                  </a:lnTo>
                  <a:lnTo>
                    <a:pt x="9600" y="16963"/>
                  </a:lnTo>
                  <a:lnTo>
                    <a:pt x="9785" y="16963"/>
                  </a:lnTo>
                  <a:lnTo>
                    <a:pt x="9969" y="17081"/>
                  </a:lnTo>
                  <a:lnTo>
                    <a:pt x="10339" y="17081"/>
                  </a:lnTo>
                  <a:lnTo>
                    <a:pt x="10339" y="16963"/>
                  </a:lnTo>
                  <a:lnTo>
                    <a:pt x="10154" y="16669"/>
                  </a:lnTo>
                  <a:lnTo>
                    <a:pt x="10615" y="16787"/>
                  </a:lnTo>
                  <a:lnTo>
                    <a:pt x="10708" y="16963"/>
                  </a:lnTo>
                  <a:lnTo>
                    <a:pt x="10800" y="16963"/>
                  </a:lnTo>
                  <a:lnTo>
                    <a:pt x="10892" y="16904"/>
                  </a:lnTo>
                  <a:lnTo>
                    <a:pt x="10800" y="16729"/>
                  </a:lnTo>
                  <a:lnTo>
                    <a:pt x="10892" y="16611"/>
                  </a:lnTo>
                  <a:lnTo>
                    <a:pt x="10985" y="16552"/>
                  </a:lnTo>
                  <a:lnTo>
                    <a:pt x="10892" y="16259"/>
                  </a:lnTo>
                  <a:lnTo>
                    <a:pt x="10985" y="16200"/>
                  </a:lnTo>
                  <a:lnTo>
                    <a:pt x="10985" y="16023"/>
                  </a:lnTo>
                  <a:lnTo>
                    <a:pt x="11077" y="15965"/>
                  </a:lnTo>
                  <a:lnTo>
                    <a:pt x="11169" y="15965"/>
                  </a:lnTo>
                  <a:lnTo>
                    <a:pt x="11261" y="16023"/>
                  </a:lnTo>
                  <a:lnTo>
                    <a:pt x="11261" y="16200"/>
                  </a:lnTo>
                  <a:lnTo>
                    <a:pt x="11354" y="16259"/>
                  </a:lnTo>
                  <a:lnTo>
                    <a:pt x="11446" y="16200"/>
                  </a:lnTo>
                  <a:lnTo>
                    <a:pt x="11538" y="16083"/>
                  </a:lnTo>
                  <a:lnTo>
                    <a:pt x="11723" y="16083"/>
                  </a:lnTo>
                  <a:lnTo>
                    <a:pt x="11907" y="16023"/>
                  </a:lnTo>
                  <a:lnTo>
                    <a:pt x="11907" y="16083"/>
                  </a:lnTo>
                  <a:lnTo>
                    <a:pt x="11815" y="16259"/>
                  </a:lnTo>
                  <a:lnTo>
                    <a:pt x="11907" y="16317"/>
                  </a:lnTo>
                  <a:lnTo>
                    <a:pt x="12092" y="16317"/>
                  </a:lnTo>
                  <a:lnTo>
                    <a:pt x="12092" y="16023"/>
                  </a:lnTo>
                  <a:lnTo>
                    <a:pt x="12277" y="15965"/>
                  </a:lnTo>
                  <a:lnTo>
                    <a:pt x="12369" y="15906"/>
                  </a:lnTo>
                  <a:lnTo>
                    <a:pt x="12277" y="15848"/>
                  </a:lnTo>
                  <a:lnTo>
                    <a:pt x="12369" y="15789"/>
                  </a:lnTo>
                  <a:lnTo>
                    <a:pt x="12461" y="15671"/>
                  </a:lnTo>
                  <a:lnTo>
                    <a:pt x="12553" y="15613"/>
                  </a:lnTo>
                  <a:lnTo>
                    <a:pt x="12553" y="15496"/>
                  </a:lnTo>
                  <a:lnTo>
                    <a:pt x="12369" y="15437"/>
                  </a:lnTo>
                  <a:lnTo>
                    <a:pt x="12277" y="15319"/>
                  </a:lnTo>
                  <a:lnTo>
                    <a:pt x="12369" y="15261"/>
                  </a:lnTo>
                  <a:lnTo>
                    <a:pt x="12369" y="14967"/>
                  </a:lnTo>
                  <a:lnTo>
                    <a:pt x="12461" y="14850"/>
                  </a:lnTo>
                  <a:lnTo>
                    <a:pt x="12461" y="14615"/>
                  </a:lnTo>
                  <a:lnTo>
                    <a:pt x="12646" y="14439"/>
                  </a:lnTo>
                  <a:lnTo>
                    <a:pt x="12646" y="14321"/>
                  </a:lnTo>
                  <a:lnTo>
                    <a:pt x="12553" y="14146"/>
                  </a:lnTo>
                  <a:lnTo>
                    <a:pt x="12369" y="14029"/>
                  </a:lnTo>
                  <a:lnTo>
                    <a:pt x="12369" y="13911"/>
                  </a:lnTo>
                  <a:lnTo>
                    <a:pt x="12461" y="13794"/>
                  </a:lnTo>
                  <a:lnTo>
                    <a:pt x="12553" y="13735"/>
                  </a:lnTo>
                  <a:lnTo>
                    <a:pt x="12923" y="13677"/>
                  </a:lnTo>
                  <a:lnTo>
                    <a:pt x="13015" y="13559"/>
                  </a:lnTo>
                  <a:lnTo>
                    <a:pt x="12923" y="13089"/>
                  </a:lnTo>
                  <a:lnTo>
                    <a:pt x="13015" y="13089"/>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486" name="Maryland"/>
            <p:cNvSpPr/>
            <p:nvPr/>
          </p:nvSpPr>
          <p:spPr>
            <a:xfrm>
              <a:off x="6880228" y="2417041"/>
              <a:ext cx="736604" cy="38870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704" y="7703"/>
                  </a:moveTo>
                  <a:lnTo>
                    <a:pt x="13704" y="7401"/>
                  </a:lnTo>
                  <a:lnTo>
                    <a:pt x="13631" y="7251"/>
                  </a:lnTo>
                  <a:lnTo>
                    <a:pt x="13555" y="7251"/>
                  </a:lnTo>
                  <a:lnTo>
                    <a:pt x="13482" y="7099"/>
                  </a:lnTo>
                  <a:lnTo>
                    <a:pt x="13555" y="6948"/>
                  </a:lnTo>
                  <a:lnTo>
                    <a:pt x="13779" y="6948"/>
                  </a:lnTo>
                  <a:lnTo>
                    <a:pt x="13853" y="7099"/>
                  </a:lnTo>
                  <a:lnTo>
                    <a:pt x="14002" y="7401"/>
                  </a:lnTo>
                  <a:lnTo>
                    <a:pt x="14375" y="7401"/>
                  </a:lnTo>
                  <a:lnTo>
                    <a:pt x="14375" y="7251"/>
                  </a:lnTo>
                  <a:lnTo>
                    <a:pt x="14226" y="6797"/>
                  </a:lnTo>
                  <a:lnTo>
                    <a:pt x="14375" y="6797"/>
                  </a:lnTo>
                  <a:lnTo>
                    <a:pt x="14449" y="6646"/>
                  </a:lnTo>
                  <a:lnTo>
                    <a:pt x="14449" y="6496"/>
                  </a:lnTo>
                  <a:lnTo>
                    <a:pt x="14375" y="6344"/>
                  </a:lnTo>
                  <a:lnTo>
                    <a:pt x="14375" y="6042"/>
                  </a:lnTo>
                  <a:lnTo>
                    <a:pt x="14673" y="6042"/>
                  </a:lnTo>
                  <a:lnTo>
                    <a:pt x="14598" y="5890"/>
                  </a:lnTo>
                  <a:lnTo>
                    <a:pt x="14524" y="5589"/>
                  </a:lnTo>
                  <a:lnTo>
                    <a:pt x="14524" y="5438"/>
                  </a:lnTo>
                  <a:lnTo>
                    <a:pt x="14598" y="5438"/>
                  </a:lnTo>
                  <a:lnTo>
                    <a:pt x="14673" y="5287"/>
                  </a:lnTo>
                  <a:lnTo>
                    <a:pt x="14747" y="5287"/>
                  </a:lnTo>
                  <a:lnTo>
                    <a:pt x="14822" y="5589"/>
                  </a:lnTo>
                  <a:lnTo>
                    <a:pt x="14822" y="5740"/>
                  </a:lnTo>
                  <a:lnTo>
                    <a:pt x="14971" y="5740"/>
                  </a:lnTo>
                  <a:lnTo>
                    <a:pt x="14971" y="5589"/>
                  </a:lnTo>
                  <a:lnTo>
                    <a:pt x="14896" y="5287"/>
                  </a:lnTo>
                  <a:lnTo>
                    <a:pt x="14896" y="5135"/>
                  </a:lnTo>
                  <a:lnTo>
                    <a:pt x="15045" y="5135"/>
                  </a:lnTo>
                  <a:lnTo>
                    <a:pt x="15120" y="5287"/>
                  </a:lnTo>
                  <a:lnTo>
                    <a:pt x="15194" y="5135"/>
                  </a:lnTo>
                  <a:lnTo>
                    <a:pt x="15194" y="4683"/>
                  </a:lnTo>
                  <a:lnTo>
                    <a:pt x="15418" y="4683"/>
                  </a:lnTo>
                  <a:lnTo>
                    <a:pt x="15492" y="4531"/>
                  </a:lnTo>
                  <a:lnTo>
                    <a:pt x="15567" y="4229"/>
                  </a:lnTo>
                  <a:lnTo>
                    <a:pt x="15567" y="3927"/>
                  </a:lnTo>
                  <a:lnTo>
                    <a:pt x="15492" y="3776"/>
                  </a:lnTo>
                  <a:lnTo>
                    <a:pt x="15418" y="3474"/>
                  </a:lnTo>
                  <a:lnTo>
                    <a:pt x="15418" y="3324"/>
                  </a:lnTo>
                  <a:lnTo>
                    <a:pt x="15492" y="3172"/>
                  </a:lnTo>
                  <a:lnTo>
                    <a:pt x="15567" y="2718"/>
                  </a:lnTo>
                  <a:lnTo>
                    <a:pt x="15641" y="2417"/>
                  </a:lnTo>
                  <a:lnTo>
                    <a:pt x="15790" y="2568"/>
                  </a:lnTo>
                  <a:lnTo>
                    <a:pt x="15939" y="2417"/>
                  </a:lnTo>
                  <a:lnTo>
                    <a:pt x="16014" y="2115"/>
                  </a:lnTo>
                  <a:lnTo>
                    <a:pt x="16088" y="2417"/>
                  </a:lnTo>
                  <a:lnTo>
                    <a:pt x="16088" y="2870"/>
                  </a:lnTo>
                  <a:lnTo>
                    <a:pt x="16014" y="3172"/>
                  </a:lnTo>
                  <a:lnTo>
                    <a:pt x="16014" y="3324"/>
                  </a:lnTo>
                  <a:lnTo>
                    <a:pt x="16088" y="3324"/>
                  </a:lnTo>
                  <a:lnTo>
                    <a:pt x="16312" y="2718"/>
                  </a:lnTo>
                  <a:lnTo>
                    <a:pt x="16535" y="2718"/>
                  </a:lnTo>
                  <a:lnTo>
                    <a:pt x="16461" y="3020"/>
                  </a:lnTo>
                  <a:lnTo>
                    <a:pt x="16461" y="3172"/>
                  </a:lnTo>
                  <a:lnTo>
                    <a:pt x="16535" y="3324"/>
                  </a:lnTo>
                  <a:lnTo>
                    <a:pt x="16535" y="3474"/>
                  </a:lnTo>
                  <a:lnTo>
                    <a:pt x="16237" y="3474"/>
                  </a:lnTo>
                  <a:lnTo>
                    <a:pt x="16237" y="3776"/>
                  </a:lnTo>
                  <a:lnTo>
                    <a:pt x="16088" y="3927"/>
                  </a:lnTo>
                  <a:lnTo>
                    <a:pt x="16088" y="4381"/>
                  </a:lnTo>
                  <a:lnTo>
                    <a:pt x="16312" y="4531"/>
                  </a:lnTo>
                  <a:lnTo>
                    <a:pt x="16312" y="4833"/>
                  </a:lnTo>
                  <a:lnTo>
                    <a:pt x="16163" y="4833"/>
                  </a:lnTo>
                  <a:lnTo>
                    <a:pt x="15716" y="4985"/>
                  </a:lnTo>
                  <a:lnTo>
                    <a:pt x="15641" y="5135"/>
                  </a:lnTo>
                  <a:lnTo>
                    <a:pt x="15716" y="5287"/>
                  </a:lnTo>
                  <a:lnTo>
                    <a:pt x="15716" y="5438"/>
                  </a:lnTo>
                  <a:lnTo>
                    <a:pt x="15641" y="5589"/>
                  </a:lnTo>
                  <a:lnTo>
                    <a:pt x="15492" y="5589"/>
                  </a:lnTo>
                  <a:lnTo>
                    <a:pt x="15418" y="5740"/>
                  </a:lnTo>
                  <a:lnTo>
                    <a:pt x="15492" y="5890"/>
                  </a:lnTo>
                  <a:lnTo>
                    <a:pt x="15343" y="6344"/>
                  </a:lnTo>
                  <a:lnTo>
                    <a:pt x="15269" y="6948"/>
                  </a:lnTo>
                  <a:lnTo>
                    <a:pt x="15194" y="7703"/>
                  </a:lnTo>
                  <a:lnTo>
                    <a:pt x="15269" y="7855"/>
                  </a:lnTo>
                  <a:lnTo>
                    <a:pt x="15418" y="8157"/>
                  </a:lnTo>
                  <a:lnTo>
                    <a:pt x="15492" y="8610"/>
                  </a:lnTo>
                  <a:lnTo>
                    <a:pt x="15567" y="8610"/>
                  </a:lnTo>
                  <a:lnTo>
                    <a:pt x="15567" y="8157"/>
                  </a:lnTo>
                  <a:lnTo>
                    <a:pt x="15790" y="7855"/>
                  </a:lnTo>
                  <a:lnTo>
                    <a:pt x="15865" y="7855"/>
                  </a:lnTo>
                  <a:lnTo>
                    <a:pt x="15939" y="8005"/>
                  </a:lnTo>
                  <a:lnTo>
                    <a:pt x="15939" y="8308"/>
                  </a:lnTo>
                  <a:lnTo>
                    <a:pt x="15865" y="8459"/>
                  </a:lnTo>
                  <a:lnTo>
                    <a:pt x="15790" y="8912"/>
                  </a:lnTo>
                  <a:lnTo>
                    <a:pt x="15790" y="9062"/>
                  </a:lnTo>
                  <a:lnTo>
                    <a:pt x="15865" y="9366"/>
                  </a:lnTo>
                  <a:lnTo>
                    <a:pt x="15939" y="9516"/>
                  </a:lnTo>
                  <a:lnTo>
                    <a:pt x="15865" y="9668"/>
                  </a:lnTo>
                  <a:lnTo>
                    <a:pt x="15716" y="9818"/>
                  </a:lnTo>
                  <a:lnTo>
                    <a:pt x="15716" y="10120"/>
                  </a:lnTo>
                  <a:lnTo>
                    <a:pt x="15790" y="10423"/>
                  </a:lnTo>
                  <a:lnTo>
                    <a:pt x="15865" y="11027"/>
                  </a:lnTo>
                  <a:lnTo>
                    <a:pt x="15939" y="11027"/>
                  </a:lnTo>
                  <a:lnTo>
                    <a:pt x="16014" y="11177"/>
                  </a:lnTo>
                  <a:lnTo>
                    <a:pt x="16014" y="11782"/>
                  </a:lnTo>
                  <a:lnTo>
                    <a:pt x="16088" y="11932"/>
                  </a:lnTo>
                  <a:lnTo>
                    <a:pt x="16014" y="12084"/>
                  </a:lnTo>
                  <a:lnTo>
                    <a:pt x="15865" y="11932"/>
                  </a:lnTo>
                  <a:lnTo>
                    <a:pt x="15641" y="11480"/>
                  </a:lnTo>
                  <a:lnTo>
                    <a:pt x="15567" y="11480"/>
                  </a:lnTo>
                  <a:lnTo>
                    <a:pt x="15492" y="11631"/>
                  </a:lnTo>
                  <a:lnTo>
                    <a:pt x="15492" y="12234"/>
                  </a:lnTo>
                  <a:lnTo>
                    <a:pt x="15418" y="12688"/>
                  </a:lnTo>
                  <a:lnTo>
                    <a:pt x="15418" y="12840"/>
                  </a:lnTo>
                  <a:lnTo>
                    <a:pt x="15567" y="12688"/>
                  </a:lnTo>
                  <a:lnTo>
                    <a:pt x="15716" y="12840"/>
                  </a:lnTo>
                  <a:lnTo>
                    <a:pt x="15790" y="12688"/>
                  </a:lnTo>
                  <a:lnTo>
                    <a:pt x="15939" y="12840"/>
                  </a:lnTo>
                  <a:lnTo>
                    <a:pt x="16014" y="13141"/>
                  </a:lnTo>
                  <a:lnTo>
                    <a:pt x="16163" y="13141"/>
                  </a:lnTo>
                  <a:lnTo>
                    <a:pt x="16237" y="12840"/>
                  </a:lnTo>
                  <a:lnTo>
                    <a:pt x="16312" y="12538"/>
                  </a:lnTo>
                  <a:lnTo>
                    <a:pt x="16386" y="12386"/>
                  </a:lnTo>
                  <a:lnTo>
                    <a:pt x="16461" y="12538"/>
                  </a:lnTo>
                  <a:lnTo>
                    <a:pt x="16386" y="13141"/>
                  </a:lnTo>
                  <a:lnTo>
                    <a:pt x="16386" y="13443"/>
                  </a:lnTo>
                  <a:lnTo>
                    <a:pt x="16535" y="13745"/>
                  </a:lnTo>
                  <a:lnTo>
                    <a:pt x="16684" y="13745"/>
                  </a:lnTo>
                  <a:lnTo>
                    <a:pt x="16833" y="13897"/>
                  </a:lnTo>
                  <a:lnTo>
                    <a:pt x="16908" y="14199"/>
                  </a:lnTo>
                  <a:lnTo>
                    <a:pt x="16833" y="14349"/>
                  </a:lnTo>
                  <a:lnTo>
                    <a:pt x="16684" y="14349"/>
                  </a:lnTo>
                  <a:lnTo>
                    <a:pt x="16461" y="14047"/>
                  </a:lnTo>
                  <a:lnTo>
                    <a:pt x="16312" y="13897"/>
                  </a:lnTo>
                  <a:lnTo>
                    <a:pt x="16088" y="14047"/>
                  </a:lnTo>
                  <a:lnTo>
                    <a:pt x="15865" y="14047"/>
                  </a:lnTo>
                  <a:lnTo>
                    <a:pt x="15865" y="14652"/>
                  </a:lnTo>
                  <a:lnTo>
                    <a:pt x="15939" y="14954"/>
                  </a:lnTo>
                  <a:lnTo>
                    <a:pt x="16088" y="14652"/>
                  </a:lnTo>
                  <a:lnTo>
                    <a:pt x="16163" y="14652"/>
                  </a:lnTo>
                  <a:lnTo>
                    <a:pt x="16386" y="14954"/>
                  </a:lnTo>
                  <a:lnTo>
                    <a:pt x="16386" y="15104"/>
                  </a:lnTo>
                  <a:lnTo>
                    <a:pt x="16088" y="15104"/>
                  </a:lnTo>
                  <a:lnTo>
                    <a:pt x="16014" y="15558"/>
                  </a:lnTo>
                  <a:lnTo>
                    <a:pt x="15865" y="16011"/>
                  </a:lnTo>
                  <a:lnTo>
                    <a:pt x="15939" y="16313"/>
                  </a:lnTo>
                  <a:lnTo>
                    <a:pt x="16163" y="17069"/>
                  </a:lnTo>
                  <a:lnTo>
                    <a:pt x="16535" y="17069"/>
                  </a:lnTo>
                  <a:lnTo>
                    <a:pt x="16833" y="17673"/>
                  </a:lnTo>
                  <a:lnTo>
                    <a:pt x="16908" y="17824"/>
                  </a:lnTo>
                  <a:lnTo>
                    <a:pt x="17131" y="17975"/>
                  </a:lnTo>
                  <a:lnTo>
                    <a:pt x="17280" y="18276"/>
                  </a:lnTo>
                  <a:lnTo>
                    <a:pt x="17355" y="18276"/>
                  </a:lnTo>
                  <a:lnTo>
                    <a:pt x="17355" y="18126"/>
                  </a:lnTo>
                  <a:lnTo>
                    <a:pt x="17280" y="17824"/>
                  </a:lnTo>
                  <a:lnTo>
                    <a:pt x="17280" y="17219"/>
                  </a:lnTo>
                  <a:lnTo>
                    <a:pt x="17429" y="16917"/>
                  </a:lnTo>
                  <a:lnTo>
                    <a:pt x="17504" y="17069"/>
                  </a:lnTo>
                  <a:lnTo>
                    <a:pt x="17429" y="17371"/>
                  </a:lnTo>
                  <a:lnTo>
                    <a:pt x="17504" y="17522"/>
                  </a:lnTo>
                  <a:lnTo>
                    <a:pt x="17727" y="17975"/>
                  </a:lnTo>
                  <a:lnTo>
                    <a:pt x="17802" y="17824"/>
                  </a:lnTo>
                  <a:lnTo>
                    <a:pt x="17802" y="17069"/>
                  </a:lnTo>
                  <a:lnTo>
                    <a:pt x="17876" y="16917"/>
                  </a:lnTo>
                  <a:lnTo>
                    <a:pt x="17951" y="16767"/>
                  </a:lnTo>
                  <a:lnTo>
                    <a:pt x="17951" y="17975"/>
                  </a:lnTo>
                  <a:lnTo>
                    <a:pt x="18100" y="17824"/>
                  </a:lnTo>
                  <a:lnTo>
                    <a:pt x="18174" y="17673"/>
                  </a:lnTo>
                  <a:lnTo>
                    <a:pt x="18249" y="17824"/>
                  </a:lnTo>
                  <a:lnTo>
                    <a:pt x="18323" y="17975"/>
                  </a:lnTo>
                  <a:lnTo>
                    <a:pt x="18249" y="18126"/>
                  </a:lnTo>
                  <a:lnTo>
                    <a:pt x="18025" y="18276"/>
                  </a:lnTo>
                  <a:lnTo>
                    <a:pt x="17951" y="18730"/>
                  </a:lnTo>
                  <a:lnTo>
                    <a:pt x="17876" y="19032"/>
                  </a:lnTo>
                  <a:lnTo>
                    <a:pt x="17951" y="19183"/>
                  </a:lnTo>
                  <a:lnTo>
                    <a:pt x="18174" y="19032"/>
                  </a:lnTo>
                  <a:lnTo>
                    <a:pt x="18323" y="19032"/>
                  </a:lnTo>
                  <a:lnTo>
                    <a:pt x="18398" y="18730"/>
                  </a:lnTo>
                  <a:lnTo>
                    <a:pt x="18696" y="18730"/>
                  </a:lnTo>
                  <a:lnTo>
                    <a:pt x="18696" y="18882"/>
                  </a:lnTo>
                  <a:lnTo>
                    <a:pt x="18621" y="19032"/>
                  </a:lnTo>
                  <a:lnTo>
                    <a:pt x="18398" y="19334"/>
                  </a:lnTo>
                  <a:lnTo>
                    <a:pt x="18323" y="19787"/>
                  </a:lnTo>
                  <a:lnTo>
                    <a:pt x="18398" y="19939"/>
                  </a:lnTo>
                  <a:lnTo>
                    <a:pt x="18472" y="19939"/>
                  </a:lnTo>
                  <a:lnTo>
                    <a:pt x="18769" y="19637"/>
                  </a:lnTo>
                  <a:lnTo>
                    <a:pt x="18845" y="19637"/>
                  </a:lnTo>
                  <a:lnTo>
                    <a:pt x="18845" y="19787"/>
                  </a:lnTo>
                  <a:lnTo>
                    <a:pt x="18696" y="20241"/>
                  </a:lnTo>
                  <a:lnTo>
                    <a:pt x="18547" y="20391"/>
                  </a:lnTo>
                  <a:lnTo>
                    <a:pt x="18398" y="20543"/>
                  </a:lnTo>
                  <a:lnTo>
                    <a:pt x="18398" y="21146"/>
                  </a:lnTo>
                  <a:lnTo>
                    <a:pt x="18547" y="21146"/>
                  </a:lnTo>
                  <a:lnTo>
                    <a:pt x="18621" y="21600"/>
                  </a:lnTo>
                  <a:lnTo>
                    <a:pt x="18696" y="21600"/>
                  </a:lnTo>
                  <a:lnTo>
                    <a:pt x="18769" y="21448"/>
                  </a:lnTo>
                  <a:lnTo>
                    <a:pt x="18769" y="20996"/>
                  </a:lnTo>
                  <a:lnTo>
                    <a:pt x="19143" y="20996"/>
                  </a:lnTo>
                  <a:lnTo>
                    <a:pt x="19143" y="20694"/>
                  </a:lnTo>
                  <a:lnTo>
                    <a:pt x="19441" y="20694"/>
                  </a:lnTo>
                  <a:lnTo>
                    <a:pt x="19514" y="20543"/>
                  </a:lnTo>
                  <a:lnTo>
                    <a:pt x="19590" y="20241"/>
                  </a:lnTo>
                  <a:lnTo>
                    <a:pt x="20781" y="19334"/>
                  </a:lnTo>
                  <a:lnTo>
                    <a:pt x="20781" y="18428"/>
                  </a:lnTo>
                  <a:lnTo>
                    <a:pt x="20930" y="18276"/>
                  </a:lnTo>
                  <a:lnTo>
                    <a:pt x="21004" y="18126"/>
                  </a:lnTo>
                  <a:lnTo>
                    <a:pt x="21004" y="16767"/>
                  </a:lnTo>
                  <a:lnTo>
                    <a:pt x="21079" y="16615"/>
                  </a:lnTo>
                  <a:lnTo>
                    <a:pt x="21153" y="16465"/>
                  </a:lnTo>
                  <a:lnTo>
                    <a:pt x="21228" y="16465"/>
                  </a:lnTo>
                  <a:lnTo>
                    <a:pt x="21302" y="16615"/>
                  </a:lnTo>
                  <a:lnTo>
                    <a:pt x="21302" y="17975"/>
                  </a:lnTo>
                  <a:lnTo>
                    <a:pt x="21228" y="18126"/>
                  </a:lnTo>
                  <a:lnTo>
                    <a:pt x="21228" y="18580"/>
                  </a:lnTo>
                  <a:lnTo>
                    <a:pt x="21153" y="19032"/>
                  </a:lnTo>
                  <a:lnTo>
                    <a:pt x="21377" y="18882"/>
                  </a:lnTo>
                  <a:lnTo>
                    <a:pt x="21451" y="18428"/>
                  </a:lnTo>
                  <a:lnTo>
                    <a:pt x="21526" y="17824"/>
                  </a:lnTo>
                  <a:lnTo>
                    <a:pt x="21451" y="16767"/>
                  </a:lnTo>
                  <a:lnTo>
                    <a:pt x="21600" y="15710"/>
                  </a:lnTo>
                  <a:lnTo>
                    <a:pt x="21600" y="15104"/>
                  </a:lnTo>
                  <a:lnTo>
                    <a:pt x="21526" y="14803"/>
                  </a:lnTo>
                  <a:lnTo>
                    <a:pt x="21526" y="14199"/>
                  </a:lnTo>
                  <a:lnTo>
                    <a:pt x="21600" y="13897"/>
                  </a:lnTo>
                  <a:lnTo>
                    <a:pt x="21600" y="13595"/>
                  </a:lnTo>
                  <a:lnTo>
                    <a:pt x="20259" y="14199"/>
                  </a:lnTo>
                  <a:lnTo>
                    <a:pt x="18696" y="14803"/>
                  </a:lnTo>
                  <a:lnTo>
                    <a:pt x="18472" y="13745"/>
                  </a:lnTo>
                  <a:lnTo>
                    <a:pt x="18025" y="10573"/>
                  </a:lnTo>
                  <a:lnTo>
                    <a:pt x="17578" y="6948"/>
                  </a:lnTo>
                  <a:lnTo>
                    <a:pt x="17355" y="5740"/>
                  </a:lnTo>
                  <a:lnTo>
                    <a:pt x="17280" y="5135"/>
                  </a:lnTo>
                  <a:lnTo>
                    <a:pt x="17206" y="4229"/>
                  </a:lnTo>
                  <a:lnTo>
                    <a:pt x="16610" y="0"/>
                  </a:lnTo>
                  <a:lnTo>
                    <a:pt x="15269" y="604"/>
                  </a:lnTo>
                  <a:lnTo>
                    <a:pt x="14673" y="906"/>
                  </a:lnTo>
                  <a:lnTo>
                    <a:pt x="13184" y="1511"/>
                  </a:lnTo>
                  <a:lnTo>
                    <a:pt x="12141" y="1813"/>
                  </a:lnTo>
                  <a:lnTo>
                    <a:pt x="11247" y="2266"/>
                  </a:lnTo>
                  <a:lnTo>
                    <a:pt x="10204" y="2718"/>
                  </a:lnTo>
                  <a:lnTo>
                    <a:pt x="9236" y="3172"/>
                  </a:lnTo>
                  <a:lnTo>
                    <a:pt x="9161" y="3172"/>
                  </a:lnTo>
                  <a:lnTo>
                    <a:pt x="6331" y="4229"/>
                  </a:lnTo>
                  <a:lnTo>
                    <a:pt x="5288" y="4683"/>
                  </a:lnTo>
                  <a:lnTo>
                    <a:pt x="5065" y="4683"/>
                  </a:lnTo>
                  <a:lnTo>
                    <a:pt x="3128" y="5438"/>
                  </a:lnTo>
                  <a:lnTo>
                    <a:pt x="2606" y="5589"/>
                  </a:lnTo>
                  <a:lnTo>
                    <a:pt x="447" y="6344"/>
                  </a:lnTo>
                  <a:lnTo>
                    <a:pt x="0" y="6646"/>
                  </a:lnTo>
                  <a:lnTo>
                    <a:pt x="596" y="12688"/>
                  </a:lnTo>
                  <a:lnTo>
                    <a:pt x="670" y="12386"/>
                  </a:lnTo>
                  <a:lnTo>
                    <a:pt x="894" y="11782"/>
                  </a:lnTo>
                  <a:lnTo>
                    <a:pt x="1043" y="11480"/>
                  </a:lnTo>
                  <a:lnTo>
                    <a:pt x="1341" y="11177"/>
                  </a:lnTo>
                  <a:lnTo>
                    <a:pt x="1341" y="11027"/>
                  </a:lnTo>
                  <a:lnTo>
                    <a:pt x="1415" y="10725"/>
                  </a:lnTo>
                  <a:lnTo>
                    <a:pt x="1490" y="10573"/>
                  </a:lnTo>
                  <a:lnTo>
                    <a:pt x="1937" y="9668"/>
                  </a:lnTo>
                  <a:lnTo>
                    <a:pt x="2010" y="9516"/>
                  </a:lnTo>
                  <a:lnTo>
                    <a:pt x="2086" y="9062"/>
                  </a:lnTo>
                  <a:lnTo>
                    <a:pt x="2086" y="8912"/>
                  </a:lnTo>
                  <a:lnTo>
                    <a:pt x="2308" y="8912"/>
                  </a:lnTo>
                  <a:lnTo>
                    <a:pt x="2457" y="9062"/>
                  </a:lnTo>
                  <a:lnTo>
                    <a:pt x="2606" y="9214"/>
                  </a:lnTo>
                  <a:lnTo>
                    <a:pt x="2755" y="9062"/>
                  </a:lnTo>
                  <a:lnTo>
                    <a:pt x="2904" y="8459"/>
                  </a:lnTo>
                  <a:lnTo>
                    <a:pt x="3053" y="7703"/>
                  </a:lnTo>
                  <a:lnTo>
                    <a:pt x="3128" y="7553"/>
                  </a:lnTo>
                  <a:lnTo>
                    <a:pt x="3202" y="7401"/>
                  </a:lnTo>
                  <a:lnTo>
                    <a:pt x="3202" y="7099"/>
                  </a:lnTo>
                  <a:lnTo>
                    <a:pt x="3277" y="6797"/>
                  </a:lnTo>
                  <a:lnTo>
                    <a:pt x="3351" y="6496"/>
                  </a:lnTo>
                  <a:lnTo>
                    <a:pt x="3500" y="6496"/>
                  </a:lnTo>
                  <a:lnTo>
                    <a:pt x="3500" y="6948"/>
                  </a:lnTo>
                  <a:lnTo>
                    <a:pt x="3575" y="7251"/>
                  </a:lnTo>
                  <a:lnTo>
                    <a:pt x="3798" y="7401"/>
                  </a:lnTo>
                  <a:lnTo>
                    <a:pt x="4543" y="7401"/>
                  </a:lnTo>
                  <a:lnTo>
                    <a:pt x="4692" y="7553"/>
                  </a:lnTo>
                  <a:lnTo>
                    <a:pt x="4767" y="7401"/>
                  </a:lnTo>
                  <a:lnTo>
                    <a:pt x="4841" y="7251"/>
                  </a:lnTo>
                  <a:lnTo>
                    <a:pt x="4767" y="7099"/>
                  </a:lnTo>
                  <a:lnTo>
                    <a:pt x="4841" y="6948"/>
                  </a:lnTo>
                  <a:lnTo>
                    <a:pt x="4841" y="6797"/>
                  </a:lnTo>
                  <a:lnTo>
                    <a:pt x="4916" y="6646"/>
                  </a:lnTo>
                  <a:lnTo>
                    <a:pt x="4990" y="6496"/>
                  </a:lnTo>
                  <a:lnTo>
                    <a:pt x="4916" y="6344"/>
                  </a:lnTo>
                  <a:lnTo>
                    <a:pt x="4841" y="6194"/>
                  </a:lnTo>
                  <a:lnTo>
                    <a:pt x="4916" y="6042"/>
                  </a:lnTo>
                  <a:lnTo>
                    <a:pt x="5065" y="6042"/>
                  </a:lnTo>
                  <a:lnTo>
                    <a:pt x="5288" y="5740"/>
                  </a:lnTo>
                  <a:lnTo>
                    <a:pt x="5586" y="5740"/>
                  </a:lnTo>
                  <a:lnTo>
                    <a:pt x="5661" y="5589"/>
                  </a:lnTo>
                  <a:lnTo>
                    <a:pt x="5735" y="5287"/>
                  </a:lnTo>
                  <a:lnTo>
                    <a:pt x="5810" y="5135"/>
                  </a:lnTo>
                  <a:lnTo>
                    <a:pt x="5959" y="4985"/>
                  </a:lnTo>
                  <a:lnTo>
                    <a:pt x="6182" y="4833"/>
                  </a:lnTo>
                  <a:lnTo>
                    <a:pt x="6331" y="4985"/>
                  </a:lnTo>
                  <a:lnTo>
                    <a:pt x="6704" y="5438"/>
                  </a:lnTo>
                  <a:lnTo>
                    <a:pt x="6853" y="5589"/>
                  </a:lnTo>
                  <a:lnTo>
                    <a:pt x="7076" y="5438"/>
                  </a:lnTo>
                  <a:lnTo>
                    <a:pt x="7300" y="5438"/>
                  </a:lnTo>
                  <a:lnTo>
                    <a:pt x="7374" y="5287"/>
                  </a:lnTo>
                  <a:lnTo>
                    <a:pt x="7449" y="5135"/>
                  </a:lnTo>
                  <a:lnTo>
                    <a:pt x="7523" y="5287"/>
                  </a:lnTo>
                  <a:lnTo>
                    <a:pt x="7672" y="5438"/>
                  </a:lnTo>
                  <a:lnTo>
                    <a:pt x="7672" y="5589"/>
                  </a:lnTo>
                  <a:lnTo>
                    <a:pt x="7598" y="5890"/>
                  </a:lnTo>
                  <a:lnTo>
                    <a:pt x="7523" y="6042"/>
                  </a:lnTo>
                  <a:lnTo>
                    <a:pt x="7598" y="6194"/>
                  </a:lnTo>
                  <a:lnTo>
                    <a:pt x="7747" y="6496"/>
                  </a:lnTo>
                  <a:lnTo>
                    <a:pt x="7821" y="6496"/>
                  </a:lnTo>
                  <a:lnTo>
                    <a:pt x="7896" y="6344"/>
                  </a:lnTo>
                  <a:lnTo>
                    <a:pt x="8045" y="6344"/>
                  </a:lnTo>
                  <a:lnTo>
                    <a:pt x="8045" y="6496"/>
                  </a:lnTo>
                  <a:lnTo>
                    <a:pt x="7969" y="6797"/>
                  </a:lnTo>
                  <a:lnTo>
                    <a:pt x="7969" y="7099"/>
                  </a:lnTo>
                  <a:lnTo>
                    <a:pt x="8045" y="7251"/>
                  </a:lnTo>
                  <a:lnTo>
                    <a:pt x="8194" y="7401"/>
                  </a:lnTo>
                  <a:lnTo>
                    <a:pt x="8267" y="7553"/>
                  </a:lnTo>
                  <a:lnTo>
                    <a:pt x="8267" y="8005"/>
                  </a:lnTo>
                  <a:lnTo>
                    <a:pt x="8492" y="8308"/>
                  </a:lnTo>
                  <a:lnTo>
                    <a:pt x="8641" y="8308"/>
                  </a:lnTo>
                  <a:lnTo>
                    <a:pt x="8863" y="8459"/>
                  </a:lnTo>
                  <a:lnTo>
                    <a:pt x="8938" y="8308"/>
                  </a:lnTo>
                  <a:lnTo>
                    <a:pt x="9236" y="8610"/>
                  </a:lnTo>
                  <a:lnTo>
                    <a:pt x="9385" y="8760"/>
                  </a:lnTo>
                  <a:lnTo>
                    <a:pt x="9534" y="8760"/>
                  </a:lnTo>
                  <a:lnTo>
                    <a:pt x="9683" y="8912"/>
                  </a:lnTo>
                  <a:lnTo>
                    <a:pt x="9683" y="9214"/>
                  </a:lnTo>
                  <a:lnTo>
                    <a:pt x="9608" y="9516"/>
                  </a:lnTo>
                  <a:lnTo>
                    <a:pt x="9459" y="9818"/>
                  </a:lnTo>
                  <a:lnTo>
                    <a:pt x="9459" y="10271"/>
                  </a:lnTo>
                  <a:lnTo>
                    <a:pt x="9608" y="10573"/>
                  </a:lnTo>
                  <a:lnTo>
                    <a:pt x="9832" y="10725"/>
                  </a:lnTo>
                  <a:lnTo>
                    <a:pt x="10055" y="10875"/>
                  </a:lnTo>
                  <a:lnTo>
                    <a:pt x="10428" y="10875"/>
                  </a:lnTo>
                  <a:lnTo>
                    <a:pt x="10800" y="11027"/>
                  </a:lnTo>
                  <a:lnTo>
                    <a:pt x="10874" y="11480"/>
                  </a:lnTo>
                  <a:lnTo>
                    <a:pt x="10949" y="11631"/>
                  </a:lnTo>
                  <a:lnTo>
                    <a:pt x="11321" y="11631"/>
                  </a:lnTo>
                  <a:lnTo>
                    <a:pt x="11545" y="11932"/>
                  </a:lnTo>
                  <a:lnTo>
                    <a:pt x="11843" y="11027"/>
                  </a:lnTo>
                  <a:lnTo>
                    <a:pt x="12066" y="11329"/>
                  </a:lnTo>
                  <a:lnTo>
                    <a:pt x="12513" y="11932"/>
                  </a:lnTo>
                  <a:lnTo>
                    <a:pt x="12066" y="13292"/>
                  </a:lnTo>
                  <a:lnTo>
                    <a:pt x="12066" y="13745"/>
                  </a:lnTo>
                  <a:lnTo>
                    <a:pt x="12141" y="14199"/>
                  </a:lnTo>
                  <a:lnTo>
                    <a:pt x="12141" y="14349"/>
                  </a:lnTo>
                  <a:lnTo>
                    <a:pt x="12066" y="14652"/>
                  </a:lnTo>
                  <a:lnTo>
                    <a:pt x="11992" y="14652"/>
                  </a:lnTo>
                  <a:lnTo>
                    <a:pt x="11843" y="14954"/>
                  </a:lnTo>
                  <a:lnTo>
                    <a:pt x="11843" y="15558"/>
                  </a:lnTo>
                  <a:lnTo>
                    <a:pt x="11768" y="15710"/>
                  </a:lnTo>
                  <a:lnTo>
                    <a:pt x="11545" y="16011"/>
                  </a:lnTo>
                  <a:lnTo>
                    <a:pt x="11470" y="16162"/>
                  </a:lnTo>
                  <a:lnTo>
                    <a:pt x="11396" y="16465"/>
                  </a:lnTo>
                  <a:lnTo>
                    <a:pt x="11321" y="16767"/>
                  </a:lnTo>
                  <a:lnTo>
                    <a:pt x="11321" y="17069"/>
                  </a:lnTo>
                  <a:lnTo>
                    <a:pt x="11247" y="17371"/>
                  </a:lnTo>
                  <a:lnTo>
                    <a:pt x="11247" y="18580"/>
                  </a:lnTo>
                  <a:lnTo>
                    <a:pt x="11396" y="19032"/>
                  </a:lnTo>
                  <a:lnTo>
                    <a:pt x="11545" y="19183"/>
                  </a:lnTo>
                  <a:lnTo>
                    <a:pt x="11619" y="19485"/>
                  </a:lnTo>
                  <a:lnTo>
                    <a:pt x="11768" y="19485"/>
                  </a:lnTo>
                  <a:lnTo>
                    <a:pt x="11843" y="19334"/>
                  </a:lnTo>
                  <a:lnTo>
                    <a:pt x="12141" y="18882"/>
                  </a:lnTo>
                  <a:lnTo>
                    <a:pt x="12364" y="18730"/>
                  </a:lnTo>
                  <a:lnTo>
                    <a:pt x="12513" y="18428"/>
                  </a:lnTo>
                  <a:lnTo>
                    <a:pt x="12439" y="18126"/>
                  </a:lnTo>
                  <a:lnTo>
                    <a:pt x="12439" y="17975"/>
                  </a:lnTo>
                  <a:lnTo>
                    <a:pt x="12513" y="17824"/>
                  </a:lnTo>
                  <a:lnTo>
                    <a:pt x="12513" y="17522"/>
                  </a:lnTo>
                  <a:lnTo>
                    <a:pt x="12662" y="17522"/>
                  </a:lnTo>
                  <a:lnTo>
                    <a:pt x="12886" y="18276"/>
                  </a:lnTo>
                  <a:lnTo>
                    <a:pt x="12959" y="18730"/>
                  </a:lnTo>
                  <a:lnTo>
                    <a:pt x="13184" y="19032"/>
                  </a:lnTo>
                  <a:lnTo>
                    <a:pt x="13257" y="19334"/>
                  </a:lnTo>
                  <a:lnTo>
                    <a:pt x="13406" y="19485"/>
                  </a:lnTo>
                  <a:lnTo>
                    <a:pt x="13482" y="19485"/>
                  </a:lnTo>
                  <a:lnTo>
                    <a:pt x="13555" y="19334"/>
                  </a:lnTo>
                  <a:lnTo>
                    <a:pt x="13555" y="19183"/>
                  </a:lnTo>
                  <a:lnTo>
                    <a:pt x="13406" y="18882"/>
                  </a:lnTo>
                  <a:lnTo>
                    <a:pt x="13406" y="18428"/>
                  </a:lnTo>
                  <a:lnTo>
                    <a:pt x="13555" y="18428"/>
                  </a:lnTo>
                  <a:lnTo>
                    <a:pt x="13704" y="18882"/>
                  </a:lnTo>
                  <a:lnTo>
                    <a:pt x="13704" y="19183"/>
                  </a:lnTo>
                  <a:lnTo>
                    <a:pt x="14002" y="19787"/>
                  </a:lnTo>
                  <a:lnTo>
                    <a:pt x="14077" y="19787"/>
                  </a:lnTo>
                  <a:lnTo>
                    <a:pt x="14077" y="19637"/>
                  </a:lnTo>
                  <a:lnTo>
                    <a:pt x="14151" y="19183"/>
                  </a:lnTo>
                  <a:lnTo>
                    <a:pt x="14449" y="19334"/>
                  </a:lnTo>
                  <a:lnTo>
                    <a:pt x="14524" y="19637"/>
                  </a:lnTo>
                  <a:lnTo>
                    <a:pt x="14896" y="19637"/>
                  </a:lnTo>
                  <a:lnTo>
                    <a:pt x="15045" y="19787"/>
                  </a:lnTo>
                  <a:lnTo>
                    <a:pt x="15045" y="20089"/>
                  </a:lnTo>
                  <a:lnTo>
                    <a:pt x="15194" y="20241"/>
                  </a:lnTo>
                  <a:lnTo>
                    <a:pt x="15269" y="20089"/>
                  </a:lnTo>
                  <a:lnTo>
                    <a:pt x="15418" y="20089"/>
                  </a:lnTo>
                  <a:lnTo>
                    <a:pt x="15492" y="19939"/>
                  </a:lnTo>
                  <a:lnTo>
                    <a:pt x="15418" y="19485"/>
                  </a:lnTo>
                  <a:lnTo>
                    <a:pt x="15641" y="19485"/>
                  </a:lnTo>
                  <a:lnTo>
                    <a:pt x="15641" y="20089"/>
                  </a:lnTo>
                  <a:lnTo>
                    <a:pt x="15716" y="20391"/>
                  </a:lnTo>
                  <a:lnTo>
                    <a:pt x="15939" y="20391"/>
                  </a:lnTo>
                  <a:lnTo>
                    <a:pt x="16014" y="20694"/>
                  </a:lnTo>
                  <a:lnTo>
                    <a:pt x="16088" y="20996"/>
                  </a:lnTo>
                  <a:lnTo>
                    <a:pt x="16237" y="20996"/>
                  </a:lnTo>
                  <a:lnTo>
                    <a:pt x="16237" y="20694"/>
                  </a:lnTo>
                  <a:lnTo>
                    <a:pt x="16163" y="20543"/>
                  </a:lnTo>
                  <a:lnTo>
                    <a:pt x="16088" y="20241"/>
                  </a:lnTo>
                  <a:lnTo>
                    <a:pt x="16163" y="20089"/>
                  </a:lnTo>
                  <a:lnTo>
                    <a:pt x="16088" y="19939"/>
                  </a:lnTo>
                  <a:lnTo>
                    <a:pt x="15939" y="19637"/>
                  </a:lnTo>
                  <a:lnTo>
                    <a:pt x="15790" y="19334"/>
                  </a:lnTo>
                  <a:lnTo>
                    <a:pt x="15716" y="18882"/>
                  </a:lnTo>
                  <a:lnTo>
                    <a:pt x="15716" y="18276"/>
                  </a:lnTo>
                  <a:lnTo>
                    <a:pt x="15641" y="18126"/>
                  </a:lnTo>
                  <a:lnTo>
                    <a:pt x="15567" y="18126"/>
                  </a:lnTo>
                  <a:lnTo>
                    <a:pt x="15418" y="18276"/>
                  </a:lnTo>
                  <a:lnTo>
                    <a:pt x="15194" y="18276"/>
                  </a:lnTo>
                  <a:lnTo>
                    <a:pt x="15045" y="17824"/>
                  </a:lnTo>
                  <a:lnTo>
                    <a:pt x="14822" y="17673"/>
                  </a:lnTo>
                  <a:lnTo>
                    <a:pt x="14300" y="17069"/>
                  </a:lnTo>
                  <a:lnTo>
                    <a:pt x="14151" y="16767"/>
                  </a:lnTo>
                  <a:lnTo>
                    <a:pt x="14151" y="16465"/>
                  </a:lnTo>
                  <a:lnTo>
                    <a:pt x="14300" y="16465"/>
                  </a:lnTo>
                  <a:lnTo>
                    <a:pt x="14449" y="16767"/>
                  </a:lnTo>
                  <a:lnTo>
                    <a:pt x="14524" y="16917"/>
                  </a:lnTo>
                  <a:lnTo>
                    <a:pt x="14747" y="16917"/>
                  </a:lnTo>
                  <a:lnTo>
                    <a:pt x="14896" y="17069"/>
                  </a:lnTo>
                  <a:lnTo>
                    <a:pt x="15194" y="17522"/>
                  </a:lnTo>
                  <a:lnTo>
                    <a:pt x="15269" y="17824"/>
                  </a:lnTo>
                  <a:lnTo>
                    <a:pt x="15567" y="17824"/>
                  </a:lnTo>
                  <a:lnTo>
                    <a:pt x="15641" y="17371"/>
                  </a:lnTo>
                  <a:lnTo>
                    <a:pt x="15641" y="17219"/>
                  </a:lnTo>
                  <a:lnTo>
                    <a:pt x="15418" y="17069"/>
                  </a:lnTo>
                  <a:lnTo>
                    <a:pt x="15194" y="16615"/>
                  </a:lnTo>
                  <a:lnTo>
                    <a:pt x="14971" y="16162"/>
                  </a:lnTo>
                  <a:lnTo>
                    <a:pt x="14822" y="15860"/>
                  </a:lnTo>
                  <a:lnTo>
                    <a:pt x="14747" y="15558"/>
                  </a:lnTo>
                  <a:lnTo>
                    <a:pt x="14673" y="15104"/>
                  </a:lnTo>
                  <a:lnTo>
                    <a:pt x="14673" y="14803"/>
                  </a:lnTo>
                  <a:lnTo>
                    <a:pt x="14598" y="14501"/>
                  </a:lnTo>
                  <a:lnTo>
                    <a:pt x="14598" y="14047"/>
                  </a:lnTo>
                  <a:lnTo>
                    <a:pt x="14524" y="13595"/>
                  </a:lnTo>
                  <a:lnTo>
                    <a:pt x="14449" y="13443"/>
                  </a:lnTo>
                  <a:lnTo>
                    <a:pt x="14449" y="13292"/>
                  </a:lnTo>
                  <a:lnTo>
                    <a:pt x="14375" y="13141"/>
                  </a:lnTo>
                  <a:lnTo>
                    <a:pt x="14300" y="12990"/>
                  </a:lnTo>
                  <a:lnTo>
                    <a:pt x="14375" y="12688"/>
                  </a:lnTo>
                  <a:lnTo>
                    <a:pt x="14449" y="12538"/>
                  </a:lnTo>
                  <a:lnTo>
                    <a:pt x="14524" y="12386"/>
                  </a:lnTo>
                  <a:lnTo>
                    <a:pt x="14524" y="12084"/>
                  </a:lnTo>
                  <a:lnTo>
                    <a:pt x="14449" y="11932"/>
                  </a:lnTo>
                  <a:lnTo>
                    <a:pt x="14226" y="12084"/>
                  </a:lnTo>
                  <a:lnTo>
                    <a:pt x="14226" y="11932"/>
                  </a:lnTo>
                  <a:lnTo>
                    <a:pt x="14300" y="11631"/>
                  </a:lnTo>
                  <a:lnTo>
                    <a:pt x="14300" y="11177"/>
                  </a:lnTo>
                  <a:lnTo>
                    <a:pt x="14226" y="11027"/>
                  </a:lnTo>
                  <a:lnTo>
                    <a:pt x="14300" y="10875"/>
                  </a:lnTo>
                  <a:lnTo>
                    <a:pt x="14375" y="10875"/>
                  </a:lnTo>
                  <a:lnTo>
                    <a:pt x="14524" y="11177"/>
                  </a:lnTo>
                  <a:lnTo>
                    <a:pt x="14598" y="11027"/>
                  </a:lnTo>
                  <a:lnTo>
                    <a:pt x="14598" y="10875"/>
                  </a:lnTo>
                  <a:lnTo>
                    <a:pt x="14524" y="10573"/>
                  </a:lnTo>
                  <a:lnTo>
                    <a:pt x="14300" y="10120"/>
                  </a:lnTo>
                  <a:lnTo>
                    <a:pt x="14375" y="9969"/>
                  </a:lnTo>
                  <a:lnTo>
                    <a:pt x="14449" y="10120"/>
                  </a:lnTo>
                  <a:lnTo>
                    <a:pt x="14673" y="10120"/>
                  </a:lnTo>
                  <a:lnTo>
                    <a:pt x="14747" y="9969"/>
                  </a:lnTo>
                  <a:lnTo>
                    <a:pt x="14673" y="9668"/>
                  </a:lnTo>
                  <a:lnTo>
                    <a:pt x="14598" y="9516"/>
                  </a:lnTo>
                  <a:lnTo>
                    <a:pt x="14449" y="9516"/>
                  </a:lnTo>
                  <a:lnTo>
                    <a:pt x="14300" y="9366"/>
                  </a:lnTo>
                  <a:lnTo>
                    <a:pt x="14226" y="9062"/>
                  </a:lnTo>
                  <a:lnTo>
                    <a:pt x="14226" y="8912"/>
                  </a:lnTo>
                  <a:lnTo>
                    <a:pt x="14524" y="9062"/>
                  </a:lnTo>
                  <a:lnTo>
                    <a:pt x="14598" y="8912"/>
                  </a:lnTo>
                  <a:lnTo>
                    <a:pt x="14598" y="8760"/>
                  </a:lnTo>
                  <a:lnTo>
                    <a:pt x="14449" y="8459"/>
                  </a:lnTo>
                  <a:lnTo>
                    <a:pt x="14300" y="8459"/>
                  </a:lnTo>
                  <a:lnTo>
                    <a:pt x="14226" y="8308"/>
                  </a:lnTo>
                  <a:lnTo>
                    <a:pt x="14002" y="8308"/>
                  </a:lnTo>
                  <a:lnTo>
                    <a:pt x="13928" y="7703"/>
                  </a:lnTo>
                  <a:lnTo>
                    <a:pt x="13704" y="7703"/>
                  </a:lnTo>
                  <a:close/>
                </a:path>
              </a:pathLst>
            </a:custGeom>
            <a:solidFill>
              <a:srgbClr val="FFFF99"/>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487" name="Massachusetts"/>
            <p:cNvSpPr/>
            <p:nvPr/>
          </p:nvSpPr>
          <p:spPr>
            <a:xfrm>
              <a:off x="7681914" y="1564947"/>
              <a:ext cx="546105" cy="2953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764" y="8323"/>
                  </a:moveTo>
                  <a:lnTo>
                    <a:pt x="13663" y="8125"/>
                  </a:lnTo>
                  <a:lnTo>
                    <a:pt x="13864" y="7926"/>
                  </a:lnTo>
                  <a:lnTo>
                    <a:pt x="13964" y="7926"/>
                  </a:lnTo>
                  <a:lnTo>
                    <a:pt x="13864" y="7728"/>
                  </a:lnTo>
                  <a:lnTo>
                    <a:pt x="13864" y="7134"/>
                  </a:lnTo>
                  <a:lnTo>
                    <a:pt x="13964" y="6738"/>
                  </a:lnTo>
                  <a:lnTo>
                    <a:pt x="14166" y="6539"/>
                  </a:lnTo>
                  <a:lnTo>
                    <a:pt x="14466" y="5944"/>
                  </a:lnTo>
                  <a:lnTo>
                    <a:pt x="14568" y="5747"/>
                  </a:lnTo>
                  <a:lnTo>
                    <a:pt x="14568" y="5549"/>
                  </a:lnTo>
                  <a:lnTo>
                    <a:pt x="14366" y="5549"/>
                  </a:lnTo>
                  <a:lnTo>
                    <a:pt x="14266" y="5350"/>
                  </a:lnTo>
                  <a:lnTo>
                    <a:pt x="14366" y="5152"/>
                  </a:lnTo>
                  <a:lnTo>
                    <a:pt x="14466" y="4755"/>
                  </a:lnTo>
                  <a:lnTo>
                    <a:pt x="14969" y="4360"/>
                  </a:lnTo>
                  <a:lnTo>
                    <a:pt x="15170" y="4162"/>
                  </a:lnTo>
                  <a:lnTo>
                    <a:pt x="15271" y="3765"/>
                  </a:lnTo>
                  <a:lnTo>
                    <a:pt x="15170" y="3368"/>
                  </a:lnTo>
                  <a:lnTo>
                    <a:pt x="14969" y="2973"/>
                  </a:lnTo>
                  <a:lnTo>
                    <a:pt x="14668" y="3171"/>
                  </a:lnTo>
                  <a:lnTo>
                    <a:pt x="14668" y="2576"/>
                  </a:lnTo>
                  <a:lnTo>
                    <a:pt x="14366" y="2576"/>
                  </a:lnTo>
                  <a:lnTo>
                    <a:pt x="14266" y="2179"/>
                  </a:lnTo>
                  <a:lnTo>
                    <a:pt x="14166" y="1585"/>
                  </a:lnTo>
                  <a:lnTo>
                    <a:pt x="13864" y="1189"/>
                  </a:lnTo>
                  <a:lnTo>
                    <a:pt x="13864" y="991"/>
                  </a:lnTo>
                  <a:lnTo>
                    <a:pt x="13964" y="595"/>
                  </a:lnTo>
                  <a:lnTo>
                    <a:pt x="13864" y="198"/>
                  </a:lnTo>
                  <a:lnTo>
                    <a:pt x="13563" y="0"/>
                  </a:lnTo>
                  <a:lnTo>
                    <a:pt x="13462" y="0"/>
                  </a:lnTo>
                  <a:lnTo>
                    <a:pt x="12859" y="595"/>
                  </a:lnTo>
                  <a:lnTo>
                    <a:pt x="12759" y="792"/>
                  </a:lnTo>
                  <a:lnTo>
                    <a:pt x="12659" y="1585"/>
                  </a:lnTo>
                  <a:lnTo>
                    <a:pt x="12559" y="1585"/>
                  </a:lnTo>
                  <a:lnTo>
                    <a:pt x="12257" y="1784"/>
                  </a:lnTo>
                  <a:lnTo>
                    <a:pt x="12056" y="1981"/>
                  </a:lnTo>
                  <a:lnTo>
                    <a:pt x="12056" y="2774"/>
                  </a:lnTo>
                  <a:lnTo>
                    <a:pt x="12157" y="2973"/>
                  </a:lnTo>
                  <a:lnTo>
                    <a:pt x="11955" y="3171"/>
                  </a:lnTo>
                  <a:lnTo>
                    <a:pt x="11855" y="3368"/>
                  </a:lnTo>
                  <a:lnTo>
                    <a:pt x="11754" y="3368"/>
                  </a:lnTo>
                  <a:lnTo>
                    <a:pt x="11654" y="3567"/>
                  </a:lnTo>
                  <a:lnTo>
                    <a:pt x="11554" y="3963"/>
                  </a:lnTo>
                  <a:lnTo>
                    <a:pt x="11352" y="4162"/>
                  </a:lnTo>
                  <a:lnTo>
                    <a:pt x="9041" y="5152"/>
                  </a:lnTo>
                  <a:lnTo>
                    <a:pt x="8037" y="5549"/>
                  </a:lnTo>
                  <a:lnTo>
                    <a:pt x="7937" y="5549"/>
                  </a:lnTo>
                  <a:lnTo>
                    <a:pt x="5927" y="6341"/>
                  </a:lnTo>
                  <a:lnTo>
                    <a:pt x="4722" y="6936"/>
                  </a:lnTo>
                  <a:lnTo>
                    <a:pt x="2211" y="8125"/>
                  </a:lnTo>
                  <a:lnTo>
                    <a:pt x="1607" y="8323"/>
                  </a:lnTo>
                  <a:lnTo>
                    <a:pt x="100" y="8917"/>
                  </a:lnTo>
                  <a:lnTo>
                    <a:pt x="200" y="9512"/>
                  </a:lnTo>
                  <a:lnTo>
                    <a:pt x="200" y="12683"/>
                  </a:lnTo>
                  <a:lnTo>
                    <a:pt x="100" y="13674"/>
                  </a:lnTo>
                  <a:lnTo>
                    <a:pt x="100" y="18232"/>
                  </a:lnTo>
                  <a:lnTo>
                    <a:pt x="0" y="19619"/>
                  </a:lnTo>
                  <a:lnTo>
                    <a:pt x="200" y="20213"/>
                  </a:lnTo>
                  <a:lnTo>
                    <a:pt x="2813" y="19024"/>
                  </a:lnTo>
                  <a:lnTo>
                    <a:pt x="3014" y="19024"/>
                  </a:lnTo>
                  <a:lnTo>
                    <a:pt x="4119" y="18429"/>
                  </a:lnTo>
                  <a:lnTo>
                    <a:pt x="4220" y="19024"/>
                  </a:lnTo>
                  <a:lnTo>
                    <a:pt x="4521" y="18826"/>
                  </a:lnTo>
                  <a:lnTo>
                    <a:pt x="4521" y="18232"/>
                  </a:lnTo>
                  <a:lnTo>
                    <a:pt x="5727" y="17835"/>
                  </a:lnTo>
                  <a:lnTo>
                    <a:pt x="5927" y="17637"/>
                  </a:lnTo>
                  <a:lnTo>
                    <a:pt x="8138" y="16646"/>
                  </a:lnTo>
                  <a:lnTo>
                    <a:pt x="8339" y="16448"/>
                  </a:lnTo>
                  <a:lnTo>
                    <a:pt x="10046" y="15656"/>
                  </a:lnTo>
                  <a:lnTo>
                    <a:pt x="10147" y="16051"/>
                  </a:lnTo>
                  <a:lnTo>
                    <a:pt x="11855" y="14862"/>
                  </a:lnTo>
                  <a:lnTo>
                    <a:pt x="12457" y="14466"/>
                  </a:lnTo>
                  <a:lnTo>
                    <a:pt x="12559" y="15061"/>
                  </a:lnTo>
                  <a:lnTo>
                    <a:pt x="12759" y="16250"/>
                  </a:lnTo>
                  <a:lnTo>
                    <a:pt x="12959" y="16250"/>
                  </a:lnTo>
                  <a:lnTo>
                    <a:pt x="13161" y="17637"/>
                  </a:lnTo>
                  <a:lnTo>
                    <a:pt x="13161" y="17835"/>
                  </a:lnTo>
                  <a:lnTo>
                    <a:pt x="13362" y="18232"/>
                  </a:lnTo>
                  <a:lnTo>
                    <a:pt x="14266" y="18232"/>
                  </a:lnTo>
                  <a:lnTo>
                    <a:pt x="14366" y="18627"/>
                  </a:lnTo>
                  <a:lnTo>
                    <a:pt x="14466" y="19024"/>
                  </a:lnTo>
                  <a:lnTo>
                    <a:pt x="14668" y="19421"/>
                  </a:lnTo>
                  <a:lnTo>
                    <a:pt x="15070" y="21005"/>
                  </a:lnTo>
                  <a:lnTo>
                    <a:pt x="15170" y="21005"/>
                  </a:lnTo>
                  <a:lnTo>
                    <a:pt x="15472" y="21600"/>
                  </a:lnTo>
                  <a:lnTo>
                    <a:pt x="15773" y="21402"/>
                  </a:lnTo>
                  <a:lnTo>
                    <a:pt x="15773" y="20808"/>
                  </a:lnTo>
                  <a:lnTo>
                    <a:pt x="15975" y="20808"/>
                  </a:lnTo>
                  <a:lnTo>
                    <a:pt x="15975" y="20609"/>
                  </a:lnTo>
                  <a:lnTo>
                    <a:pt x="15873" y="20213"/>
                  </a:lnTo>
                  <a:lnTo>
                    <a:pt x="15873" y="20015"/>
                  </a:lnTo>
                  <a:lnTo>
                    <a:pt x="16075" y="19421"/>
                  </a:lnTo>
                  <a:lnTo>
                    <a:pt x="16175" y="19421"/>
                  </a:lnTo>
                  <a:lnTo>
                    <a:pt x="16275" y="19619"/>
                  </a:lnTo>
                  <a:lnTo>
                    <a:pt x="16477" y="19421"/>
                  </a:lnTo>
                  <a:lnTo>
                    <a:pt x="16477" y="19024"/>
                  </a:lnTo>
                  <a:lnTo>
                    <a:pt x="16577" y="18826"/>
                  </a:lnTo>
                  <a:lnTo>
                    <a:pt x="16677" y="18429"/>
                  </a:lnTo>
                  <a:lnTo>
                    <a:pt x="16777" y="18232"/>
                  </a:lnTo>
                  <a:lnTo>
                    <a:pt x="16777" y="17240"/>
                  </a:lnTo>
                  <a:lnTo>
                    <a:pt x="16878" y="16845"/>
                  </a:lnTo>
                  <a:lnTo>
                    <a:pt x="16979" y="16646"/>
                  </a:lnTo>
                  <a:lnTo>
                    <a:pt x="17380" y="16646"/>
                  </a:lnTo>
                  <a:lnTo>
                    <a:pt x="17481" y="16845"/>
                  </a:lnTo>
                  <a:lnTo>
                    <a:pt x="17481" y="17438"/>
                  </a:lnTo>
                  <a:lnTo>
                    <a:pt x="17582" y="18429"/>
                  </a:lnTo>
                  <a:lnTo>
                    <a:pt x="17582" y="19619"/>
                  </a:lnTo>
                  <a:lnTo>
                    <a:pt x="18586" y="19024"/>
                  </a:lnTo>
                  <a:lnTo>
                    <a:pt x="18787" y="18429"/>
                  </a:lnTo>
                  <a:lnTo>
                    <a:pt x="18787" y="17835"/>
                  </a:lnTo>
                  <a:lnTo>
                    <a:pt x="18887" y="17637"/>
                  </a:lnTo>
                  <a:lnTo>
                    <a:pt x="19089" y="17438"/>
                  </a:lnTo>
                  <a:lnTo>
                    <a:pt x="19289" y="17438"/>
                  </a:lnTo>
                  <a:lnTo>
                    <a:pt x="19389" y="17240"/>
                  </a:lnTo>
                  <a:lnTo>
                    <a:pt x="19691" y="17042"/>
                  </a:lnTo>
                  <a:lnTo>
                    <a:pt x="19893" y="17042"/>
                  </a:lnTo>
                  <a:lnTo>
                    <a:pt x="19993" y="16646"/>
                  </a:lnTo>
                  <a:lnTo>
                    <a:pt x="20193" y="16250"/>
                  </a:lnTo>
                  <a:lnTo>
                    <a:pt x="20495" y="16250"/>
                  </a:lnTo>
                  <a:lnTo>
                    <a:pt x="20696" y="16051"/>
                  </a:lnTo>
                  <a:lnTo>
                    <a:pt x="20897" y="15853"/>
                  </a:lnTo>
                  <a:lnTo>
                    <a:pt x="21198" y="15853"/>
                  </a:lnTo>
                  <a:lnTo>
                    <a:pt x="21298" y="16051"/>
                  </a:lnTo>
                  <a:lnTo>
                    <a:pt x="21400" y="16845"/>
                  </a:lnTo>
                  <a:lnTo>
                    <a:pt x="21500" y="16845"/>
                  </a:lnTo>
                  <a:lnTo>
                    <a:pt x="21600" y="16646"/>
                  </a:lnTo>
                  <a:lnTo>
                    <a:pt x="21600" y="15853"/>
                  </a:lnTo>
                  <a:lnTo>
                    <a:pt x="21500" y="15456"/>
                  </a:lnTo>
                  <a:lnTo>
                    <a:pt x="21298" y="14664"/>
                  </a:lnTo>
                  <a:lnTo>
                    <a:pt x="21298" y="14070"/>
                  </a:lnTo>
                  <a:lnTo>
                    <a:pt x="21198" y="13674"/>
                  </a:lnTo>
                  <a:lnTo>
                    <a:pt x="21098" y="13475"/>
                  </a:lnTo>
                  <a:lnTo>
                    <a:pt x="21098" y="13277"/>
                  </a:lnTo>
                  <a:lnTo>
                    <a:pt x="21198" y="13079"/>
                  </a:lnTo>
                  <a:lnTo>
                    <a:pt x="21098" y="12683"/>
                  </a:lnTo>
                  <a:lnTo>
                    <a:pt x="20595" y="11296"/>
                  </a:lnTo>
                  <a:lnTo>
                    <a:pt x="20294" y="10503"/>
                  </a:lnTo>
                  <a:lnTo>
                    <a:pt x="19893" y="10107"/>
                  </a:lnTo>
                  <a:lnTo>
                    <a:pt x="19691" y="9909"/>
                  </a:lnTo>
                  <a:lnTo>
                    <a:pt x="19089" y="9909"/>
                  </a:lnTo>
                  <a:lnTo>
                    <a:pt x="18988" y="10107"/>
                  </a:lnTo>
                  <a:lnTo>
                    <a:pt x="18887" y="10304"/>
                  </a:lnTo>
                  <a:lnTo>
                    <a:pt x="18988" y="10701"/>
                  </a:lnTo>
                  <a:lnTo>
                    <a:pt x="19089" y="10899"/>
                  </a:lnTo>
                  <a:lnTo>
                    <a:pt x="19189" y="10899"/>
                  </a:lnTo>
                  <a:lnTo>
                    <a:pt x="19389" y="10503"/>
                  </a:lnTo>
                  <a:lnTo>
                    <a:pt x="19591" y="10503"/>
                  </a:lnTo>
                  <a:lnTo>
                    <a:pt x="19893" y="10701"/>
                  </a:lnTo>
                  <a:lnTo>
                    <a:pt x="19993" y="10899"/>
                  </a:lnTo>
                  <a:lnTo>
                    <a:pt x="20093" y="11493"/>
                  </a:lnTo>
                  <a:lnTo>
                    <a:pt x="20093" y="11890"/>
                  </a:lnTo>
                  <a:lnTo>
                    <a:pt x="20193" y="12088"/>
                  </a:lnTo>
                  <a:lnTo>
                    <a:pt x="20395" y="11890"/>
                  </a:lnTo>
                  <a:lnTo>
                    <a:pt x="20495" y="12088"/>
                  </a:lnTo>
                  <a:lnTo>
                    <a:pt x="20696" y="13079"/>
                  </a:lnTo>
                  <a:lnTo>
                    <a:pt x="20696" y="13872"/>
                  </a:lnTo>
                  <a:lnTo>
                    <a:pt x="20495" y="14267"/>
                  </a:lnTo>
                  <a:lnTo>
                    <a:pt x="19993" y="14862"/>
                  </a:lnTo>
                  <a:lnTo>
                    <a:pt x="19591" y="15456"/>
                  </a:lnTo>
                  <a:lnTo>
                    <a:pt x="19189" y="15853"/>
                  </a:lnTo>
                  <a:lnTo>
                    <a:pt x="18284" y="15853"/>
                  </a:lnTo>
                  <a:lnTo>
                    <a:pt x="17984" y="15656"/>
                  </a:lnTo>
                  <a:lnTo>
                    <a:pt x="17882" y="15456"/>
                  </a:lnTo>
                  <a:lnTo>
                    <a:pt x="17782" y="15061"/>
                  </a:lnTo>
                  <a:lnTo>
                    <a:pt x="17481" y="13872"/>
                  </a:lnTo>
                  <a:lnTo>
                    <a:pt x="17380" y="13475"/>
                  </a:lnTo>
                  <a:lnTo>
                    <a:pt x="17079" y="13277"/>
                  </a:lnTo>
                  <a:lnTo>
                    <a:pt x="16878" y="13475"/>
                  </a:lnTo>
                  <a:lnTo>
                    <a:pt x="16777" y="13475"/>
                  </a:lnTo>
                  <a:lnTo>
                    <a:pt x="16577" y="13277"/>
                  </a:lnTo>
                  <a:lnTo>
                    <a:pt x="16477" y="12880"/>
                  </a:lnTo>
                  <a:lnTo>
                    <a:pt x="16477" y="12286"/>
                  </a:lnTo>
                  <a:lnTo>
                    <a:pt x="16677" y="12286"/>
                  </a:lnTo>
                  <a:lnTo>
                    <a:pt x="16777" y="12485"/>
                  </a:lnTo>
                  <a:lnTo>
                    <a:pt x="16878" y="12485"/>
                  </a:lnTo>
                  <a:lnTo>
                    <a:pt x="16979" y="12286"/>
                  </a:lnTo>
                  <a:lnTo>
                    <a:pt x="16878" y="12088"/>
                  </a:lnTo>
                  <a:lnTo>
                    <a:pt x="16777" y="12088"/>
                  </a:lnTo>
                  <a:lnTo>
                    <a:pt x="16577" y="11097"/>
                  </a:lnTo>
                  <a:lnTo>
                    <a:pt x="16477" y="11097"/>
                  </a:lnTo>
                  <a:lnTo>
                    <a:pt x="16075" y="10701"/>
                  </a:lnTo>
                  <a:lnTo>
                    <a:pt x="15975" y="10503"/>
                  </a:lnTo>
                  <a:lnTo>
                    <a:pt x="15975" y="10107"/>
                  </a:lnTo>
                  <a:lnTo>
                    <a:pt x="15873" y="9710"/>
                  </a:lnTo>
                  <a:lnTo>
                    <a:pt x="15472" y="9512"/>
                  </a:lnTo>
                  <a:lnTo>
                    <a:pt x="15070" y="9512"/>
                  </a:lnTo>
                  <a:lnTo>
                    <a:pt x="14969" y="9115"/>
                  </a:lnTo>
                  <a:lnTo>
                    <a:pt x="14768" y="8917"/>
                  </a:lnTo>
                  <a:lnTo>
                    <a:pt x="14768" y="9710"/>
                  </a:lnTo>
                  <a:lnTo>
                    <a:pt x="14668" y="9909"/>
                  </a:lnTo>
                  <a:lnTo>
                    <a:pt x="14466" y="10107"/>
                  </a:lnTo>
                  <a:lnTo>
                    <a:pt x="14366" y="10107"/>
                  </a:lnTo>
                  <a:lnTo>
                    <a:pt x="14066" y="9710"/>
                  </a:lnTo>
                  <a:lnTo>
                    <a:pt x="13964" y="9512"/>
                  </a:lnTo>
                  <a:lnTo>
                    <a:pt x="13864" y="9314"/>
                  </a:lnTo>
                  <a:lnTo>
                    <a:pt x="13864" y="9115"/>
                  </a:lnTo>
                  <a:lnTo>
                    <a:pt x="13764" y="8720"/>
                  </a:lnTo>
                  <a:lnTo>
                    <a:pt x="13764" y="8323"/>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grpSp>
          <p:nvGrpSpPr>
            <p:cNvPr id="490" name="Michigan"/>
            <p:cNvGrpSpPr/>
            <p:nvPr/>
          </p:nvGrpSpPr>
          <p:grpSpPr>
            <a:xfrm>
              <a:off x="5111749" y="1043843"/>
              <a:ext cx="1222385" cy="1213649"/>
              <a:chOff x="0" y="-1"/>
              <a:chExt cx="1222384" cy="1213648"/>
            </a:xfrm>
          </p:grpSpPr>
          <p:sp>
            <p:nvSpPr>
              <p:cNvPr id="488" name="Michigan2"/>
              <p:cNvSpPr/>
              <p:nvPr/>
            </p:nvSpPr>
            <p:spPr>
              <a:xfrm>
                <a:off x="-1" y="-2"/>
                <a:ext cx="928200" cy="50501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614" y="5313"/>
                    </a:moveTo>
                    <a:lnTo>
                      <a:pt x="7495" y="5429"/>
                    </a:lnTo>
                    <a:lnTo>
                      <a:pt x="7259" y="5429"/>
                    </a:lnTo>
                    <a:lnTo>
                      <a:pt x="7200" y="5545"/>
                    </a:lnTo>
                    <a:lnTo>
                      <a:pt x="7142" y="5776"/>
                    </a:lnTo>
                    <a:lnTo>
                      <a:pt x="7082" y="6122"/>
                    </a:lnTo>
                    <a:lnTo>
                      <a:pt x="7023" y="6122"/>
                    </a:lnTo>
                    <a:lnTo>
                      <a:pt x="6964" y="6006"/>
                    </a:lnTo>
                    <a:lnTo>
                      <a:pt x="7023" y="5776"/>
                    </a:lnTo>
                    <a:lnTo>
                      <a:pt x="7142" y="5429"/>
                    </a:lnTo>
                    <a:lnTo>
                      <a:pt x="7259" y="5198"/>
                    </a:lnTo>
                    <a:lnTo>
                      <a:pt x="7318" y="4966"/>
                    </a:lnTo>
                    <a:lnTo>
                      <a:pt x="7318" y="4852"/>
                    </a:lnTo>
                    <a:lnTo>
                      <a:pt x="7200" y="4852"/>
                    </a:lnTo>
                    <a:lnTo>
                      <a:pt x="7142" y="5082"/>
                    </a:lnTo>
                    <a:lnTo>
                      <a:pt x="6964" y="5429"/>
                    </a:lnTo>
                    <a:lnTo>
                      <a:pt x="6610" y="5890"/>
                    </a:lnTo>
                    <a:lnTo>
                      <a:pt x="6610" y="6122"/>
                    </a:lnTo>
                    <a:lnTo>
                      <a:pt x="6551" y="6353"/>
                    </a:lnTo>
                    <a:lnTo>
                      <a:pt x="6432" y="6700"/>
                    </a:lnTo>
                    <a:lnTo>
                      <a:pt x="6374" y="6931"/>
                    </a:lnTo>
                    <a:lnTo>
                      <a:pt x="6315" y="6815"/>
                    </a:lnTo>
                    <a:lnTo>
                      <a:pt x="6374" y="6353"/>
                    </a:lnTo>
                    <a:lnTo>
                      <a:pt x="6315" y="6122"/>
                    </a:lnTo>
                    <a:lnTo>
                      <a:pt x="6374" y="5890"/>
                    </a:lnTo>
                    <a:lnTo>
                      <a:pt x="6374" y="4966"/>
                    </a:lnTo>
                    <a:lnTo>
                      <a:pt x="6315" y="4736"/>
                    </a:lnTo>
                    <a:lnTo>
                      <a:pt x="6374" y="4736"/>
                    </a:lnTo>
                    <a:lnTo>
                      <a:pt x="6432" y="4852"/>
                    </a:lnTo>
                    <a:lnTo>
                      <a:pt x="6492" y="4736"/>
                    </a:lnTo>
                    <a:lnTo>
                      <a:pt x="6551" y="4621"/>
                    </a:lnTo>
                    <a:lnTo>
                      <a:pt x="6610" y="4158"/>
                    </a:lnTo>
                    <a:lnTo>
                      <a:pt x="6551" y="3927"/>
                    </a:lnTo>
                    <a:lnTo>
                      <a:pt x="6668" y="3811"/>
                    </a:lnTo>
                    <a:lnTo>
                      <a:pt x="6787" y="3697"/>
                    </a:lnTo>
                    <a:lnTo>
                      <a:pt x="6906" y="3350"/>
                    </a:lnTo>
                    <a:lnTo>
                      <a:pt x="6906" y="3234"/>
                    </a:lnTo>
                    <a:lnTo>
                      <a:pt x="6964" y="3119"/>
                    </a:lnTo>
                    <a:lnTo>
                      <a:pt x="6964" y="3003"/>
                    </a:lnTo>
                    <a:lnTo>
                      <a:pt x="7023" y="2773"/>
                    </a:lnTo>
                    <a:lnTo>
                      <a:pt x="7142" y="2542"/>
                    </a:lnTo>
                    <a:lnTo>
                      <a:pt x="7259" y="2426"/>
                    </a:lnTo>
                    <a:lnTo>
                      <a:pt x="7436" y="1963"/>
                    </a:lnTo>
                    <a:lnTo>
                      <a:pt x="7790" y="1502"/>
                    </a:lnTo>
                    <a:lnTo>
                      <a:pt x="7790" y="1040"/>
                    </a:lnTo>
                    <a:lnTo>
                      <a:pt x="7967" y="924"/>
                    </a:lnTo>
                    <a:lnTo>
                      <a:pt x="8262" y="808"/>
                    </a:lnTo>
                    <a:lnTo>
                      <a:pt x="8321" y="693"/>
                    </a:lnTo>
                    <a:lnTo>
                      <a:pt x="8439" y="693"/>
                    </a:lnTo>
                    <a:lnTo>
                      <a:pt x="8498" y="577"/>
                    </a:lnTo>
                    <a:lnTo>
                      <a:pt x="8498" y="461"/>
                    </a:lnTo>
                    <a:lnTo>
                      <a:pt x="8381" y="116"/>
                    </a:lnTo>
                    <a:lnTo>
                      <a:pt x="8085" y="0"/>
                    </a:lnTo>
                    <a:lnTo>
                      <a:pt x="8085" y="116"/>
                    </a:lnTo>
                    <a:lnTo>
                      <a:pt x="7909" y="0"/>
                    </a:lnTo>
                    <a:lnTo>
                      <a:pt x="7790" y="116"/>
                    </a:lnTo>
                    <a:lnTo>
                      <a:pt x="7554" y="231"/>
                    </a:lnTo>
                    <a:lnTo>
                      <a:pt x="7318" y="231"/>
                    </a:lnTo>
                    <a:lnTo>
                      <a:pt x="7142" y="347"/>
                    </a:lnTo>
                    <a:lnTo>
                      <a:pt x="6906" y="461"/>
                    </a:lnTo>
                    <a:lnTo>
                      <a:pt x="6728" y="808"/>
                    </a:lnTo>
                    <a:lnTo>
                      <a:pt x="6492" y="1040"/>
                    </a:lnTo>
                    <a:lnTo>
                      <a:pt x="6374" y="1155"/>
                    </a:lnTo>
                    <a:lnTo>
                      <a:pt x="6256" y="1502"/>
                    </a:lnTo>
                    <a:lnTo>
                      <a:pt x="6079" y="2079"/>
                    </a:lnTo>
                    <a:lnTo>
                      <a:pt x="6020" y="2310"/>
                    </a:lnTo>
                    <a:lnTo>
                      <a:pt x="5902" y="2542"/>
                    </a:lnTo>
                    <a:lnTo>
                      <a:pt x="5784" y="2656"/>
                    </a:lnTo>
                    <a:lnTo>
                      <a:pt x="5665" y="2773"/>
                    </a:lnTo>
                    <a:lnTo>
                      <a:pt x="5548" y="2773"/>
                    </a:lnTo>
                    <a:lnTo>
                      <a:pt x="5429" y="3003"/>
                    </a:lnTo>
                    <a:lnTo>
                      <a:pt x="5312" y="3350"/>
                    </a:lnTo>
                    <a:lnTo>
                      <a:pt x="5193" y="3465"/>
                    </a:lnTo>
                    <a:lnTo>
                      <a:pt x="5135" y="3465"/>
                    </a:lnTo>
                    <a:lnTo>
                      <a:pt x="5016" y="3811"/>
                    </a:lnTo>
                    <a:lnTo>
                      <a:pt x="4780" y="4043"/>
                    </a:lnTo>
                    <a:lnTo>
                      <a:pt x="4780" y="4389"/>
                    </a:lnTo>
                    <a:lnTo>
                      <a:pt x="4721" y="4736"/>
                    </a:lnTo>
                    <a:lnTo>
                      <a:pt x="4544" y="4852"/>
                    </a:lnTo>
                    <a:lnTo>
                      <a:pt x="4426" y="4966"/>
                    </a:lnTo>
                    <a:lnTo>
                      <a:pt x="4249" y="5082"/>
                    </a:lnTo>
                    <a:lnTo>
                      <a:pt x="4132" y="5082"/>
                    </a:lnTo>
                    <a:lnTo>
                      <a:pt x="4013" y="5198"/>
                    </a:lnTo>
                    <a:lnTo>
                      <a:pt x="3954" y="5313"/>
                    </a:lnTo>
                    <a:lnTo>
                      <a:pt x="3836" y="5660"/>
                    </a:lnTo>
                    <a:lnTo>
                      <a:pt x="3718" y="6006"/>
                    </a:lnTo>
                    <a:lnTo>
                      <a:pt x="3482" y="6237"/>
                    </a:lnTo>
                    <a:lnTo>
                      <a:pt x="3305" y="6468"/>
                    </a:lnTo>
                    <a:lnTo>
                      <a:pt x="2833" y="6468"/>
                    </a:lnTo>
                    <a:lnTo>
                      <a:pt x="2715" y="6700"/>
                    </a:lnTo>
                    <a:lnTo>
                      <a:pt x="2361" y="6700"/>
                    </a:lnTo>
                    <a:lnTo>
                      <a:pt x="2125" y="6815"/>
                    </a:lnTo>
                    <a:lnTo>
                      <a:pt x="2007" y="6931"/>
                    </a:lnTo>
                    <a:lnTo>
                      <a:pt x="1830" y="7161"/>
                    </a:lnTo>
                    <a:lnTo>
                      <a:pt x="1711" y="7392"/>
                    </a:lnTo>
                    <a:lnTo>
                      <a:pt x="1652" y="7624"/>
                    </a:lnTo>
                    <a:lnTo>
                      <a:pt x="1475" y="7969"/>
                    </a:lnTo>
                    <a:lnTo>
                      <a:pt x="1299" y="8202"/>
                    </a:lnTo>
                    <a:lnTo>
                      <a:pt x="1122" y="8548"/>
                    </a:lnTo>
                    <a:lnTo>
                      <a:pt x="885" y="8663"/>
                    </a:lnTo>
                    <a:lnTo>
                      <a:pt x="708" y="8779"/>
                    </a:lnTo>
                    <a:lnTo>
                      <a:pt x="413" y="9010"/>
                    </a:lnTo>
                    <a:lnTo>
                      <a:pt x="295" y="9126"/>
                    </a:lnTo>
                    <a:lnTo>
                      <a:pt x="119" y="9471"/>
                    </a:lnTo>
                    <a:lnTo>
                      <a:pt x="0" y="9471"/>
                    </a:lnTo>
                    <a:lnTo>
                      <a:pt x="59" y="9703"/>
                    </a:lnTo>
                    <a:lnTo>
                      <a:pt x="295" y="9703"/>
                    </a:lnTo>
                    <a:lnTo>
                      <a:pt x="355" y="9934"/>
                    </a:lnTo>
                    <a:lnTo>
                      <a:pt x="649" y="9934"/>
                    </a:lnTo>
                    <a:lnTo>
                      <a:pt x="767" y="10165"/>
                    </a:lnTo>
                    <a:lnTo>
                      <a:pt x="827" y="10395"/>
                    </a:lnTo>
                    <a:lnTo>
                      <a:pt x="944" y="10973"/>
                    </a:lnTo>
                    <a:lnTo>
                      <a:pt x="1003" y="11319"/>
                    </a:lnTo>
                    <a:lnTo>
                      <a:pt x="1063" y="11435"/>
                    </a:lnTo>
                    <a:lnTo>
                      <a:pt x="1122" y="11550"/>
                    </a:lnTo>
                    <a:lnTo>
                      <a:pt x="1711" y="11782"/>
                    </a:lnTo>
                    <a:lnTo>
                      <a:pt x="1830" y="11782"/>
                    </a:lnTo>
                    <a:lnTo>
                      <a:pt x="2479" y="12129"/>
                    </a:lnTo>
                    <a:lnTo>
                      <a:pt x="3658" y="12590"/>
                    </a:lnTo>
                    <a:lnTo>
                      <a:pt x="4426" y="12821"/>
                    </a:lnTo>
                    <a:lnTo>
                      <a:pt x="4544" y="12821"/>
                    </a:lnTo>
                    <a:lnTo>
                      <a:pt x="4662" y="12937"/>
                    </a:lnTo>
                    <a:lnTo>
                      <a:pt x="4840" y="13052"/>
                    </a:lnTo>
                    <a:lnTo>
                      <a:pt x="5016" y="13284"/>
                    </a:lnTo>
                    <a:lnTo>
                      <a:pt x="5312" y="13631"/>
                    </a:lnTo>
                    <a:lnTo>
                      <a:pt x="5429" y="13745"/>
                    </a:lnTo>
                    <a:lnTo>
                      <a:pt x="5665" y="13631"/>
                    </a:lnTo>
                    <a:lnTo>
                      <a:pt x="5843" y="13745"/>
                    </a:lnTo>
                    <a:lnTo>
                      <a:pt x="5960" y="13861"/>
                    </a:lnTo>
                    <a:lnTo>
                      <a:pt x="6020" y="13861"/>
                    </a:lnTo>
                    <a:lnTo>
                      <a:pt x="6138" y="13745"/>
                    </a:lnTo>
                    <a:lnTo>
                      <a:pt x="6315" y="13631"/>
                    </a:lnTo>
                    <a:lnTo>
                      <a:pt x="6610" y="13861"/>
                    </a:lnTo>
                    <a:lnTo>
                      <a:pt x="6906" y="13861"/>
                    </a:lnTo>
                    <a:lnTo>
                      <a:pt x="7023" y="13976"/>
                    </a:lnTo>
                    <a:lnTo>
                      <a:pt x="7318" y="13976"/>
                    </a:lnTo>
                    <a:lnTo>
                      <a:pt x="7554" y="14092"/>
                    </a:lnTo>
                    <a:lnTo>
                      <a:pt x="7614" y="14092"/>
                    </a:lnTo>
                    <a:lnTo>
                      <a:pt x="7731" y="14208"/>
                    </a:lnTo>
                    <a:lnTo>
                      <a:pt x="7790" y="14323"/>
                    </a:lnTo>
                    <a:lnTo>
                      <a:pt x="7790" y="14439"/>
                    </a:lnTo>
                    <a:lnTo>
                      <a:pt x="7850" y="14669"/>
                    </a:lnTo>
                    <a:lnTo>
                      <a:pt x="7850" y="14785"/>
                    </a:lnTo>
                    <a:lnTo>
                      <a:pt x="7731" y="15016"/>
                    </a:lnTo>
                    <a:lnTo>
                      <a:pt x="7731" y="15247"/>
                    </a:lnTo>
                    <a:lnTo>
                      <a:pt x="7790" y="15363"/>
                    </a:lnTo>
                    <a:lnTo>
                      <a:pt x="7909" y="15478"/>
                    </a:lnTo>
                    <a:lnTo>
                      <a:pt x="8026" y="15594"/>
                    </a:lnTo>
                    <a:lnTo>
                      <a:pt x="8145" y="15478"/>
                    </a:lnTo>
                    <a:lnTo>
                      <a:pt x="8203" y="15478"/>
                    </a:lnTo>
                    <a:lnTo>
                      <a:pt x="8321" y="15594"/>
                    </a:lnTo>
                    <a:lnTo>
                      <a:pt x="8557" y="15710"/>
                    </a:lnTo>
                    <a:lnTo>
                      <a:pt x="8793" y="16055"/>
                    </a:lnTo>
                    <a:lnTo>
                      <a:pt x="8912" y="16287"/>
                    </a:lnTo>
                    <a:lnTo>
                      <a:pt x="8912" y="16402"/>
                    </a:lnTo>
                    <a:lnTo>
                      <a:pt x="8793" y="16518"/>
                    </a:lnTo>
                    <a:lnTo>
                      <a:pt x="8912" y="16748"/>
                    </a:lnTo>
                    <a:lnTo>
                      <a:pt x="8970" y="16979"/>
                    </a:lnTo>
                    <a:lnTo>
                      <a:pt x="8912" y="17211"/>
                    </a:lnTo>
                    <a:lnTo>
                      <a:pt x="8853" y="17442"/>
                    </a:lnTo>
                    <a:lnTo>
                      <a:pt x="8912" y="17673"/>
                    </a:lnTo>
                    <a:lnTo>
                      <a:pt x="8912" y="18019"/>
                    </a:lnTo>
                    <a:lnTo>
                      <a:pt x="8853" y="18481"/>
                    </a:lnTo>
                    <a:lnTo>
                      <a:pt x="8793" y="18944"/>
                    </a:lnTo>
                    <a:lnTo>
                      <a:pt x="8734" y="19174"/>
                    </a:lnTo>
                    <a:lnTo>
                      <a:pt x="8853" y="19405"/>
                    </a:lnTo>
                    <a:lnTo>
                      <a:pt x="8970" y="19405"/>
                    </a:lnTo>
                    <a:lnTo>
                      <a:pt x="9265" y="19174"/>
                    </a:lnTo>
                    <a:lnTo>
                      <a:pt x="9384" y="19058"/>
                    </a:lnTo>
                    <a:lnTo>
                      <a:pt x="9501" y="19290"/>
                    </a:lnTo>
                    <a:lnTo>
                      <a:pt x="9442" y="19752"/>
                    </a:lnTo>
                    <a:lnTo>
                      <a:pt x="9325" y="20329"/>
                    </a:lnTo>
                    <a:lnTo>
                      <a:pt x="9265" y="20676"/>
                    </a:lnTo>
                    <a:lnTo>
                      <a:pt x="9325" y="20907"/>
                    </a:lnTo>
                    <a:lnTo>
                      <a:pt x="9501" y="21139"/>
                    </a:lnTo>
                    <a:lnTo>
                      <a:pt x="9620" y="21369"/>
                    </a:lnTo>
                    <a:lnTo>
                      <a:pt x="9737" y="21484"/>
                    </a:lnTo>
                    <a:lnTo>
                      <a:pt x="9856" y="21600"/>
                    </a:lnTo>
                    <a:lnTo>
                      <a:pt x="9797" y="21369"/>
                    </a:lnTo>
                    <a:lnTo>
                      <a:pt x="9856" y="20907"/>
                    </a:lnTo>
                    <a:lnTo>
                      <a:pt x="10092" y="20445"/>
                    </a:lnTo>
                    <a:lnTo>
                      <a:pt x="10328" y="19521"/>
                    </a:lnTo>
                    <a:lnTo>
                      <a:pt x="10505" y="18827"/>
                    </a:lnTo>
                    <a:lnTo>
                      <a:pt x="10681" y="17789"/>
                    </a:lnTo>
                    <a:lnTo>
                      <a:pt x="10800" y="17211"/>
                    </a:lnTo>
                    <a:lnTo>
                      <a:pt x="10859" y="16864"/>
                    </a:lnTo>
                    <a:lnTo>
                      <a:pt x="10977" y="16287"/>
                    </a:lnTo>
                    <a:lnTo>
                      <a:pt x="11155" y="15824"/>
                    </a:lnTo>
                    <a:lnTo>
                      <a:pt x="11272" y="15594"/>
                    </a:lnTo>
                    <a:lnTo>
                      <a:pt x="11331" y="15478"/>
                    </a:lnTo>
                    <a:lnTo>
                      <a:pt x="11331" y="15247"/>
                    </a:lnTo>
                    <a:lnTo>
                      <a:pt x="11272" y="14900"/>
                    </a:lnTo>
                    <a:lnTo>
                      <a:pt x="11449" y="14439"/>
                    </a:lnTo>
                    <a:lnTo>
                      <a:pt x="11449" y="14092"/>
                    </a:lnTo>
                    <a:lnTo>
                      <a:pt x="11567" y="13745"/>
                    </a:lnTo>
                    <a:lnTo>
                      <a:pt x="11685" y="13745"/>
                    </a:lnTo>
                    <a:lnTo>
                      <a:pt x="11685" y="13861"/>
                    </a:lnTo>
                    <a:lnTo>
                      <a:pt x="11567" y="14553"/>
                    </a:lnTo>
                    <a:lnTo>
                      <a:pt x="11627" y="14900"/>
                    </a:lnTo>
                    <a:lnTo>
                      <a:pt x="11627" y="15247"/>
                    </a:lnTo>
                    <a:lnTo>
                      <a:pt x="11685" y="15478"/>
                    </a:lnTo>
                    <a:lnTo>
                      <a:pt x="11685" y="15710"/>
                    </a:lnTo>
                    <a:lnTo>
                      <a:pt x="11863" y="15478"/>
                    </a:lnTo>
                    <a:lnTo>
                      <a:pt x="12039" y="15363"/>
                    </a:lnTo>
                    <a:lnTo>
                      <a:pt x="12158" y="15016"/>
                    </a:lnTo>
                    <a:lnTo>
                      <a:pt x="12275" y="14553"/>
                    </a:lnTo>
                    <a:lnTo>
                      <a:pt x="12216" y="14092"/>
                    </a:lnTo>
                    <a:lnTo>
                      <a:pt x="12275" y="13976"/>
                    </a:lnTo>
                    <a:lnTo>
                      <a:pt x="12452" y="14208"/>
                    </a:lnTo>
                    <a:lnTo>
                      <a:pt x="12571" y="14092"/>
                    </a:lnTo>
                    <a:lnTo>
                      <a:pt x="12688" y="14208"/>
                    </a:lnTo>
                    <a:lnTo>
                      <a:pt x="12807" y="13631"/>
                    </a:lnTo>
                    <a:lnTo>
                      <a:pt x="12866" y="13515"/>
                    </a:lnTo>
                    <a:lnTo>
                      <a:pt x="12983" y="13631"/>
                    </a:lnTo>
                    <a:lnTo>
                      <a:pt x="13043" y="13745"/>
                    </a:lnTo>
                    <a:lnTo>
                      <a:pt x="13043" y="13976"/>
                    </a:lnTo>
                    <a:lnTo>
                      <a:pt x="12925" y="14323"/>
                    </a:lnTo>
                    <a:lnTo>
                      <a:pt x="12925" y="14669"/>
                    </a:lnTo>
                    <a:lnTo>
                      <a:pt x="12688" y="14900"/>
                    </a:lnTo>
                    <a:lnTo>
                      <a:pt x="12630" y="15478"/>
                    </a:lnTo>
                    <a:lnTo>
                      <a:pt x="12511" y="15594"/>
                    </a:lnTo>
                    <a:lnTo>
                      <a:pt x="12511" y="15940"/>
                    </a:lnTo>
                    <a:lnTo>
                      <a:pt x="12747" y="16171"/>
                    </a:lnTo>
                    <a:lnTo>
                      <a:pt x="12866" y="16171"/>
                    </a:lnTo>
                    <a:lnTo>
                      <a:pt x="12925" y="16055"/>
                    </a:lnTo>
                    <a:lnTo>
                      <a:pt x="12866" y="15824"/>
                    </a:lnTo>
                    <a:lnTo>
                      <a:pt x="12983" y="15710"/>
                    </a:lnTo>
                    <a:lnTo>
                      <a:pt x="12983" y="15363"/>
                    </a:lnTo>
                    <a:lnTo>
                      <a:pt x="13161" y="15247"/>
                    </a:lnTo>
                    <a:lnTo>
                      <a:pt x="13219" y="15016"/>
                    </a:lnTo>
                    <a:lnTo>
                      <a:pt x="13279" y="14900"/>
                    </a:lnTo>
                    <a:lnTo>
                      <a:pt x="13455" y="14669"/>
                    </a:lnTo>
                    <a:lnTo>
                      <a:pt x="13515" y="14553"/>
                    </a:lnTo>
                    <a:lnTo>
                      <a:pt x="13691" y="14439"/>
                    </a:lnTo>
                    <a:lnTo>
                      <a:pt x="13691" y="14323"/>
                    </a:lnTo>
                    <a:lnTo>
                      <a:pt x="13750" y="13976"/>
                    </a:lnTo>
                    <a:lnTo>
                      <a:pt x="13750" y="13398"/>
                    </a:lnTo>
                    <a:lnTo>
                      <a:pt x="13869" y="13168"/>
                    </a:lnTo>
                    <a:lnTo>
                      <a:pt x="13928" y="13052"/>
                    </a:lnTo>
                    <a:lnTo>
                      <a:pt x="14164" y="12821"/>
                    </a:lnTo>
                    <a:lnTo>
                      <a:pt x="14400" y="12706"/>
                    </a:lnTo>
                    <a:lnTo>
                      <a:pt x="14754" y="12706"/>
                    </a:lnTo>
                    <a:lnTo>
                      <a:pt x="15049" y="12821"/>
                    </a:lnTo>
                    <a:lnTo>
                      <a:pt x="15108" y="12590"/>
                    </a:lnTo>
                    <a:lnTo>
                      <a:pt x="15168" y="12474"/>
                    </a:lnTo>
                    <a:lnTo>
                      <a:pt x="15226" y="12474"/>
                    </a:lnTo>
                    <a:lnTo>
                      <a:pt x="15404" y="12360"/>
                    </a:lnTo>
                    <a:lnTo>
                      <a:pt x="15521" y="12360"/>
                    </a:lnTo>
                    <a:lnTo>
                      <a:pt x="15757" y="12474"/>
                    </a:lnTo>
                    <a:lnTo>
                      <a:pt x="15876" y="12244"/>
                    </a:lnTo>
                    <a:lnTo>
                      <a:pt x="15993" y="12013"/>
                    </a:lnTo>
                    <a:lnTo>
                      <a:pt x="16171" y="11550"/>
                    </a:lnTo>
                    <a:lnTo>
                      <a:pt x="16348" y="11205"/>
                    </a:lnTo>
                    <a:lnTo>
                      <a:pt x="16584" y="11205"/>
                    </a:lnTo>
                    <a:lnTo>
                      <a:pt x="16702" y="11089"/>
                    </a:lnTo>
                    <a:lnTo>
                      <a:pt x="16820" y="11205"/>
                    </a:lnTo>
                    <a:lnTo>
                      <a:pt x="16938" y="11089"/>
                    </a:lnTo>
                    <a:lnTo>
                      <a:pt x="17174" y="11205"/>
                    </a:lnTo>
                    <a:lnTo>
                      <a:pt x="17351" y="11205"/>
                    </a:lnTo>
                    <a:lnTo>
                      <a:pt x="17468" y="11319"/>
                    </a:lnTo>
                    <a:lnTo>
                      <a:pt x="17646" y="11319"/>
                    </a:lnTo>
                    <a:lnTo>
                      <a:pt x="17882" y="11435"/>
                    </a:lnTo>
                    <a:lnTo>
                      <a:pt x="18118" y="11550"/>
                    </a:lnTo>
                    <a:lnTo>
                      <a:pt x="18295" y="11782"/>
                    </a:lnTo>
                    <a:lnTo>
                      <a:pt x="18354" y="12013"/>
                    </a:lnTo>
                    <a:lnTo>
                      <a:pt x="18531" y="12129"/>
                    </a:lnTo>
                    <a:lnTo>
                      <a:pt x="18650" y="12244"/>
                    </a:lnTo>
                    <a:lnTo>
                      <a:pt x="18650" y="12474"/>
                    </a:lnTo>
                    <a:lnTo>
                      <a:pt x="18709" y="12590"/>
                    </a:lnTo>
                    <a:lnTo>
                      <a:pt x="18826" y="12590"/>
                    </a:lnTo>
                    <a:lnTo>
                      <a:pt x="18945" y="12706"/>
                    </a:lnTo>
                    <a:lnTo>
                      <a:pt x="19003" y="12706"/>
                    </a:lnTo>
                    <a:lnTo>
                      <a:pt x="19062" y="12590"/>
                    </a:lnTo>
                    <a:lnTo>
                      <a:pt x="19003" y="12244"/>
                    </a:lnTo>
                    <a:lnTo>
                      <a:pt x="19062" y="12013"/>
                    </a:lnTo>
                    <a:lnTo>
                      <a:pt x="19003" y="11897"/>
                    </a:lnTo>
                    <a:lnTo>
                      <a:pt x="19003" y="11782"/>
                    </a:lnTo>
                    <a:lnTo>
                      <a:pt x="19121" y="11435"/>
                    </a:lnTo>
                    <a:lnTo>
                      <a:pt x="19062" y="11205"/>
                    </a:lnTo>
                    <a:lnTo>
                      <a:pt x="19181" y="11089"/>
                    </a:lnTo>
                    <a:lnTo>
                      <a:pt x="19357" y="11205"/>
                    </a:lnTo>
                    <a:lnTo>
                      <a:pt x="19534" y="11089"/>
                    </a:lnTo>
                    <a:lnTo>
                      <a:pt x="19653" y="11435"/>
                    </a:lnTo>
                    <a:lnTo>
                      <a:pt x="19712" y="11435"/>
                    </a:lnTo>
                    <a:lnTo>
                      <a:pt x="19770" y="11319"/>
                    </a:lnTo>
                    <a:lnTo>
                      <a:pt x="19889" y="11319"/>
                    </a:lnTo>
                    <a:lnTo>
                      <a:pt x="19889" y="11205"/>
                    </a:lnTo>
                    <a:lnTo>
                      <a:pt x="20065" y="11205"/>
                    </a:lnTo>
                    <a:lnTo>
                      <a:pt x="20184" y="11319"/>
                    </a:lnTo>
                    <a:lnTo>
                      <a:pt x="20242" y="11205"/>
                    </a:lnTo>
                    <a:lnTo>
                      <a:pt x="20301" y="11089"/>
                    </a:lnTo>
                    <a:lnTo>
                      <a:pt x="20478" y="11205"/>
                    </a:lnTo>
                    <a:lnTo>
                      <a:pt x="20773" y="11205"/>
                    </a:lnTo>
                    <a:lnTo>
                      <a:pt x="20892" y="11089"/>
                    </a:lnTo>
                    <a:lnTo>
                      <a:pt x="21009" y="11089"/>
                    </a:lnTo>
                    <a:lnTo>
                      <a:pt x="21069" y="11205"/>
                    </a:lnTo>
                    <a:lnTo>
                      <a:pt x="21128" y="11205"/>
                    </a:lnTo>
                    <a:lnTo>
                      <a:pt x="21245" y="11319"/>
                    </a:lnTo>
                    <a:lnTo>
                      <a:pt x="21245" y="11205"/>
                    </a:lnTo>
                    <a:lnTo>
                      <a:pt x="21481" y="11205"/>
                    </a:lnTo>
                    <a:lnTo>
                      <a:pt x="21600" y="11089"/>
                    </a:lnTo>
                    <a:lnTo>
                      <a:pt x="21600" y="10858"/>
                    </a:lnTo>
                    <a:lnTo>
                      <a:pt x="21541" y="10742"/>
                    </a:lnTo>
                    <a:lnTo>
                      <a:pt x="21423" y="10627"/>
                    </a:lnTo>
                    <a:lnTo>
                      <a:pt x="21305" y="10511"/>
                    </a:lnTo>
                    <a:lnTo>
                      <a:pt x="21187" y="10511"/>
                    </a:lnTo>
                    <a:lnTo>
                      <a:pt x="21128" y="10281"/>
                    </a:lnTo>
                    <a:lnTo>
                      <a:pt x="21128" y="9934"/>
                    </a:lnTo>
                    <a:lnTo>
                      <a:pt x="21069" y="9818"/>
                    </a:lnTo>
                    <a:lnTo>
                      <a:pt x="20892" y="9587"/>
                    </a:lnTo>
                    <a:lnTo>
                      <a:pt x="20773" y="9471"/>
                    </a:lnTo>
                    <a:lnTo>
                      <a:pt x="20597" y="9587"/>
                    </a:lnTo>
                    <a:lnTo>
                      <a:pt x="20478" y="9471"/>
                    </a:lnTo>
                    <a:lnTo>
                      <a:pt x="20420" y="9356"/>
                    </a:lnTo>
                    <a:lnTo>
                      <a:pt x="20420" y="9240"/>
                    </a:lnTo>
                    <a:lnTo>
                      <a:pt x="20478" y="9010"/>
                    </a:lnTo>
                    <a:lnTo>
                      <a:pt x="20537" y="8894"/>
                    </a:lnTo>
                    <a:lnTo>
                      <a:pt x="20420" y="8316"/>
                    </a:lnTo>
                    <a:lnTo>
                      <a:pt x="20361" y="7739"/>
                    </a:lnTo>
                    <a:lnTo>
                      <a:pt x="20242" y="7277"/>
                    </a:lnTo>
                    <a:lnTo>
                      <a:pt x="20184" y="7047"/>
                    </a:lnTo>
                    <a:lnTo>
                      <a:pt x="20006" y="7047"/>
                    </a:lnTo>
                    <a:lnTo>
                      <a:pt x="19889" y="6931"/>
                    </a:lnTo>
                    <a:lnTo>
                      <a:pt x="19770" y="7047"/>
                    </a:lnTo>
                    <a:lnTo>
                      <a:pt x="19653" y="7161"/>
                    </a:lnTo>
                    <a:lnTo>
                      <a:pt x="19534" y="7277"/>
                    </a:lnTo>
                    <a:lnTo>
                      <a:pt x="19417" y="7392"/>
                    </a:lnTo>
                    <a:lnTo>
                      <a:pt x="19298" y="7508"/>
                    </a:lnTo>
                    <a:lnTo>
                      <a:pt x="19239" y="7508"/>
                    </a:lnTo>
                    <a:lnTo>
                      <a:pt x="19181" y="7392"/>
                    </a:lnTo>
                    <a:lnTo>
                      <a:pt x="19121" y="7161"/>
                    </a:lnTo>
                    <a:lnTo>
                      <a:pt x="18885" y="7047"/>
                    </a:lnTo>
                    <a:lnTo>
                      <a:pt x="18826" y="7161"/>
                    </a:lnTo>
                    <a:lnTo>
                      <a:pt x="18767" y="7277"/>
                    </a:lnTo>
                    <a:lnTo>
                      <a:pt x="18709" y="7392"/>
                    </a:lnTo>
                    <a:lnTo>
                      <a:pt x="18590" y="7508"/>
                    </a:lnTo>
                    <a:lnTo>
                      <a:pt x="18118" y="7508"/>
                    </a:lnTo>
                    <a:lnTo>
                      <a:pt x="18000" y="7277"/>
                    </a:lnTo>
                    <a:lnTo>
                      <a:pt x="17823" y="7392"/>
                    </a:lnTo>
                    <a:lnTo>
                      <a:pt x="17706" y="7161"/>
                    </a:lnTo>
                    <a:lnTo>
                      <a:pt x="17646" y="6931"/>
                    </a:lnTo>
                    <a:lnTo>
                      <a:pt x="17646" y="6122"/>
                    </a:lnTo>
                    <a:lnTo>
                      <a:pt x="17587" y="5890"/>
                    </a:lnTo>
                    <a:lnTo>
                      <a:pt x="17646" y="5429"/>
                    </a:lnTo>
                    <a:lnTo>
                      <a:pt x="17646" y="5198"/>
                    </a:lnTo>
                    <a:lnTo>
                      <a:pt x="17764" y="4852"/>
                    </a:lnTo>
                    <a:lnTo>
                      <a:pt x="17823" y="4621"/>
                    </a:lnTo>
                    <a:lnTo>
                      <a:pt x="17764" y="4621"/>
                    </a:lnTo>
                    <a:lnTo>
                      <a:pt x="17646" y="4736"/>
                    </a:lnTo>
                    <a:lnTo>
                      <a:pt x="17528" y="4852"/>
                    </a:lnTo>
                    <a:lnTo>
                      <a:pt x="17174" y="4852"/>
                    </a:lnTo>
                    <a:lnTo>
                      <a:pt x="16996" y="4966"/>
                    </a:lnTo>
                    <a:lnTo>
                      <a:pt x="16879" y="4966"/>
                    </a:lnTo>
                    <a:lnTo>
                      <a:pt x="16643" y="5198"/>
                    </a:lnTo>
                    <a:lnTo>
                      <a:pt x="16524" y="5429"/>
                    </a:lnTo>
                    <a:lnTo>
                      <a:pt x="16229" y="5776"/>
                    </a:lnTo>
                    <a:lnTo>
                      <a:pt x="15993" y="5890"/>
                    </a:lnTo>
                    <a:lnTo>
                      <a:pt x="15816" y="5890"/>
                    </a:lnTo>
                    <a:lnTo>
                      <a:pt x="15640" y="5776"/>
                    </a:lnTo>
                    <a:lnTo>
                      <a:pt x="15404" y="5890"/>
                    </a:lnTo>
                    <a:lnTo>
                      <a:pt x="15168" y="6006"/>
                    </a:lnTo>
                    <a:lnTo>
                      <a:pt x="14694" y="6006"/>
                    </a:lnTo>
                    <a:lnTo>
                      <a:pt x="14636" y="6122"/>
                    </a:lnTo>
                    <a:lnTo>
                      <a:pt x="14518" y="6237"/>
                    </a:lnTo>
                    <a:lnTo>
                      <a:pt x="14341" y="6237"/>
                    </a:lnTo>
                    <a:lnTo>
                      <a:pt x="14164" y="6468"/>
                    </a:lnTo>
                    <a:lnTo>
                      <a:pt x="14105" y="6468"/>
                    </a:lnTo>
                    <a:lnTo>
                      <a:pt x="13986" y="6353"/>
                    </a:lnTo>
                    <a:lnTo>
                      <a:pt x="13810" y="6468"/>
                    </a:lnTo>
                    <a:lnTo>
                      <a:pt x="13574" y="6815"/>
                    </a:lnTo>
                    <a:lnTo>
                      <a:pt x="13279" y="7392"/>
                    </a:lnTo>
                    <a:lnTo>
                      <a:pt x="13102" y="7624"/>
                    </a:lnTo>
                    <a:lnTo>
                      <a:pt x="12983" y="7624"/>
                    </a:lnTo>
                    <a:lnTo>
                      <a:pt x="12925" y="7739"/>
                    </a:lnTo>
                    <a:lnTo>
                      <a:pt x="12866" y="8085"/>
                    </a:lnTo>
                    <a:lnTo>
                      <a:pt x="12747" y="8202"/>
                    </a:lnTo>
                    <a:lnTo>
                      <a:pt x="12571" y="8548"/>
                    </a:lnTo>
                    <a:lnTo>
                      <a:pt x="12511" y="8779"/>
                    </a:lnTo>
                    <a:lnTo>
                      <a:pt x="12394" y="9010"/>
                    </a:lnTo>
                    <a:lnTo>
                      <a:pt x="12335" y="8894"/>
                    </a:lnTo>
                    <a:lnTo>
                      <a:pt x="12275" y="8663"/>
                    </a:lnTo>
                    <a:lnTo>
                      <a:pt x="12099" y="8548"/>
                    </a:lnTo>
                    <a:lnTo>
                      <a:pt x="11980" y="8548"/>
                    </a:lnTo>
                    <a:lnTo>
                      <a:pt x="11803" y="8779"/>
                    </a:lnTo>
                    <a:lnTo>
                      <a:pt x="11685" y="8894"/>
                    </a:lnTo>
                    <a:lnTo>
                      <a:pt x="11508" y="8779"/>
                    </a:lnTo>
                    <a:lnTo>
                      <a:pt x="11391" y="8548"/>
                    </a:lnTo>
                    <a:lnTo>
                      <a:pt x="11391" y="8432"/>
                    </a:lnTo>
                    <a:lnTo>
                      <a:pt x="11272" y="8316"/>
                    </a:lnTo>
                    <a:lnTo>
                      <a:pt x="11155" y="8085"/>
                    </a:lnTo>
                    <a:lnTo>
                      <a:pt x="11036" y="8202"/>
                    </a:lnTo>
                    <a:lnTo>
                      <a:pt x="10859" y="8316"/>
                    </a:lnTo>
                    <a:lnTo>
                      <a:pt x="10800" y="8316"/>
                    </a:lnTo>
                    <a:lnTo>
                      <a:pt x="10681" y="8432"/>
                    </a:lnTo>
                    <a:lnTo>
                      <a:pt x="10623" y="8548"/>
                    </a:lnTo>
                    <a:lnTo>
                      <a:pt x="10387" y="8548"/>
                    </a:lnTo>
                    <a:lnTo>
                      <a:pt x="10209" y="8663"/>
                    </a:lnTo>
                    <a:lnTo>
                      <a:pt x="10033" y="8663"/>
                    </a:lnTo>
                    <a:lnTo>
                      <a:pt x="9973" y="8548"/>
                    </a:lnTo>
                    <a:lnTo>
                      <a:pt x="9915" y="8316"/>
                    </a:lnTo>
                    <a:lnTo>
                      <a:pt x="9915" y="7969"/>
                    </a:lnTo>
                    <a:lnTo>
                      <a:pt x="9856" y="7855"/>
                    </a:lnTo>
                    <a:lnTo>
                      <a:pt x="9737" y="7739"/>
                    </a:lnTo>
                    <a:lnTo>
                      <a:pt x="9737" y="7508"/>
                    </a:lnTo>
                    <a:lnTo>
                      <a:pt x="9561" y="7508"/>
                    </a:lnTo>
                    <a:lnTo>
                      <a:pt x="9501" y="7277"/>
                    </a:lnTo>
                    <a:lnTo>
                      <a:pt x="9384" y="6931"/>
                    </a:lnTo>
                    <a:lnTo>
                      <a:pt x="9265" y="6700"/>
                    </a:lnTo>
                    <a:lnTo>
                      <a:pt x="9206" y="6468"/>
                    </a:lnTo>
                    <a:lnTo>
                      <a:pt x="9206" y="6237"/>
                    </a:lnTo>
                    <a:lnTo>
                      <a:pt x="9148" y="6122"/>
                    </a:lnTo>
                    <a:lnTo>
                      <a:pt x="8970" y="6006"/>
                    </a:lnTo>
                    <a:lnTo>
                      <a:pt x="8912" y="5776"/>
                    </a:lnTo>
                    <a:lnTo>
                      <a:pt x="8853" y="5776"/>
                    </a:lnTo>
                    <a:lnTo>
                      <a:pt x="8734" y="5890"/>
                    </a:lnTo>
                    <a:lnTo>
                      <a:pt x="8734" y="5660"/>
                    </a:lnTo>
                    <a:lnTo>
                      <a:pt x="8617" y="5545"/>
                    </a:lnTo>
                    <a:lnTo>
                      <a:pt x="8498" y="5545"/>
                    </a:lnTo>
                    <a:lnTo>
                      <a:pt x="8439" y="5429"/>
                    </a:lnTo>
                    <a:lnTo>
                      <a:pt x="8321" y="5429"/>
                    </a:lnTo>
                    <a:lnTo>
                      <a:pt x="8085" y="5313"/>
                    </a:lnTo>
                    <a:lnTo>
                      <a:pt x="7614" y="5313"/>
                    </a:lnTo>
                    <a:close/>
                  </a:path>
                </a:pathLst>
              </a:custGeom>
              <a:solidFill>
                <a:srgbClr val="FFFF4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489" name="Michigan1"/>
              <p:cNvSpPr/>
              <p:nvPr/>
            </p:nvSpPr>
            <p:spPr>
              <a:xfrm>
                <a:off x="598509" y="309519"/>
                <a:ext cx="623875" cy="9041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663" y="10931"/>
                    </a:moveTo>
                    <a:lnTo>
                      <a:pt x="14576" y="10931"/>
                    </a:lnTo>
                    <a:lnTo>
                      <a:pt x="14487" y="10735"/>
                    </a:lnTo>
                    <a:lnTo>
                      <a:pt x="14400" y="10669"/>
                    </a:lnTo>
                    <a:lnTo>
                      <a:pt x="13785" y="10669"/>
                    </a:lnTo>
                    <a:lnTo>
                      <a:pt x="13609" y="10540"/>
                    </a:lnTo>
                    <a:lnTo>
                      <a:pt x="13434" y="10410"/>
                    </a:lnTo>
                    <a:lnTo>
                      <a:pt x="13346" y="10279"/>
                    </a:lnTo>
                    <a:lnTo>
                      <a:pt x="13170" y="10020"/>
                    </a:lnTo>
                    <a:lnTo>
                      <a:pt x="13259" y="9758"/>
                    </a:lnTo>
                    <a:lnTo>
                      <a:pt x="13259" y="9239"/>
                    </a:lnTo>
                    <a:lnTo>
                      <a:pt x="13346" y="9044"/>
                    </a:lnTo>
                    <a:lnTo>
                      <a:pt x="13522" y="8849"/>
                    </a:lnTo>
                    <a:lnTo>
                      <a:pt x="13785" y="8849"/>
                    </a:lnTo>
                    <a:lnTo>
                      <a:pt x="14048" y="8718"/>
                    </a:lnTo>
                    <a:lnTo>
                      <a:pt x="14224" y="8783"/>
                    </a:lnTo>
                    <a:lnTo>
                      <a:pt x="14312" y="8718"/>
                    </a:lnTo>
                    <a:lnTo>
                      <a:pt x="14400" y="8588"/>
                    </a:lnTo>
                    <a:lnTo>
                      <a:pt x="14400" y="8457"/>
                    </a:lnTo>
                    <a:lnTo>
                      <a:pt x="14663" y="8393"/>
                    </a:lnTo>
                    <a:lnTo>
                      <a:pt x="14751" y="8328"/>
                    </a:lnTo>
                    <a:lnTo>
                      <a:pt x="14751" y="7677"/>
                    </a:lnTo>
                    <a:lnTo>
                      <a:pt x="14839" y="7548"/>
                    </a:lnTo>
                    <a:lnTo>
                      <a:pt x="14926" y="7287"/>
                    </a:lnTo>
                    <a:lnTo>
                      <a:pt x="15015" y="7222"/>
                    </a:lnTo>
                    <a:lnTo>
                      <a:pt x="15278" y="7287"/>
                    </a:lnTo>
                    <a:lnTo>
                      <a:pt x="15454" y="7222"/>
                    </a:lnTo>
                    <a:lnTo>
                      <a:pt x="15454" y="7027"/>
                    </a:lnTo>
                    <a:lnTo>
                      <a:pt x="15629" y="6896"/>
                    </a:lnTo>
                    <a:lnTo>
                      <a:pt x="15717" y="6832"/>
                    </a:lnTo>
                    <a:lnTo>
                      <a:pt x="15717" y="5595"/>
                    </a:lnTo>
                    <a:lnTo>
                      <a:pt x="15629" y="5140"/>
                    </a:lnTo>
                    <a:lnTo>
                      <a:pt x="15717" y="5010"/>
                    </a:lnTo>
                    <a:lnTo>
                      <a:pt x="15717" y="4815"/>
                    </a:lnTo>
                    <a:lnTo>
                      <a:pt x="15541" y="4554"/>
                    </a:lnTo>
                    <a:lnTo>
                      <a:pt x="15454" y="4424"/>
                    </a:lnTo>
                    <a:lnTo>
                      <a:pt x="15278" y="4229"/>
                    </a:lnTo>
                    <a:lnTo>
                      <a:pt x="15190" y="4163"/>
                    </a:lnTo>
                    <a:lnTo>
                      <a:pt x="14926" y="3968"/>
                    </a:lnTo>
                    <a:lnTo>
                      <a:pt x="14576" y="3578"/>
                    </a:lnTo>
                    <a:lnTo>
                      <a:pt x="14576" y="3383"/>
                    </a:lnTo>
                    <a:lnTo>
                      <a:pt x="14663" y="3252"/>
                    </a:lnTo>
                    <a:lnTo>
                      <a:pt x="14663" y="3123"/>
                    </a:lnTo>
                    <a:lnTo>
                      <a:pt x="14926" y="3123"/>
                    </a:lnTo>
                    <a:lnTo>
                      <a:pt x="15365" y="3252"/>
                    </a:lnTo>
                    <a:lnTo>
                      <a:pt x="15454" y="3188"/>
                    </a:lnTo>
                    <a:lnTo>
                      <a:pt x="15190" y="2993"/>
                    </a:lnTo>
                    <a:lnTo>
                      <a:pt x="15102" y="2733"/>
                    </a:lnTo>
                    <a:lnTo>
                      <a:pt x="14751" y="2472"/>
                    </a:lnTo>
                    <a:lnTo>
                      <a:pt x="14663" y="2407"/>
                    </a:lnTo>
                    <a:lnTo>
                      <a:pt x="14576" y="2277"/>
                    </a:lnTo>
                    <a:lnTo>
                      <a:pt x="14576" y="2082"/>
                    </a:lnTo>
                    <a:lnTo>
                      <a:pt x="14487" y="1951"/>
                    </a:lnTo>
                    <a:lnTo>
                      <a:pt x="14224" y="1822"/>
                    </a:lnTo>
                    <a:lnTo>
                      <a:pt x="14048" y="1691"/>
                    </a:lnTo>
                    <a:lnTo>
                      <a:pt x="13961" y="1691"/>
                    </a:lnTo>
                    <a:lnTo>
                      <a:pt x="13434" y="1627"/>
                    </a:lnTo>
                    <a:lnTo>
                      <a:pt x="13170" y="1561"/>
                    </a:lnTo>
                    <a:lnTo>
                      <a:pt x="12907" y="1496"/>
                    </a:lnTo>
                    <a:lnTo>
                      <a:pt x="12556" y="1496"/>
                    </a:lnTo>
                    <a:lnTo>
                      <a:pt x="11942" y="1237"/>
                    </a:lnTo>
                    <a:lnTo>
                      <a:pt x="11766" y="1171"/>
                    </a:lnTo>
                    <a:lnTo>
                      <a:pt x="11239" y="1171"/>
                    </a:lnTo>
                    <a:lnTo>
                      <a:pt x="11064" y="1237"/>
                    </a:lnTo>
                    <a:lnTo>
                      <a:pt x="10888" y="1171"/>
                    </a:lnTo>
                    <a:lnTo>
                      <a:pt x="10800" y="1042"/>
                    </a:lnTo>
                    <a:lnTo>
                      <a:pt x="10625" y="846"/>
                    </a:lnTo>
                    <a:lnTo>
                      <a:pt x="10536" y="716"/>
                    </a:lnTo>
                    <a:lnTo>
                      <a:pt x="10273" y="650"/>
                    </a:lnTo>
                    <a:lnTo>
                      <a:pt x="10097" y="521"/>
                    </a:lnTo>
                    <a:lnTo>
                      <a:pt x="9834" y="521"/>
                    </a:lnTo>
                    <a:lnTo>
                      <a:pt x="9483" y="585"/>
                    </a:lnTo>
                    <a:lnTo>
                      <a:pt x="9219" y="585"/>
                    </a:lnTo>
                    <a:lnTo>
                      <a:pt x="8956" y="521"/>
                    </a:lnTo>
                    <a:lnTo>
                      <a:pt x="8517" y="326"/>
                    </a:lnTo>
                    <a:lnTo>
                      <a:pt x="7991" y="195"/>
                    </a:lnTo>
                    <a:lnTo>
                      <a:pt x="7727" y="65"/>
                    </a:lnTo>
                    <a:lnTo>
                      <a:pt x="7552" y="0"/>
                    </a:lnTo>
                    <a:lnTo>
                      <a:pt x="7552" y="65"/>
                    </a:lnTo>
                    <a:lnTo>
                      <a:pt x="7463" y="65"/>
                    </a:lnTo>
                    <a:lnTo>
                      <a:pt x="7463" y="131"/>
                    </a:lnTo>
                    <a:lnTo>
                      <a:pt x="7288" y="260"/>
                    </a:lnTo>
                    <a:lnTo>
                      <a:pt x="7200" y="326"/>
                    </a:lnTo>
                    <a:lnTo>
                      <a:pt x="6937" y="326"/>
                    </a:lnTo>
                    <a:lnTo>
                      <a:pt x="6674" y="260"/>
                    </a:lnTo>
                    <a:lnTo>
                      <a:pt x="6498" y="326"/>
                    </a:lnTo>
                    <a:lnTo>
                      <a:pt x="6498" y="390"/>
                    </a:lnTo>
                    <a:lnTo>
                      <a:pt x="6585" y="521"/>
                    </a:lnTo>
                    <a:lnTo>
                      <a:pt x="6674" y="585"/>
                    </a:lnTo>
                    <a:lnTo>
                      <a:pt x="6585" y="650"/>
                    </a:lnTo>
                    <a:lnTo>
                      <a:pt x="6235" y="911"/>
                    </a:lnTo>
                    <a:lnTo>
                      <a:pt x="6059" y="1106"/>
                    </a:lnTo>
                    <a:lnTo>
                      <a:pt x="5971" y="1237"/>
                    </a:lnTo>
                    <a:lnTo>
                      <a:pt x="5971" y="1366"/>
                    </a:lnTo>
                    <a:lnTo>
                      <a:pt x="6059" y="1561"/>
                    </a:lnTo>
                    <a:lnTo>
                      <a:pt x="6146" y="1756"/>
                    </a:lnTo>
                    <a:lnTo>
                      <a:pt x="6235" y="1822"/>
                    </a:lnTo>
                    <a:lnTo>
                      <a:pt x="6410" y="1951"/>
                    </a:lnTo>
                    <a:lnTo>
                      <a:pt x="6674" y="2017"/>
                    </a:lnTo>
                    <a:lnTo>
                      <a:pt x="6937" y="2082"/>
                    </a:lnTo>
                    <a:lnTo>
                      <a:pt x="6937" y="2148"/>
                    </a:lnTo>
                    <a:lnTo>
                      <a:pt x="6849" y="2212"/>
                    </a:lnTo>
                    <a:lnTo>
                      <a:pt x="6674" y="2277"/>
                    </a:lnTo>
                    <a:lnTo>
                      <a:pt x="6059" y="2277"/>
                    </a:lnTo>
                    <a:lnTo>
                      <a:pt x="5883" y="2343"/>
                    </a:lnTo>
                    <a:lnTo>
                      <a:pt x="5707" y="2407"/>
                    </a:lnTo>
                    <a:lnTo>
                      <a:pt x="5532" y="2538"/>
                    </a:lnTo>
                    <a:lnTo>
                      <a:pt x="5444" y="2667"/>
                    </a:lnTo>
                    <a:lnTo>
                      <a:pt x="5356" y="2733"/>
                    </a:lnTo>
                    <a:lnTo>
                      <a:pt x="5180" y="2798"/>
                    </a:lnTo>
                    <a:lnTo>
                      <a:pt x="4917" y="2862"/>
                    </a:lnTo>
                    <a:lnTo>
                      <a:pt x="4829" y="3123"/>
                    </a:lnTo>
                    <a:lnTo>
                      <a:pt x="4917" y="3252"/>
                    </a:lnTo>
                    <a:lnTo>
                      <a:pt x="5004" y="3709"/>
                    </a:lnTo>
                    <a:lnTo>
                      <a:pt x="5093" y="4034"/>
                    </a:lnTo>
                    <a:lnTo>
                      <a:pt x="5093" y="4294"/>
                    </a:lnTo>
                    <a:lnTo>
                      <a:pt x="5004" y="4750"/>
                    </a:lnTo>
                    <a:lnTo>
                      <a:pt x="4917" y="5074"/>
                    </a:lnTo>
                    <a:lnTo>
                      <a:pt x="4829" y="5269"/>
                    </a:lnTo>
                    <a:lnTo>
                      <a:pt x="4654" y="5465"/>
                    </a:lnTo>
                    <a:lnTo>
                      <a:pt x="4390" y="5660"/>
                    </a:lnTo>
                    <a:lnTo>
                      <a:pt x="4390" y="5595"/>
                    </a:lnTo>
                    <a:lnTo>
                      <a:pt x="4302" y="5465"/>
                    </a:lnTo>
                    <a:lnTo>
                      <a:pt x="4390" y="5269"/>
                    </a:lnTo>
                    <a:lnTo>
                      <a:pt x="4565" y="5205"/>
                    </a:lnTo>
                    <a:lnTo>
                      <a:pt x="4654" y="5010"/>
                    </a:lnTo>
                    <a:lnTo>
                      <a:pt x="4565" y="4684"/>
                    </a:lnTo>
                    <a:lnTo>
                      <a:pt x="4565" y="4424"/>
                    </a:lnTo>
                    <a:lnTo>
                      <a:pt x="4478" y="4424"/>
                    </a:lnTo>
                    <a:lnTo>
                      <a:pt x="4390" y="4489"/>
                    </a:lnTo>
                    <a:lnTo>
                      <a:pt x="4302" y="4620"/>
                    </a:lnTo>
                    <a:lnTo>
                      <a:pt x="4302" y="5010"/>
                    </a:lnTo>
                    <a:lnTo>
                      <a:pt x="4215" y="5205"/>
                    </a:lnTo>
                    <a:lnTo>
                      <a:pt x="4126" y="5531"/>
                    </a:lnTo>
                    <a:lnTo>
                      <a:pt x="3951" y="5531"/>
                    </a:lnTo>
                    <a:lnTo>
                      <a:pt x="3951" y="4879"/>
                    </a:lnTo>
                    <a:lnTo>
                      <a:pt x="4039" y="4620"/>
                    </a:lnTo>
                    <a:lnTo>
                      <a:pt x="3951" y="4489"/>
                    </a:lnTo>
                    <a:lnTo>
                      <a:pt x="3951" y="4424"/>
                    </a:lnTo>
                    <a:lnTo>
                      <a:pt x="4126" y="4229"/>
                    </a:lnTo>
                    <a:lnTo>
                      <a:pt x="4039" y="4099"/>
                    </a:lnTo>
                    <a:lnTo>
                      <a:pt x="3951" y="3839"/>
                    </a:lnTo>
                    <a:lnTo>
                      <a:pt x="3863" y="3709"/>
                    </a:lnTo>
                    <a:lnTo>
                      <a:pt x="4126" y="3644"/>
                    </a:lnTo>
                    <a:lnTo>
                      <a:pt x="4215" y="3513"/>
                    </a:lnTo>
                    <a:lnTo>
                      <a:pt x="4126" y="3318"/>
                    </a:lnTo>
                    <a:lnTo>
                      <a:pt x="3951" y="3383"/>
                    </a:lnTo>
                    <a:lnTo>
                      <a:pt x="3776" y="3578"/>
                    </a:lnTo>
                    <a:lnTo>
                      <a:pt x="3600" y="3644"/>
                    </a:lnTo>
                    <a:lnTo>
                      <a:pt x="3512" y="4034"/>
                    </a:lnTo>
                    <a:lnTo>
                      <a:pt x="3161" y="4294"/>
                    </a:lnTo>
                    <a:lnTo>
                      <a:pt x="3073" y="4684"/>
                    </a:lnTo>
                    <a:lnTo>
                      <a:pt x="2809" y="4815"/>
                    </a:lnTo>
                    <a:lnTo>
                      <a:pt x="2634" y="4750"/>
                    </a:lnTo>
                    <a:lnTo>
                      <a:pt x="2370" y="4684"/>
                    </a:lnTo>
                    <a:lnTo>
                      <a:pt x="2283" y="4815"/>
                    </a:lnTo>
                    <a:lnTo>
                      <a:pt x="2283" y="4945"/>
                    </a:lnTo>
                    <a:lnTo>
                      <a:pt x="2107" y="5074"/>
                    </a:lnTo>
                    <a:lnTo>
                      <a:pt x="1844" y="5074"/>
                    </a:lnTo>
                    <a:lnTo>
                      <a:pt x="1756" y="5140"/>
                    </a:lnTo>
                    <a:lnTo>
                      <a:pt x="1756" y="5205"/>
                    </a:lnTo>
                    <a:lnTo>
                      <a:pt x="1844" y="5465"/>
                    </a:lnTo>
                    <a:lnTo>
                      <a:pt x="1844" y="5726"/>
                    </a:lnTo>
                    <a:lnTo>
                      <a:pt x="1756" y="5855"/>
                    </a:lnTo>
                    <a:lnTo>
                      <a:pt x="1668" y="5985"/>
                    </a:lnTo>
                    <a:lnTo>
                      <a:pt x="1405" y="6050"/>
                    </a:lnTo>
                    <a:lnTo>
                      <a:pt x="1142" y="6180"/>
                    </a:lnTo>
                    <a:lnTo>
                      <a:pt x="1053" y="6246"/>
                    </a:lnTo>
                    <a:lnTo>
                      <a:pt x="966" y="6311"/>
                    </a:lnTo>
                    <a:lnTo>
                      <a:pt x="1053" y="6506"/>
                    </a:lnTo>
                    <a:lnTo>
                      <a:pt x="1142" y="6766"/>
                    </a:lnTo>
                    <a:lnTo>
                      <a:pt x="1142" y="8002"/>
                    </a:lnTo>
                    <a:lnTo>
                      <a:pt x="878" y="8393"/>
                    </a:lnTo>
                    <a:lnTo>
                      <a:pt x="790" y="8718"/>
                    </a:lnTo>
                    <a:lnTo>
                      <a:pt x="703" y="8978"/>
                    </a:lnTo>
                    <a:lnTo>
                      <a:pt x="527" y="9173"/>
                    </a:lnTo>
                    <a:lnTo>
                      <a:pt x="351" y="9434"/>
                    </a:lnTo>
                    <a:lnTo>
                      <a:pt x="88" y="9563"/>
                    </a:lnTo>
                    <a:lnTo>
                      <a:pt x="88" y="9758"/>
                    </a:lnTo>
                    <a:lnTo>
                      <a:pt x="527" y="10215"/>
                    </a:lnTo>
                    <a:lnTo>
                      <a:pt x="614" y="10605"/>
                    </a:lnTo>
                    <a:lnTo>
                      <a:pt x="703" y="10865"/>
                    </a:lnTo>
                    <a:lnTo>
                      <a:pt x="614" y="11126"/>
                    </a:lnTo>
                    <a:lnTo>
                      <a:pt x="614" y="11255"/>
                    </a:lnTo>
                    <a:lnTo>
                      <a:pt x="351" y="11580"/>
                    </a:lnTo>
                    <a:lnTo>
                      <a:pt x="264" y="11711"/>
                    </a:lnTo>
                    <a:lnTo>
                      <a:pt x="351" y="11906"/>
                    </a:lnTo>
                    <a:lnTo>
                      <a:pt x="527" y="12101"/>
                    </a:lnTo>
                    <a:lnTo>
                      <a:pt x="703" y="12361"/>
                    </a:lnTo>
                    <a:lnTo>
                      <a:pt x="790" y="12491"/>
                    </a:lnTo>
                    <a:lnTo>
                      <a:pt x="790" y="12817"/>
                    </a:lnTo>
                    <a:lnTo>
                      <a:pt x="1317" y="13467"/>
                    </a:lnTo>
                    <a:lnTo>
                      <a:pt x="1668" y="13857"/>
                    </a:lnTo>
                    <a:lnTo>
                      <a:pt x="1931" y="14249"/>
                    </a:lnTo>
                    <a:lnTo>
                      <a:pt x="2020" y="14378"/>
                    </a:lnTo>
                    <a:lnTo>
                      <a:pt x="2195" y="14768"/>
                    </a:lnTo>
                    <a:lnTo>
                      <a:pt x="2283" y="15224"/>
                    </a:lnTo>
                    <a:lnTo>
                      <a:pt x="2370" y="15354"/>
                    </a:lnTo>
                    <a:lnTo>
                      <a:pt x="2370" y="15745"/>
                    </a:lnTo>
                    <a:lnTo>
                      <a:pt x="2546" y="16005"/>
                    </a:lnTo>
                    <a:lnTo>
                      <a:pt x="2546" y="16590"/>
                    </a:lnTo>
                    <a:lnTo>
                      <a:pt x="2722" y="16721"/>
                    </a:lnTo>
                    <a:lnTo>
                      <a:pt x="2809" y="16785"/>
                    </a:lnTo>
                    <a:lnTo>
                      <a:pt x="2722" y="16850"/>
                    </a:lnTo>
                    <a:lnTo>
                      <a:pt x="2459" y="16850"/>
                    </a:lnTo>
                    <a:lnTo>
                      <a:pt x="2459" y="16916"/>
                    </a:lnTo>
                    <a:lnTo>
                      <a:pt x="2546" y="17176"/>
                    </a:lnTo>
                    <a:lnTo>
                      <a:pt x="2546" y="17371"/>
                    </a:lnTo>
                    <a:lnTo>
                      <a:pt x="2459" y="17761"/>
                    </a:lnTo>
                    <a:lnTo>
                      <a:pt x="2370" y="18022"/>
                    </a:lnTo>
                    <a:lnTo>
                      <a:pt x="2370" y="18282"/>
                    </a:lnTo>
                    <a:lnTo>
                      <a:pt x="2283" y="18672"/>
                    </a:lnTo>
                    <a:lnTo>
                      <a:pt x="2020" y="18998"/>
                    </a:lnTo>
                    <a:lnTo>
                      <a:pt x="1931" y="19062"/>
                    </a:lnTo>
                    <a:lnTo>
                      <a:pt x="1668" y="19452"/>
                    </a:lnTo>
                    <a:lnTo>
                      <a:pt x="1317" y="20039"/>
                    </a:lnTo>
                    <a:lnTo>
                      <a:pt x="1142" y="20363"/>
                    </a:lnTo>
                    <a:lnTo>
                      <a:pt x="1053" y="20689"/>
                    </a:lnTo>
                    <a:lnTo>
                      <a:pt x="966" y="20820"/>
                    </a:lnTo>
                    <a:lnTo>
                      <a:pt x="878" y="21015"/>
                    </a:lnTo>
                    <a:lnTo>
                      <a:pt x="614" y="21145"/>
                    </a:lnTo>
                    <a:lnTo>
                      <a:pt x="351" y="21210"/>
                    </a:lnTo>
                    <a:lnTo>
                      <a:pt x="264" y="21405"/>
                    </a:lnTo>
                    <a:lnTo>
                      <a:pt x="0" y="21600"/>
                    </a:lnTo>
                    <a:lnTo>
                      <a:pt x="1581" y="21535"/>
                    </a:lnTo>
                    <a:lnTo>
                      <a:pt x="2985" y="21405"/>
                    </a:lnTo>
                    <a:lnTo>
                      <a:pt x="3951" y="21340"/>
                    </a:lnTo>
                    <a:lnTo>
                      <a:pt x="5532" y="21210"/>
                    </a:lnTo>
                    <a:lnTo>
                      <a:pt x="5971" y="21145"/>
                    </a:lnTo>
                    <a:lnTo>
                      <a:pt x="7902" y="20950"/>
                    </a:lnTo>
                    <a:lnTo>
                      <a:pt x="8341" y="20950"/>
                    </a:lnTo>
                    <a:lnTo>
                      <a:pt x="10361" y="20754"/>
                    </a:lnTo>
                    <a:lnTo>
                      <a:pt x="10536" y="20754"/>
                    </a:lnTo>
                    <a:lnTo>
                      <a:pt x="10625" y="21079"/>
                    </a:lnTo>
                    <a:lnTo>
                      <a:pt x="12644" y="20820"/>
                    </a:lnTo>
                    <a:lnTo>
                      <a:pt x="12820" y="20820"/>
                    </a:lnTo>
                    <a:lnTo>
                      <a:pt x="15278" y="20494"/>
                    </a:lnTo>
                    <a:lnTo>
                      <a:pt x="15893" y="20429"/>
                    </a:lnTo>
                    <a:lnTo>
                      <a:pt x="17561" y="20234"/>
                    </a:lnTo>
                    <a:lnTo>
                      <a:pt x="17561" y="19909"/>
                    </a:lnTo>
                    <a:lnTo>
                      <a:pt x="17649" y="19713"/>
                    </a:lnTo>
                    <a:lnTo>
                      <a:pt x="17824" y="19518"/>
                    </a:lnTo>
                    <a:lnTo>
                      <a:pt x="17913" y="19452"/>
                    </a:lnTo>
                    <a:lnTo>
                      <a:pt x="18000" y="19323"/>
                    </a:lnTo>
                    <a:lnTo>
                      <a:pt x="18088" y="19128"/>
                    </a:lnTo>
                    <a:lnTo>
                      <a:pt x="18352" y="18998"/>
                    </a:lnTo>
                    <a:lnTo>
                      <a:pt x="18439" y="18933"/>
                    </a:lnTo>
                    <a:lnTo>
                      <a:pt x="18527" y="18802"/>
                    </a:lnTo>
                    <a:lnTo>
                      <a:pt x="18615" y="18738"/>
                    </a:lnTo>
                    <a:lnTo>
                      <a:pt x="18702" y="18672"/>
                    </a:lnTo>
                    <a:lnTo>
                      <a:pt x="18791" y="18543"/>
                    </a:lnTo>
                    <a:lnTo>
                      <a:pt x="18702" y="18412"/>
                    </a:lnTo>
                    <a:lnTo>
                      <a:pt x="18615" y="18151"/>
                    </a:lnTo>
                    <a:lnTo>
                      <a:pt x="18615" y="18022"/>
                    </a:lnTo>
                    <a:lnTo>
                      <a:pt x="18702" y="17827"/>
                    </a:lnTo>
                    <a:lnTo>
                      <a:pt x="18702" y="17501"/>
                    </a:lnTo>
                    <a:lnTo>
                      <a:pt x="18791" y="17176"/>
                    </a:lnTo>
                    <a:lnTo>
                      <a:pt x="18966" y="17111"/>
                    </a:lnTo>
                    <a:lnTo>
                      <a:pt x="19493" y="16850"/>
                    </a:lnTo>
                    <a:lnTo>
                      <a:pt x="19669" y="16721"/>
                    </a:lnTo>
                    <a:lnTo>
                      <a:pt x="19844" y="16590"/>
                    </a:lnTo>
                    <a:lnTo>
                      <a:pt x="19932" y="16395"/>
                    </a:lnTo>
                    <a:lnTo>
                      <a:pt x="19932" y="16265"/>
                    </a:lnTo>
                    <a:lnTo>
                      <a:pt x="19844" y="16135"/>
                    </a:lnTo>
                    <a:lnTo>
                      <a:pt x="19844" y="15874"/>
                    </a:lnTo>
                    <a:lnTo>
                      <a:pt x="20108" y="15679"/>
                    </a:lnTo>
                    <a:lnTo>
                      <a:pt x="20108" y="15484"/>
                    </a:lnTo>
                    <a:lnTo>
                      <a:pt x="20019" y="15354"/>
                    </a:lnTo>
                    <a:lnTo>
                      <a:pt x="20019" y="15289"/>
                    </a:lnTo>
                    <a:lnTo>
                      <a:pt x="20195" y="15158"/>
                    </a:lnTo>
                    <a:lnTo>
                      <a:pt x="20458" y="15094"/>
                    </a:lnTo>
                    <a:lnTo>
                      <a:pt x="20547" y="15029"/>
                    </a:lnTo>
                    <a:lnTo>
                      <a:pt x="20634" y="15029"/>
                    </a:lnTo>
                    <a:lnTo>
                      <a:pt x="20810" y="15094"/>
                    </a:lnTo>
                    <a:lnTo>
                      <a:pt x="20897" y="15224"/>
                    </a:lnTo>
                    <a:lnTo>
                      <a:pt x="20722" y="15354"/>
                    </a:lnTo>
                    <a:lnTo>
                      <a:pt x="20722" y="15420"/>
                    </a:lnTo>
                    <a:lnTo>
                      <a:pt x="20897" y="15550"/>
                    </a:lnTo>
                    <a:lnTo>
                      <a:pt x="20986" y="15550"/>
                    </a:lnTo>
                    <a:lnTo>
                      <a:pt x="21073" y="15615"/>
                    </a:lnTo>
                    <a:lnTo>
                      <a:pt x="21161" y="15550"/>
                    </a:lnTo>
                    <a:lnTo>
                      <a:pt x="21336" y="15354"/>
                    </a:lnTo>
                    <a:lnTo>
                      <a:pt x="21425" y="14963"/>
                    </a:lnTo>
                    <a:lnTo>
                      <a:pt x="21425" y="14639"/>
                    </a:lnTo>
                    <a:lnTo>
                      <a:pt x="21336" y="14249"/>
                    </a:lnTo>
                    <a:lnTo>
                      <a:pt x="21336" y="13662"/>
                    </a:lnTo>
                    <a:lnTo>
                      <a:pt x="21425" y="13467"/>
                    </a:lnTo>
                    <a:lnTo>
                      <a:pt x="21600" y="13272"/>
                    </a:lnTo>
                    <a:lnTo>
                      <a:pt x="21425" y="13077"/>
                    </a:lnTo>
                    <a:lnTo>
                      <a:pt x="21249" y="12751"/>
                    </a:lnTo>
                    <a:lnTo>
                      <a:pt x="21161" y="12361"/>
                    </a:lnTo>
                    <a:lnTo>
                      <a:pt x="21073" y="12296"/>
                    </a:lnTo>
                    <a:lnTo>
                      <a:pt x="20986" y="12232"/>
                    </a:lnTo>
                    <a:lnTo>
                      <a:pt x="20897" y="11842"/>
                    </a:lnTo>
                    <a:lnTo>
                      <a:pt x="20722" y="11516"/>
                    </a:lnTo>
                    <a:lnTo>
                      <a:pt x="20722" y="11190"/>
                    </a:lnTo>
                    <a:lnTo>
                      <a:pt x="20547" y="10931"/>
                    </a:lnTo>
                    <a:lnTo>
                      <a:pt x="20371" y="10669"/>
                    </a:lnTo>
                    <a:lnTo>
                      <a:pt x="20195" y="10410"/>
                    </a:lnTo>
                    <a:lnTo>
                      <a:pt x="20108" y="10084"/>
                    </a:lnTo>
                    <a:lnTo>
                      <a:pt x="20108" y="9758"/>
                    </a:lnTo>
                    <a:lnTo>
                      <a:pt x="20019" y="9563"/>
                    </a:lnTo>
                    <a:lnTo>
                      <a:pt x="19932" y="9173"/>
                    </a:lnTo>
                    <a:lnTo>
                      <a:pt x="19580" y="8849"/>
                    </a:lnTo>
                    <a:lnTo>
                      <a:pt x="19405" y="8718"/>
                    </a:lnTo>
                    <a:lnTo>
                      <a:pt x="19317" y="8523"/>
                    </a:lnTo>
                    <a:lnTo>
                      <a:pt x="19230" y="8393"/>
                    </a:lnTo>
                    <a:lnTo>
                      <a:pt x="18966" y="8262"/>
                    </a:lnTo>
                    <a:lnTo>
                      <a:pt x="18702" y="8198"/>
                    </a:lnTo>
                    <a:lnTo>
                      <a:pt x="18352" y="8133"/>
                    </a:lnTo>
                    <a:lnTo>
                      <a:pt x="18176" y="8067"/>
                    </a:lnTo>
                    <a:lnTo>
                      <a:pt x="17824" y="8067"/>
                    </a:lnTo>
                    <a:lnTo>
                      <a:pt x="17649" y="8133"/>
                    </a:lnTo>
                    <a:lnTo>
                      <a:pt x="17474" y="8198"/>
                    </a:lnTo>
                    <a:lnTo>
                      <a:pt x="17385" y="8393"/>
                    </a:lnTo>
                    <a:lnTo>
                      <a:pt x="16946" y="8523"/>
                    </a:lnTo>
                    <a:lnTo>
                      <a:pt x="16596" y="8652"/>
                    </a:lnTo>
                    <a:lnTo>
                      <a:pt x="16420" y="8783"/>
                    </a:lnTo>
                    <a:lnTo>
                      <a:pt x="16156" y="9044"/>
                    </a:lnTo>
                    <a:lnTo>
                      <a:pt x="16068" y="9304"/>
                    </a:lnTo>
                    <a:lnTo>
                      <a:pt x="15893" y="9499"/>
                    </a:lnTo>
                    <a:lnTo>
                      <a:pt x="15717" y="9889"/>
                    </a:lnTo>
                    <a:lnTo>
                      <a:pt x="15717" y="10020"/>
                    </a:lnTo>
                    <a:lnTo>
                      <a:pt x="15629" y="10084"/>
                    </a:lnTo>
                    <a:lnTo>
                      <a:pt x="15541" y="10150"/>
                    </a:lnTo>
                    <a:lnTo>
                      <a:pt x="15365" y="10150"/>
                    </a:lnTo>
                    <a:lnTo>
                      <a:pt x="15278" y="10215"/>
                    </a:lnTo>
                    <a:lnTo>
                      <a:pt x="15190" y="10410"/>
                    </a:lnTo>
                    <a:lnTo>
                      <a:pt x="14926" y="10605"/>
                    </a:lnTo>
                    <a:lnTo>
                      <a:pt x="14839" y="10865"/>
                    </a:lnTo>
                    <a:lnTo>
                      <a:pt x="14663" y="10931"/>
                    </a:lnTo>
                    <a:close/>
                  </a:path>
                </a:pathLst>
              </a:custGeom>
              <a:solidFill>
                <a:srgbClr val="FFFF4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grpSp>
        <p:sp>
          <p:nvSpPr>
            <p:cNvPr id="491" name="Minnesota"/>
            <p:cNvSpPr/>
            <p:nvPr/>
          </p:nvSpPr>
          <p:spPr>
            <a:xfrm>
              <a:off x="4157662" y="685695"/>
              <a:ext cx="1068394" cy="126117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468" y="13239"/>
                  </a:moveTo>
                  <a:lnTo>
                    <a:pt x="12571" y="13145"/>
                  </a:lnTo>
                  <a:lnTo>
                    <a:pt x="12622" y="13053"/>
                  </a:lnTo>
                  <a:lnTo>
                    <a:pt x="12672" y="12821"/>
                  </a:lnTo>
                  <a:lnTo>
                    <a:pt x="12723" y="12727"/>
                  </a:lnTo>
                  <a:lnTo>
                    <a:pt x="12775" y="12635"/>
                  </a:lnTo>
                  <a:lnTo>
                    <a:pt x="12878" y="12542"/>
                  </a:lnTo>
                  <a:lnTo>
                    <a:pt x="13186" y="12403"/>
                  </a:lnTo>
                  <a:lnTo>
                    <a:pt x="13339" y="12310"/>
                  </a:lnTo>
                  <a:lnTo>
                    <a:pt x="13493" y="12263"/>
                  </a:lnTo>
                  <a:lnTo>
                    <a:pt x="13596" y="12124"/>
                  </a:lnTo>
                  <a:lnTo>
                    <a:pt x="13802" y="12124"/>
                  </a:lnTo>
                  <a:lnTo>
                    <a:pt x="13903" y="11984"/>
                  </a:lnTo>
                  <a:lnTo>
                    <a:pt x="13955" y="11938"/>
                  </a:lnTo>
                  <a:lnTo>
                    <a:pt x="14006" y="11613"/>
                  </a:lnTo>
                  <a:lnTo>
                    <a:pt x="13955" y="10638"/>
                  </a:lnTo>
                  <a:lnTo>
                    <a:pt x="13903" y="9801"/>
                  </a:lnTo>
                  <a:lnTo>
                    <a:pt x="14006" y="9755"/>
                  </a:lnTo>
                  <a:lnTo>
                    <a:pt x="14109" y="9755"/>
                  </a:lnTo>
                  <a:lnTo>
                    <a:pt x="14160" y="9569"/>
                  </a:lnTo>
                  <a:lnTo>
                    <a:pt x="14315" y="9476"/>
                  </a:lnTo>
                  <a:lnTo>
                    <a:pt x="14418" y="9383"/>
                  </a:lnTo>
                  <a:lnTo>
                    <a:pt x="14519" y="9197"/>
                  </a:lnTo>
                  <a:lnTo>
                    <a:pt x="14725" y="9105"/>
                  </a:lnTo>
                  <a:lnTo>
                    <a:pt x="14982" y="8965"/>
                  </a:lnTo>
                  <a:lnTo>
                    <a:pt x="15186" y="8779"/>
                  </a:lnTo>
                  <a:lnTo>
                    <a:pt x="15289" y="8687"/>
                  </a:lnTo>
                  <a:lnTo>
                    <a:pt x="15443" y="8547"/>
                  </a:lnTo>
                  <a:lnTo>
                    <a:pt x="15802" y="8315"/>
                  </a:lnTo>
                  <a:lnTo>
                    <a:pt x="16008" y="8129"/>
                  </a:lnTo>
                  <a:lnTo>
                    <a:pt x="16366" y="7851"/>
                  </a:lnTo>
                  <a:lnTo>
                    <a:pt x="16675" y="7571"/>
                  </a:lnTo>
                  <a:lnTo>
                    <a:pt x="17085" y="7107"/>
                  </a:lnTo>
                  <a:lnTo>
                    <a:pt x="17239" y="6921"/>
                  </a:lnTo>
                  <a:lnTo>
                    <a:pt x="17445" y="6735"/>
                  </a:lnTo>
                  <a:lnTo>
                    <a:pt x="17597" y="6596"/>
                  </a:lnTo>
                  <a:lnTo>
                    <a:pt x="17855" y="6364"/>
                  </a:lnTo>
                  <a:lnTo>
                    <a:pt x="18009" y="6224"/>
                  </a:lnTo>
                  <a:lnTo>
                    <a:pt x="18265" y="6132"/>
                  </a:lnTo>
                  <a:lnTo>
                    <a:pt x="18829" y="5760"/>
                  </a:lnTo>
                  <a:lnTo>
                    <a:pt x="19189" y="5574"/>
                  </a:lnTo>
                  <a:lnTo>
                    <a:pt x="19599" y="5434"/>
                  </a:lnTo>
                  <a:lnTo>
                    <a:pt x="19907" y="5342"/>
                  </a:lnTo>
                  <a:lnTo>
                    <a:pt x="20317" y="5156"/>
                  </a:lnTo>
                  <a:lnTo>
                    <a:pt x="20626" y="5016"/>
                  </a:lnTo>
                  <a:lnTo>
                    <a:pt x="20779" y="4970"/>
                  </a:lnTo>
                  <a:lnTo>
                    <a:pt x="21087" y="4784"/>
                  </a:lnTo>
                  <a:lnTo>
                    <a:pt x="21292" y="4598"/>
                  </a:lnTo>
                  <a:lnTo>
                    <a:pt x="21600" y="4460"/>
                  </a:lnTo>
                  <a:lnTo>
                    <a:pt x="20830" y="4460"/>
                  </a:lnTo>
                  <a:lnTo>
                    <a:pt x="20727" y="4506"/>
                  </a:lnTo>
                  <a:lnTo>
                    <a:pt x="20574" y="4552"/>
                  </a:lnTo>
                  <a:lnTo>
                    <a:pt x="20369" y="4506"/>
                  </a:lnTo>
                  <a:lnTo>
                    <a:pt x="20214" y="4413"/>
                  </a:lnTo>
                  <a:lnTo>
                    <a:pt x="20112" y="4320"/>
                  </a:lnTo>
                  <a:lnTo>
                    <a:pt x="20010" y="4274"/>
                  </a:lnTo>
                  <a:lnTo>
                    <a:pt x="19959" y="4181"/>
                  </a:lnTo>
                  <a:lnTo>
                    <a:pt x="19599" y="4181"/>
                  </a:lnTo>
                  <a:lnTo>
                    <a:pt x="19444" y="4227"/>
                  </a:lnTo>
                  <a:lnTo>
                    <a:pt x="18932" y="4227"/>
                  </a:lnTo>
                  <a:lnTo>
                    <a:pt x="18727" y="4274"/>
                  </a:lnTo>
                  <a:lnTo>
                    <a:pt x="18522" y="4181"/>
                  </a:lnTo>
                  <a:lnTo>
                    <a:pt x="18470" y="4181"/>
                  </a:lnTo>
                  <a:lnTo>
                    <a:pt x="18367" y="4227"/>
                  </a:lnTo>
                  <a:lnTo>
                    <a:pt x="18213" y="4274"/>
                  </a:lnTo>
                  <a:lnTo>
                    <a:pt x="18060" y="4320"/>
                  </a:lnTo>
                  <a:lnTo>
                    <a:pt x="18009" y="4227"/>
                  </a:lnTo>
                  <a:lnTo>
                    <a:pt x="18009" y="4181"/>
                  </a:lnTo>
                  <a:lnTo>
                    <a:pt x="17957" y="4088"/>
                  </a:lnTo>
                  <a:lnTo>
                    <a:pt x="17803" y="3995"/>
                  </a:lnTo>
                  <a:lnTo>
                    <a:pt x="17752" y="3809"/>
                  </a:lnTo>
                  <a:lnTo>
                    <a:pt x="17752" y="3763"/>
                  </a:lnTo>
                  <a:lnTo>
                    <a:pt x="17649" y="3763"/>
                  </a:lnTo>
                  <a:lnTo>
                    <a:pt x="17445" y="3855"/>
                  </a:lnTo>
                  <a:lnTo>
                    <a:pt x="17290" y="3948"/>
                  </a:lnTo>
                  <a:lnTo>
                    <a:pt x="17239" y="3995"/>
                  </a:lnTo>
                  <a:lnTo>
                    <a:pt x="17085" y="4041"/>
                  </a:lnTo>
                  <a:lnTo>
                    <a:pt x="16829" y="4227"/>
                  </a:lnTo>
                  <a:lnTo>
                    <a:pt x="16675" y="4366"/>
                  </a:lnTo>
                  <a:lnTo>
                    <a:pt x="16469" y="4460"/>
                  </a:lnTo>
                  <a:lnTo>
                    <a:pt x="16213" y="4552"/>
                  </a:lnTo>
                  <a:lnTo>
                    <a:pt x="16059" y="4506"/>
                  </a:lnTo>
                  <a:lnTo>
                    <a:pt x="15956" y="4506"/>
                  </a:lnTo>
                  <a:lnTo>
                    <a:pt x="15853" y="4552"/>
                  </a:lnTo>
                  <a:lnTo>
                    <a:pt x="15750" y="4506"/>
                  </a:lnTo>
                  <a:lnTo>
                    <a:pt x="15750" y="4413"/>
                  </a:lnTo>
                  <a:lnTo>
                    <a:pt x="15598" y="4413"/>
                  </a:lnTo>
                  <a:lnTo>
                    <a:pt x="15443" y="4366"/>
                  </a:lnTo>
                  <a:lnTo>
                    <a:pt x="15392" y="4320"/>
                  </a:lnTo>
                  <a:lnTo>
                    <a:pt x="15392" y="4181"/>
                  </a:lnTo>
                  <a:lnTo>
                    <a:pt x="15340" y="4088"/>
                  </a:lnTo>
                  <a:lnTo>
                    <a:pt x="15289" y="4041"/>
                  </a:lnTo>
                  <a:lnTo>
                    <a:pt x="15186" y="4041"/>
                  </a:lnTo>
                  <a:lnTo>
                    <a:pt x="15135" y="4088"/>
                  </a:lnTo>
                  <a:lnTo>
                    <a:pt x="14930" y="4041"/>
                  </a:lnTo>
                  <a:lnTo>
                    <a:pt x="14828" y="3948"/>
                  </a:lnTo>
                  <a:lnTo>
                    <a:pt x="14673" y="3948"/>
                  </a:lnTo>
                  <a:lnTo>
                    <a:pt x="14571" y="3902"/>
                  </a:lnTo>
                  <a:lnTo>
                    <a:pt x="14519" y="3809"/>
                  </a:lnTo>
                  <a:lnTo>
                    <a:pt x="14519" y="3670"/>
                  </a:lnTo>
                  <a:lnTo>
                    <a:pt x="14469" y="3623"/>
                  </a:lnTo>
                  <a:lnTo>
                    <a:pt x="14366" y="3531"/>
                  </a:lnTo>
                  <a:lnTo>
                    <a:pt x="14058" y="3531"/>
                  </a:lnTo>
                  <a:lnTo>
                    <a:pt x="13903" y="3577"/>
                  </a:lnTo>
                  <a:lnTo>
                    <a:pt x="13750" y="3577"/>
                  </a:lnTo>
                  <a:lnTo>
                    <a:pt x="13699" y="3623"/>
                  </a:lnTo>
                  <a:lnTo>
                    <a:pt x="13699" y="3948"/>
                  </a:lnTo>
                  <a:lnTo>
                    <a:pt x="13493" y="4041"/>
                  </a:lnTo>
                  <a:lnTo>
                    <a:pt x="13339" y="3809"/>
                  </a:lnTo>
                  <a:lnTo>
                    <a:pt x="13238" y="3623"/>
                  </a:lnTo>
                  <a:lnTo>
                    <a:pt x="13186" y="3531"/>
                  </a:lnTo>
                  <a:lnTo>
                    <a:pt x="13238" y="3391"/>
                  </a:lnTo>
                  <a:lnTo>
                    <a:pt x="13083" y="3251"/>
                  </a:lnTo>
                  <a:lnTo>
                    <a:pt x="12981" y="3251"/>
                  </a:lnTo>
                  <a:lnTo>
                    <a:pt x="12878" y="3205"/>
                  </a:lnTo>
                  <a:lnTo>
                    <a:pt x="12723" y="3251"/>
                  </a:lnTo>
                  <a:lnTo>
                    <a:pt x="12571" y="3251"/>
                  </a:lnTo>
                  <a:lnTo>
                    <a:pt x="12571" y="3159"/>
                  </a:lnTo>
                  <a:lnTo>
                    <a:pt x="12622" y="3065"/>
                  </a:lnTo>
                  <a:lnTo>
                    <a:pt x="12775" y="3065"/>
                  </a:lnTo>
                  <a:lnTo>
                    <a:pt x="12723" y="2833"/>
                  </a:lnTo>
                  <a:lnTo>
                    <a:pt x="12622" y="2833"/>
                  </a:lnTo>
                  <a:lnTo>
                    <a:pt x="12519" y="2881"/>
                  </a:lnTo>
                  <a:lnTo>
                    <a:pt x="12416" y="2833"/>
                  </a:lnTo>
                  <a:lnTo>
                    <a:pt x="12262" y="2787"/>
                  </a:lnTo>
                  <a:lnTo>
                    <a:pt x="12006" y="2741"/>
                  </a:lnTo>
                  <a:lnTo>
                    <a:pt x="11852" y="2647"/>
                  </a:lnTo>
                  <a:lnTo>
                    <a:pt x="11801" y="2601"/>
                  </a:lnTo>
                  <a:lnTo>
                    <a:pt x="11646" y="2601"/>
                  </a:lnTo>
                  <a:lnTo>
                    <a:pt x="11492" y="2647"/>
                  </a:lnTo>
                  <a:lnTo>
                    <a:pt x="11185" y="2601"/>
                  </a:lnTo>
                  <a:lnTo>
                    <a:pt x="10928" y="2601"/>
                  </a:lnTo>
                  <a:lnTo>
                    <a:pt x="10569" y="2741"/>
                  </a:lnTo>
                  <a:lnTo>
                    <a:pt x="10466" y="2787"/>
                  </a:lnTo>
                  <a:lnTo>
                    <a:pt x="10415" y="2927"/>
                  </a:lnTo>
                  <a:lnTo>
                    <a:pt x="9544" y="3113"/>
                  </a:lnTo>
                  <a:lnTo>
                    <a:pt x="9492" y="3019"/>
                  </a:lnTo>
                  <a:lnTo>
                    <a:pt x="9492" y="2787"/>
                  </a:lnTo>
                  <a:lnTo>
                    <a:pt x="9441" y="2695"/>
                  </a:lnTo>
                  <a:lnTo>
                    <a:pt x="9338" y="2647"/>
                  </a:lnTo>
                  <a:lnTo>
                    <a:pt x="8465" y="2601"/>
                  </a:lnTo>
                  <a:lnTo>
                    <a:pt x="8261" y="2647"/>
                  </a:lnTo>
                  <a:lnTo>
                    <a:pt x="8209" y="2461"/>
                  </a:lnTo>
                  <a:lnTo>
                    <a:pt x="8107" y="2415"/>
                  </a:lnTo>
                  <a:lnTo>
                    <a:pt x="7901" y="2415"/>
                  </a:lnTo>
                  <a:lnTo>
                    <a:pt x="7798" y="2461"/>
                  </a:lnTo>
                  <a:lnTo>
                    <a:pt x="7697" y="2461"/>
                  </a:lnTo>
                  <a:lnTo>
                    <a:pt x="7440" y="2415"/>
                  </a:lnTo>
                  <a:lnTo>
                    <a:pt x="7234" y="2323"/>
                  </a:lnTo>
                  <a:lnTo>
                    <a:pt x="7029" y="2229"/>
                  </a:lnTo>
                  <a:lnTo>
                    <a:pt x="7029" y="2137"/>
                  </a:lnTo>
                  <a:lnTo>
                    <a:pt x="6978" y="1997"/>
                  </a:lnTo>
                  <a:lnTo>
                    <a:pt x="7029" y="1905"/>
                  </a:lnTo>
                  <a:lnTo>
                    <a:pt x="7029" y="1626"/>
                  </a:lnTo>
                  <a:lnTo>
                    <a:pt x="6978" y="1440"/>
                  </a:lnTo>
                  <a:lnTo>
                    <a:pt x="6875" y="1161"/>
                  </a:lnTo>
                  <a:lnTo>
                    <a:pt x="6875" y="929"/>
                  </a:lnTo>
                  <a:lnTo>
                    <a:pt x="6772" y="744"/>
                  </a:lnTo>
                  <a:lnTo>
                    <a:pt x="6670" y="464"/>
                  </a:lnTo>
                  <a:lnTo>
                    <a:pt x="6670" y="140"/>
                  </a:lnTo>
                  <a:lnTo>
                    <a:pt x="6567" y="140"/>
                  </a:lnTo>
                  <a:lnTo>
                    <a:pt x="6465" y="92"/>
                  </a:lnTo>
                  <a:lnTo>
                    <a:pt x="6362" y="46"/>
                  </a:lnTo>
                  <a:lnTo>
                    <a:pt x="6311" y="0"/>
                  </a:lnTo>
                  <a:lnTo>
                    <a:pt x="6157" y="0"/>
                  </a:lnTo>
                  <a:lnTo>
                    <a:pt x="6054" y="46"/>
                  </a:lnTo>
                  <a:lnTo>
                    <a:pt x="5951" y="46"/>
                  </a:lnTo>
                  <a:lnTo>
                    <a:pt x="5798" y="0"/>
                  </a:lnTo>
                  <a:lnTo>
                    <a:pt x="5695" y="0"/>
                  </a:lnTo>
                  <a:lnTo>
                    <a:pt x="5695" y="1347"/>
                  </a:lnTo>
                  <a:lnTo>
                    <a:pt x="0" y="1347"/>
                  </a:lnTo>
                  <a:lnTo>
                    <a:pt x="0" y="1579"/>
                  </a:lnTo>
                  <a:lnTo>
                    <a:pt x="103" y="1719"/>
                  </a:lnTo>
                  <a:lnTo>
                    <a:pt x="103" y="2043"/>
                  </a:lnTo>
                  <a:lnTo>
                    <a:pt x="206" y="2275"/>
                  </a:lnTo>
                  <a:lnTo>
                    <a:pt x="257" y="2323"/>
                  </a:lnTo>
                  <a:lnTo>
                    <a:pt x="308" y="2461"/>
                  </a:lnTo>
                  <a:lnTo>
                    <a:pt x="359" y="2555"/>
                  </a:lnTo>
                  <a:lnTo>
                    <a:pt x="308" y="2695"/>
                  </a:lnTo>
                  <a:lnTo>
                    <a:pt x="206" y="2787"/>
                  </a:lnTo>
                  <a:lnTo>
                    <a:pt x="154" y="2881"/>
                  </a:lnTo>
                  <a:lnTo>
                    <a:pt x="154" y="2927"/>
                  </a:lnTo>
                  <a:lnTo>
                    <a:pt x="206" y="3019"/>
                  </a:lnTo>
                  <a:lnTo>
                    <a:pt x="206" y="3484"/>
                  </a:lnTo>
                  <a:lnTo>
                    <a:pt x="154" y="3670"/>
                  </a:lnTo>
                  <a:lnTo>
                    <a:pt x="206" y="3809"/>
                  </a:lnTo>
                  <a:lnTo>
                    <a:pt x="206" y="4274"/>
                  </a:lnTo>
                  <a:lnTo>
                    <a:pt x="154" y="4366"/>
                  </a:lnTo>
                  <a:lnTo>
                    <a:pt x="206" y="4506"/>
                  </a:lnTo>
                  <a:lnTo>
                    <a:pt x="359" y="4784"/>
                  </a:lnTo>
                  <a:lnTo>
                    <a:pt x="410" y="4878"/>
                  </a:lnTo>
                  <a:lnTo>
                    <a:pt x="410" y="5156"/>
                  </a:lnTo>
                  <a:lnTo>
                    <a:pt x="461" y="5248"/>
                  </a:lnTo>
                  <a:lnTo>
                    <a:pt x="513" y="5434"/>
                  </a:lnTo>
                  <a:lnTo>
                    <a:pt x="616" y="5528"/>
                  </a:lnTo>
                  <a:lnTo>
                    <a:pt x="667" y="5714"/>
                  </a:lnTo>
                  <a:lnTo>
                    <a:pt x="770" y="5854"/>
                  </a:lnTo>
                  <a:lnTo>
                    <a:pt x="821" y="6038"/>
                  </a:lnTo>
                  <a:lnTo>
                    <a:pt x="873" y="6224"/>
                  </a:lnTo>
                  <a:lnTo>
                    <a:pt x="924" y="6318"/>
                  </a:lnTo>
                  <a:lnTo>
                    <a:pt x="974" y="6457"/>
                  </a:lnTo>
                  <a:lnTo>
                    <a:pt x="974" y="6828"/>
                  </a:lnTo>
                  <a:lnTo>
                    <a:pt x="1026" y="6875"/>
                  </a:lnTo>
                  <a:lnTo>
                    <a:pt x="974" y="7061"/>
                  </a:lnTo>
                  <a:lnTo>
                    <a:pt x="1026" y="7247"/>
                  </a:lnTo>
                  <a:lnTo>
                    <a:pt x="1026" y="7479"/>
                  </a:lnTo>
                  <a:lnTo>
                    <a:pt x="974" y="7665"/>
                  </a:lnTo>
                  <a:lnTo>
                    <a:pt x="1026" y="7803"/>
                  </a:lnTo>
                  <a:lnTo>
                    <a:pt x="1026" y="8221"/>
                  </a:lnTo>
                  <a:lnTo>
                    <a:pt x="1077" y="8361"/>
                  </a:lnTo>
                  <a:lnTo>
                    <a:pt x="1026" y="8501"/>
                  </a:lnTo>
                  <a:lnTo>
                    <a:pt x="1026" y="8687"/>
                  </a:lnTo>
                  <a:lnTo>
                    <a:pt x="1231" y="8965"/>
                  </a:lnTo>
                  <a:lnTo>
                    <a:pt x="1180" y="9151"/>
                  </a:lnTo>
                  <a:lnTo>
                    <a:pt x="1129" y="9430"/>
                  </a:lnTo>
                  <a:lnTo>
                    <a:pt x="1129" y="10034"/>
                  </a:lnTo>
                  <a:lnTo>
                    <a:pt x="1231" y="10266"/>
                  </a:lnTo>
                  <a:lnTo>
                    <a:pt x="1283" y="10590"/>
                  </a:lnTo>
                  <a:lnTo>
                    <a:pt x="1334" y="10684"/>
                  </a:lnTo>
                  <a:lnTo>
                    <a:pt x="1386" y="10870"/>
                  </a:lnTo>
                  <a:lnTo>
                    <a:pt x="1540" y="11056"/>
                  </a:lnTo>
                  <a:lnTo>
                    <a:pt x="1641" y="11148"/>
                  </a:lnTo>
                  <a:lnTo>
                    <a:pt x="1693" y="11428"/>
                  </a:lnTo>
                  <a:lnTo>
                    <a:pt x="1693" y="11799"/>
                  </a:lnTo>
                  <a:lnTo>
                    <a:pt x="1744" y="11892"/>
                  </a:lnTo>
                  <a:lnTo>
                    <a:pt x="1796" y="12031"/>
                  </a:lnTo>
                  <a:lnTo>
                    <a:pt x="1796" y="12170"/>
                  </a:lnTo>
                  <a:lnTo>
                    <a:pt x="1744" y="12263"/>
                  </a:lnTo>
                  <a:lnTo>
                    <a:pt x="1693" y="12356"/>
                  </a:lnTo>
                  <a:lnTo>
                    <a:pt x="1693" y="12449"/>
                  </a:lnTo>
                  <a:lnTo>
                    <a:pt x="1744" y="12589"/>
                  </a:lnTo>
                  <a:lnTo>
                    <a:pt x="1744" y="12821"/>
                  </a:lnTo>
                  <a:lnTo>
                    <a:pt x="1693" y="12913"/>
                  </a:lnTo>
                  <a:lnTo>
                    <a:pt x="1641" y="13007"/>
                  </a:lnTo>
                  <a:lnTo>
                    <a:pt x="1437" y="13239"/>
                  </a:lnTo>
                  <a:lnTo>
                    <a:pt x="1077" y="13517"/>
                  </a:lnTo>
                  <a:lnTo>
                    <a:pt x="974" y="13563"/>
                  </a:lnTo>
                  <a:lnTo>
                    <a:pt x="924" y="13657"/>
                  </a:lnTo>
                  <a:lnTo>
                    <a:pt x="924" y="13843"/>
                  </a:lnTo>
                  <a:lnTo>
                    <a:pt x="974" y="13889"/>
                  </a:lnTo>
                  <a:lnTo>
                    <a:pt x="1077" y="13983"/>
                  </a:lnTo>
                  <a:lnTo>
                    <a:pt x="1231" y="14215"/>
                  </a:lnTo>
                  <a:lnTo>
                    <a:pt x="1334" y="14400"/>
                  </a:lnTo>
                  <a:lnTo>
                    <a:pt x="1641" y="14539"/>
                  </a:lnTo>
                  <a:lnTo>
                    <a:pt x="1847" y="14632"/>
                  </a:lnTo>
                  <a:lnTo>
                    <a:pt x="2001" y="14725"/>
                  </a:lnTo>
                  <a:lnTo>
                    <a:pt x="2053" y="14865"/>
                  </a:lnTo>
                  <a:lnTo>
                    <a:pt x="2053" y="21600"/>
                  </a:lnTo>
                  <a:lnTo>
                    <a:pt x="5131" y="21600"/>
                  </a:lnTo>
                  <a:lnTo>
                    <a:pt x="6567" y="21554"/>
                  </a:lnTo>
                  <a:lnTo>
                    <a:pt x="8517" y="21554"/>
                  </a:lnTo>
                  <a:lnTo>
                    <a:pt x="9389" y="21508"/>
                  </a:lnTo>
                  <a:lnTo>
                    <a:pt x="10775" y="21508"/>
                  </a:lnTo>
                  <a:lnTo>
                    <a:pt x="12108" y="21460"/>
                  </a:lnTo>
                  <a:lnTo>
                    <a:pt x="12211" y="21460"/>
                  </a:lnTo>
                  <a:lnTo>
                    <a:pt x="13648" y="21414"/>
                  </a:lnTo>
                  <a:lnTo>
                    <a:pt x="13903" y="21414"/>
                  </a:lnTo>
                  <a:lnTo>
                    <a:pt x="15033" y="21368"/>
                  </a:lnTo>
                  <a:lnTo>
                    <a:pt x="16110" y="21322"/>
                  </a:lnTo>
                  <a:lnTo>
                    <a:pt x="17597" y="21322"/>
                  </a:lnTo>
                  <a:lnTo>
                    <a:pt x="17597" y="21274"/>
                  </a:lnTo>
                  <a:lnTo>
                    <a:pt x="17496" y="21088"/>
                  </a:lnTo>
                  <a:lnTo>
                    <a:pt x="17496" y="20950"/>
                  </a:lnTo>
                  <a:lnTo>
                    <a:pt x="17547" y="20810"/>
                  </a:lnTo>
                  <a:lnTo>
                    <a:pt x="17393" y="20578"/>
                  </a:lnTo>
                  <a:lnTo>
                    <a:pt x="17445" y="20439"/>
                  </a:lnTo>
                  <a:lnTo>
                    <a:pt x="17496" y="20253"/>
                  </a:lnTo>
                  <a:lnTo>
                    <a:pt x="17496" y="20206"/>
                  </a:lnTo>
                  <a:lnTo>
                    <a:pt x="17393" y="20067"/>
                  </a:lnTo>
                  <a:lnTo>
                    <a:pt x="17342" y="19974"/>
                  </a:lnTo>
                  <a:lnTo>
                    <a:pt x="17239" y="19881"/>
                  </a:lnTo>
                  <a:lnTo>
                    <a:pt x="17136" y="19742"/>
                  </a:lnTo>
                  <a:lnTo>
                    <a:pt x="16982" y="19603"/>
                  </a:lnTo>
                  <a:lnTo>
                    <a:pt x="16829" y="19509"/>
                  </a:lnTo>
                  <a:lnTo>
                    <a:pt x="16675" y="19463"/>
                  </a:lnTo>
                  <a:lnTo>
                    <a:pt x="16520" y="19371"/>
                  </a:lnTo>
                  <a:lnTo>
                    <a:pt x="16366" y="19231"/>
                  </a:lnTo>
                  <a:lnTo>
                    <a:pt x="16162" y="19139"/>
                  </a:lnTo>
                  <a:lnTo>
                    <a:pt x="16008" y="18999"/>
                  </a:lnTo>
                  <a:lnTo>
                    <a:pt x="15750" y="18859"/>
                  </a:lnTo>
                  <a:lnTo>
                    <a:pt x="15649" y="18813"/>
                  </a:lnTo>
                  <a:lnTo>
                    <a:pt x="15546" y="18673"/>
                  </a:lnTo>
                  <a:lnTo>
                    <a:pt x="15495" y="18535"/>
                  </a:lnTo>
                  <a:lnTo>
                    <a:pt x="15443" y="18349"/>
                  </a:lnTo>
                  <a:lnTo>
                    <a:pt x="15289" y="18209"/>
                  </a:lnTo>
                  <a:lnTo>
                    <a:pt x="15085" y="18069"/>
                  </a:lnTo>
                  <a:lnTo>
                    <a:pt x="14828" y="17977"/>
                  </a:lnTo>
                  <a:lnTo>
                    <a:pt x="14366" y="17884"/>
                  </a:lnTo>
                  <a:lnTo>
                    <a:pt x="14263" y="17791"/>
                  </a:lnTo>
                  <a:lnTo>
                    <a:pt x="14160" y="17652"/>
                  </a:lnTo>
                  <a:lnTo>
                    <a:pt x="14109" y="17559"/>
                  </a:lnTo>
                  <a:lnTo>
                    <a:pt x="14058" y="17512"/>
                  </a:lnTo>
                  <a:lnTo>
                    <a:pt x="13802" y="17466"/>
                  </a:lnTo>
                  <a:lnTo>
                    <a:pt x="13545" y="17466"/>
                  </a:lnTo>
                  <a:lnTo>
                    <a:pt x="13339" y="17373"/>
                  </a:lnTo>
                  <a:lnTo>
                    <a:pt x="13238" y="17187"/>
                  </a:lnTo>
                  <a:lnTo>
                    <a:pt x="13083" y="17048"/>
                  </a:lnTo>
                  <a:lnTo>
                    <a:pt x="12929" y="17002"/>
                  </a:lnTo>
                  <a:lnTo>
                    <a:pt x="12723" y="16816"/>
                  </a:lnTo>
                  <a:lnTo>
                    <a:pt x="12723" y="16536"/>
                  </a:lnTo>
                  <a:lnTo>
                    <a:pt x="12826" y="16398"/>
                  </a:lnTo>
                  <a:lnTo>
                    <a:pt x="12775" y="16258"/>
                  </a:lnTo>
                  <a:lnTo>
                    <a:pt x="12826" y="16072"/>
                  </a:lnTo>
                  <a:lnTo>
                    <a:pt x="12723" y="15746"/>
                  </a:lnTo>
                  <a:lnTo>
                    <a:pt x="12672" y="15654"/>
                  </a:lnTo>
                  <a:lnTo>
                    <a:pt x="12723" y="15422"/>
                  </a:lnTo>
                  <a:lnTo>
                    <a:pt x="12723" y="15190"/>
                  </a:lnTo>
                  <a:lnTo>
                    <a:pt x="12775" y="15143"/>
                  </a:lnTo>
                  <a:lnTo>
                    <a:pt x="12723" y="14865"/>
                  </a:lnTo>
                  <a:lnTo>
                    <a:pt x="12775" y="14818"/>
                  </a:lnTo>
                  <a:lnTo>
                    <a:pt x="12775" y="14679"/>
                  </a:lnTo>
                  <a:lnTo>
                    <a:pt x="12826" y="14539"/>
                  </a:lnTo>
                  <a:lnTo>
                    <a:pt x="12981" y="14400"/>
                  </a:lnTo>
                  <a:lnTo>
                    <a:pt x="13032" y="14307"/>
                  </a:lnTo>
                  <a:lnTo>
                    <a:pt x="12981" y="14215"/>
                  </a:lnTo>
                  <a:lnTo>
                    <a:pt x="12775" y="14029"/>
                  </a:lnTo>
                  <a:lnTo>
                    <a:pt x="12672" y="13843"/>
                  </a:lnTo>
                  <a:lnTo>
                    <a:pt x="12313" y="13797"/>
                  </a:lnTo>
                  <a:lnTo>
                    <a:pt x="12211" y="13657"/>
                  </a:lnTo>
                  <a:lnTo>
                    <a:pt x="12313" y="13563"/>
                  </a:lnTo>
                  <a:lnTo>
                    <a:pt x="12365" y="13331"/>
                  </a:lnTo>
                  <a:lnTo>
                    <a:pt x="12468" y="13239"/>
                  </a:lnTo>
                  <a:close/>
                </a:path>
              </a:pathLst>
            </a:custGeom>
            <a:solidFill>
              <a:srgbClr val="FFFF4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492" name="Mississippi"/>
            <p:cNvSpPr/>
            <p:nvPr/>
          </p:nvSpPr>
          <p:spPr>
            <a:xfrm>
              <a:off x="5075238" y="3744406"/>
              <a:ext cx="576267" cy="106087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370" y="18009"/>
                  </a:moveTo>
                  <a:lnTo>
                    <a:pt x="12560" y="18120"/>
                  </a:lnTo>
                  <a:lnTo>
                    <a:pt x="12560" y="18230"/>
                  </a:lnTo>
                  <a:lnTo>
                    <a:pt x="12370" y="18561"/>
                  </a:lnTo>
                  <a:lnTo>
                    <a:pt x="12275" y="18838"/>
                  </a:lnTo>
                  <a:lnTo>
                    <a:pt x="12084" y="19058"/>
                  </a:lnTo>
                  <a:lnTo>
                    <a:pt x="12084" y="19224"/>
                  </a:lnTo>
                  <a:lnTo>
                    <a:pt x="11989" y="19390"/>
                  </a:lnTo>
                  <a:lnTo>
                    <a:pt x="11989" y="19501"/>
                  </a:lnTo>
                  <a:lnTo>
                    <a:pt x="12180" y="19611"/>
                  </a:lnTo>
                  <a:lnTo>
                    <a:pt x="12370" y="19998"/>
                  </a:lnTo>
                  <a:lnTo>
                    <a:pt x="12465" y="20054"/>
                  </a:lnTo>
                  <a:lnTo>
                    <a:pt x="12941" y="20329"/>
                  </a:lnTo>
                  <a:lnTo>
                    <a:pt x="13131" y="20551"/>
                  </a:lnTo>
                  <a:lnTo>
                    <a:pt x="13226" y="20606"/>
                  </a:lnTo>
                  <a:lnTo>
                    <a:pt x="13322" y="20771"/>
                  </a:lnTo>
                  <a:lnTo>
                    <a:pt x="13512" y="20881"/>
                  </a:lnTo>
                  <a:lnTo>
                    <a:pt x="13512" y="21158"/>
                  </a:lnTo>
                  <a:lnTo>
                    <a:pt x="13702" y="21323"/>
                  </a:lnTo>
                  <a:lnTo>
                    <a:pt x="13702" y="21434"/>
                  </a:lnTo>
                  <a:lnTo>
                    <a:pt x="13893" y="21489"/>
                  </a:lnTo>
                  <a:lnTo>
                    <a:pt x="14083" y="21600"/>
                  </a:lnTo>
                  <a:lnTo>
                    <a:pt x="14464" y="21489"/>
                  </a:lnTo>
                  <a:lnTo>
                    <a:pt x="14654" y="21434"/>
                  </a:lnTo>
                  <a:lnTo>
                    <a:pt x="14748" y="21379"/>
                  </a:lnTo>
                  <a:lnTo>
                    <a:pt x="14843" y="21269"/>
                  </a:lnTo>
                  <a:lnTo>
                    <a:pt x="14940" y="21103"/>
                  </a:lnTo>
                  <a:lnTo>
                    <a:pt x="15035" y="21048"/>
                  </a:lnTo>
                  <a:lnTo>
                    <a:pt x="15416" y="20937"/>
                  </a:lnTo>
                  <a:lnTo>
                    <a:pt x="15319" y="20826"/>
                  </a:lnTo>
                  <a:lnTo>
                    <a:pt x="15319" y="20717"/>
                  </a:lnTo>
                  <a:lnTo>
                    <a:pt x="15416" y="20661"/>
                  </a:lnTo>
                  <a:lnTo>
                    <a:pt x="15605" y="20661"/>
                  </a:lnTo>
                  <a:lnTo>
                    <a:pt x="15700" y="20717"/>
                  </a:lnTo>
                  <a:lnTo>
                    <a:pt x="15700" y="20826"/>
                  </a:lnTo>
                  <a:lnTo>
                    <a:pt x="15795" y="20881"/>
                  </a:lnTo>
                  <a:lnTo>
                    <a:pt x="15890" y="20881"/>
                  </a:lnTo>
                  <a:lnTo>
                    <a:pt x="16461" y="20717"/>
                  </a:lnTo>
                  <a:lnTo>
                    <a:pt x="17318" y="20495"/>
                  </a:lnTo>
                  <a:lnTo>
                    <a:pt x="17604" y="20440"/>
                  </a:lnTo>
                  <a:lnTo>
                    <a:pt x="18270" y="20440"/>
                  </a:lnTo>
                  <a:lnTo>
                    <a:pt x="18365" y="20384"/>
                  </a:lnTo>
                  <a:lnTo>
                    <a:pt x="18365" y="20329"/>
                  </a:lnTo>
                  <a:lnTo>
                    <a:pt x="18270" y="20274"/>
                  </a:lnTo>
                  <a:lnTo>
                    <a:pt x="18270" y="20218"/>
                  </a:lnTo>
                  <a:lnTo>
                    <a:pt x="18555" y="20218"/>
                  </a:lnTo>
                  <a:lnTo>
                    <a:pt x="18651" y="20274"/>
                  </a:lnTo>
                  <a:lnTo>
                    <a:pt x="18841" y="20329"/>
                  </a:lnTo>
                  <a:lnTo>
                    <a:pt x="18936" y="20329"/>
                  </a:lnTo>
                  <a:lnTo>
                    <a:pt x="18936" y="20495"/>
                  </a:lnTo>
                  <a:lnTo>
                    <a:pt x="19125" y="20551"/>
                  </a:lnTo>
                  <a:lnTo>
                    <a:pt x="19601" y="20551"/>
                  </a:lnTo>
                  <a:lnTo>
                    <a:pt x="19887" y="20440"/>
                  </a:lnTo>
                  <a:lnTo>
                    <a:pt x="20172" y="20329"/>
                  </a:lnTo>
                  <a:lnTo>
                    <a:pt x="20268" y="20274"/>
                  </a:lnTo>
                  <a:lnTo>
                    <a:pt x="20363" y="20274"/>
                  </a:lnTo>
                  <a:lnTo>
                    <a:pt x="20458" y="20384"/>
                  </a:lnTo>
                  <a:lnTo>
                    <a:pt x="20648" y="20551"/>
                  </a:lnTo>
                  <a:lnTo>
                    <a:pt x="21029" y="20551"/>
                  </a:lnTo>
                  <a:lnTo>
                    <a:pt x="21219" y="20495"/>
                  </a:lnTo>
                  <a:lnTo>
                    <a:pt x="21505" y="20440"/>
                  </a:lnTo>
                  <a:lnTo>
                    <a:pt x="21505" y="20329"/>
                  </a:lnTo>
                  <a:lnTo>
                    <a:pt x="21600" y="20274"/>
                  </a:lnTo>
                  <a:lnTo>
                    <a:pt x="21314" y="18838"/>
                  </a:lnTo>
                  <a:lnTo>
                    <a:pt x="21124" y="17733"/>
                  </a:lnTo>
                  <a:lnTo>
                    <a:pt x="20934" y="17181"/>
                  </a:lnTo>
                  <a:lnTo>
                    <a:pt x="20648" y="15799"/>
                  </a:lnTo>
                  <a:lnTo>
                    <a:pt x="20363" y="14639"/>
                  </a:lnTo>
                  <a:lnTo>
                    <a:pt x="20268" y="13811"/>
                  </a:lnTo>
                  <a:lnTo>
                    <a:pt x="20268" y="11932"/>
                  </a:lnTo>
                  <a:lnTo>
                    <a:pt x="20363" y="10717"/>
                  </a:lnTo>
                  <a:lnTo>
                    <a:pt x="20363" y="9226"/>
                  </a:lnTo>
                  <a:lnTo>
                    <a:pt x="20458" y="8894"/>
                  </a:lnTo>
                  <a:lnTo>
                    <a:pt x="20458" y="7569"/>
                  </a:lnTo>
                  <a:lnTo>
                    <a:pt x="20553" y="6519"/>
                  </a:lnTo>
                  <a:lnTo>
                    <a:pt x="20553" y="5579"/>
                  </a:lnTo>
                  <a:lnTo>
                    <a:pt x="20648" y="4144"/>
                  </a:lnTo>
                  <a:lnTo>
                    <a:pt x="20648" y="1823"/>
                  </a:lnTo>
                  <a:lnTo>
                    <a:pt x="20743" y="442"/>
                  </a:lnTo>
                  <a:lnTo>
                    <a:pt x="20553" y="331"/>
                  </a:lnTo>
                  <a:lnTo>
                    <a:pt x="20363" y="221"/>
                  </a:lnTo>
                  <a:lnTo>
                    <a:pt x="20077" y="0"/>
                  </a:lnTo>
                  <a:lnTo>
                    <a:pt x="19031" y="55"/>
                  </a:lnTo>
                  <a:lnTo>
                    <a:pt x="18841" y="55"/>
                  </a:lnTo>
                  <a:lnTo>
                    <a:pt x="16366" y="166"/>
                  </a:lnTo>
                  <a:lnTo>
                    <a:pt x="16176" y="166"/>
                  </a:lnTo>
                  <a:lnTo>
                    <a:pt x="15035" y="277"/>
                  </a:lnTo>
                  <a:lnTo>
                    <a:pt x="13893" y="277"/>
                  </a:lnTo>
                  <a:lnTo>
                    <a:pt x="12941" y="331"/>
                  </a:lnTo>
                  <a:lnTo>
                    <a:pt x="11134" y="386"/>
                  </a:lnTo>
                  <a:lnTo>
                    <a:pt x="10658" y="442"/>
                  </a:lnTo>
                  <a:lnTo>
                    <a:pt x="7136" y="497"/>
                  </a:lnTo>
                  <a:lnTo>
                    <a:pt x="7327" y="663"/>
                  </a:lnTo>
                  <a:lnTo>
                    <a:pt x="7422" y="719"/>
                  </a:lnTo>
                  <a:lnTo>
                    <a:pt x="7422" y="774"/>
                  </a:lnTo>
                  <a:lnTo>
                    <a:pt x="7327" y="829"/>
                  </a:lnTo>
                  <a:lnTo>
                    <a:pt x="7231" y="994"/>
                  </a:lnTo>
                  <a:lnTo>
                    <a:pt x="7041" y="1049"/>
                  </a:lnTo>
                  <a:lnTo>
                    <a:pt x="6852" y="1160"/>
                  </a:lnTo>
                  <a:lnTo>
                    <a:pt x="6376" y="1216"/>
                  </a:lnTo>
                  <a:lnTo>
                    <a:pt x="6376" y="1271"/>
                  </a:lnTo>
                  <a:lnTo>
                    <a:pt x="6281" y="1382"/>
                  </a:lnTo>
                  <a:lnTo>
                    <a:pt x="6281" y="1546"/>
                  </a:lnTo>
                  <a:lnTo>
                    <a:pt x="6184" y="1602"/>
                  </a:lnTo>
                  <a:lnTo>
                    <a:pt x="6090" y="1657"/>
                  </a:lnTo>
                  <a:lnTo>
                    <a:pt x="5805" y="1602"/>
                  </a:lnTo>
                  <a:lnTo>
                    <a:pt x="5710" y="1602"/>
                  </a:lnTo>
                  <a:lnTo>
                    <a:pt x="5614" y="1713"/>
                  </a:lnTo>
                  <a:lnTo>
                    <a:pt x="5710" y="1713"/>
                  </a:lnTo>
                  <a:lnTo>
                    <a:pt x="6090" y="1823"/>
                  </a:lnTo>
                  <a:lnTo>
                    <a:pt x="6090" y="1879"/>
                  </a:lnTo>
                  <a:lnTo>
                    <a:pt x="6184" y="1989"/>
                  </a:lnTo>
                  <a:lnTo>
                    <a:pt x="6184" y="2043"/>
                  </a:lnTo>
                  <a:lnTo>
                    <a:pt x="5995" y="2043"/>
                  </a:lnTo>
                  <a:lnTo>
                    <a:pt x="5710" y="1934"/>
                  </a:lnTo>
                  <a:lnTo>
                    <a:pt x="5614" y="1989"/>
                  </a:lnTo>
                  <a:lnTo>
                    <a:pt x="5519" y="2154"/>
                  </a:lnTo>
                  <a:lnTo>
                    <a:pt x="5519" y="2265"/>
                  </a:lnTo>
                  <a:lnTo>
                    <a:pt x="5805" y="2376"/>
                  </a:lnTo>
                  <a:lnTo>
                    <a:pt x="5805" y="2542"/>
                  </a:lnTo>
                  <a:lnTo>
                    <a:pt x="5614" y="2651"/>
                  </a:lnTo>
                  <a:lnTo>
                    <a:pt x="5519" y="2707"/>
                  </a:lnTo>
                  <a:lnTo>
                    <a:pt x="5614" y="3039"/>
                  </a:lnTo>
                  <a:lnTo>
                    <a:pt x="5614" y="3148"/>
                  </a:lnTo>
                  <a:lnTo>
                    <a:pt x="5329" y="3204"/>
                  </a:lnTo>
                  <a:lnTo>
                    <a:pt x="5139" y="3314"/>
                  </a:lnTo>
                  <a:lnTo>
                    <a:pt x="4567" y="3314"/>
                  </a:lnTo>
                  <a:lnTo>
                    <a:pt x="4567" y="3536"/>
                  </a:lnTo>
                  <a:lnTo>
                    <a:pt x="4663" y="3647"/>
                  </a:lnTo>
                  <a:lnTo>
                    <a:pt x="4567" y="3701"/>
                  </a:lnTo>
                  <a:lnTo>
                    <a:pt x="4377" y="3701"/>
                  </a:lnTo>
                  <a:lnTo>
                    <a:pt x="4187" y="3756"/>
                  </a:lnTo>
                  <a:lnTo>
                    <a:pt x="4092" y="3867"/>
                  </a:lnTo>
                  <a:lnTo>
                    <a:pt x="3996" y="3977"/>
                  </a:lnTo>
                  <a:lnTo>
                    <a:pt x="3616" y="3977"/>
                  </a:lnTo>
                  <a:lnTo>
                    <a:pt x="3521" y="4033"/>
                  </a:lnTo>
                  <a:lnTo>
                    <a:pt x="3521" y="4088"/>
                  </a:lnTo>
                  <a:lnTo>
                    <a:pt x="3711" y="4144"/>
                  </a:lnTo>
                  <a:lnTo>
                    <a:pt x="4092" y="4199"/>
                  </a:lnTo>
                  <a:lnTo>
                    <a:pt x="4187" y="4254"/>
                  </a:lnTo>
                  <a:lnTo>
                    <a:pt x="4092" y="4364"/>
                  </a:lnTo>
                  <a:lnTo>
                    <a:pt x="3901" y="4364"/>
                  </a:lnTo>
                  <a:lnTo>
                    <a:pt x="3521" y="4308"/>
                  </a:lnTo>
                  <a:lnTo>
                    <a:pt x="3235" y="4308"/>
                  </a:lnTo>
                  <a:lnTo>
                    <a:pt x="3140" y="4364"/>
                  </a:lnTo>
                  <a:lnTo>
                    <a:pt x="3425" y="4530"/>
                  </a:lnTo>
                  <a:lnTo>
                    <a:pt x="3521" y="4585"/>
                  </a:lnTo>
                  <a:lnTo>
                    <a:pt x="3521" y="4751"/>
                  </a:lnTo>
                  <a:lnTo>
                    <a:pt x="3425" y="4861"/>
                  </a:lnTo>
                  <a:lnTo>
                    <a:pt x="3235" y="4972"/>
                  </a:lnTo>
                  <a:lnTo>
                    <a:pt x="3235" y="5082"/>
                  </a:lnTo>
                  <a:lnTo>
                    <a:pt x="3140" y="5138"/>
                  </a:lnTo>
                  <a:lnTo>
                    <a:pt x="3045" y="5138"/>
                  </a:lnTo>
                  <a:lnTo>
                    <a:pt x="2854" y="5027"/>
                  </a:lnTo>
                  <a:lnTo>
                    <a:pt x="2569" y="5027"/>
                  </a:lnTo>
                  <a:lnTo>
                    <a:pt x="2569" y="5138"/>
                  </a:lnTo>
                  <a:lnTo>
                    <a:pt x="2759" y="5248"/>
                  </a:lnTo>
                  <a:lnTo>
                    <a:pt x="2759" y="5579"/>
                  </a:lnTo>
                  <a:lnTo>
                    <a:pt x="2854" y="5801"/>
                  </a:lnTo>
                  <a:lnTo>
                    <a:pt x="2759" y="5912"/>
                  </a:lnTo>
                  <a:lnTo>
                    <a:pt x="2569" y="6021"/>
                  </a:lnTo>
                  <a:lnTo>
                    <a:pt x="2283" y="6132"/>
                  </a:lnTo>
                  <a:lnTo>
                    <a:pt x="2283" y="6242"/>
                  </a:lnTo>
                  <a:lnTo>
                    <a:pt x="2664" y="6298"/>
                  </a:lnTo>
                  <a:lnTo>
                    <a:pt x="2759" y="6409"/>
                  </a:lnTo>
                  <a:lnTo>
                    <a:pt x="2664" y="6464"/>
                  </a:lnTo>
                  <a:lnTo>
                    <a:pt x="2475" y="6519"/>
                  </a:lnTo>
                  <a:lnTo>
                    <a:pt x="2283" y="6464"/>
                  </a:lnTo>
                  <a:lnTo>
                    <a:pt x="1999" y="6298"/>
                  </a:lnTo>
                  <a:lnTo>
                    <a:pt x="1904" y="6298"/>
                  </a:lnTo>
                  <a:lnTo>
                    <a:pt x="1807" y="6353"/>
                  </a:lnTo>
                  <a:lnTo>
                    <a:pt x="1904" y="6464"/>
                  </a:lnTo>
                  <a:lnTo>
                    <a:pt x="1904" y="6573"/>
                  </a:lnTo>
                  <a:lnTo>
                    <a:pt x="2094" y="6684"/>
                  </a:lnTo>
                  <a:lnTo>
                    <a:pt x="2188" y="6795"/>
                  </a:lnTo>
                  <a:lnTo>
                    <a:pt x="2188" y="6850"/>
                  </a:lnTo>
                  <a:lnTo>
                    <a:pt x="1904" y="6906"/>
                  </a:lnTo>
                  <a:lnTo>
                    <a:pt x="1713" y="7016"/>
                  </a:lnTo>
                  <a:lnTo>
                    <a:pt x="1807" y="7126"/>
                  </a:lnTo>
                  <a:lnTo>
                    <a:pt x="1904" y="7181"/>
                  </a:lnTo>
                  <a:lnTo>
                    <a:pt x="1904" y="7236"/>
                  </a:lnTo>
                  <a:lnTo>
                    <a:pt x="1807" y="7347"/>
                  </a:lnTo>
                  <a:lnTo>
                    <a:pt x="1807" y="7513"/>
                  </a:lnTo>
                  <a:lnTo>
                    <a:pt x="1999" y="7513"/>
                  </a:lnTo>
                  <a:lnTo>
                    <a:pt x="2094" y="7403"/>
                  </a:lnTo>
                  <a:lnTo>
                    <a:pt x="2188" y="7347"/>
                  </a:lnTo>
                  <a:lnTo>
                    <a:pt x="2378" y="7292"/>
                  </a:lnTo>
                  <a:lnTo>
                    <a:pt x="2378" y="7347"/>
                  </a:lnTo>
                  <a:lnTo>
                    <a:pt x="2475" y="7458"/>
                  </a:lnTo>
                  <a:lnTo>
                    <a:pt x="2283" y="7513"/>
                  </a:lnTo>
                  <a:lnTo>
                    <a:pt x="2094" y="7624"/>
                  </a:lnTo>
                  <a:lnTo>
                    <a:pt x="2094" y="7733"/>
                  </a:lnTo>
                  <a:lnTo>
                    <a:pt x="2188" y="7789"/>
                  </a:lnTo>
                  <a:lnTo>
                    <a:pt x="2283" y="7789"/>
                  </a:lnTo>
                  <a:lnTo>
                    <a:pt x="2378" y="7733"/>
                  </a:lnTo>
                  <a:lnTo>
                    <a:pt x="2569" y="7569"/>
                  </a:lnTo>
                  <a:lnTo>
                    <a:pt x="2759" y="7569"/>
                  </a:lnTo>
                  <a:lnTo>
                    <a:pt x="2854" y="7624"/>
                  </a:lnTo>
                  <a:lnTo>
                    <a:pt x="2759" y="7733"/>
                  </a:lnTo>
                  <a:lnTo>
                    <a:pt x="2475" y="7844"/>
                  </a:lnTo>
                  <a:lnTo>
                    <a:pt x="2283" y="7955"/>
                  </a:lnTo>
                  <a:lnTo>
                    <a:pt x="2283" y="8121"/>
                  </a:lnTo>
                  <a:lnTo>
                    <a:pt x="2569" y="8397"/>
                  </a:lnTo>
                  <a:lnTo>
                    <a:pt x="2759" y="8397"/>
                  </a:lnTo>
                  <a:lnTo>
                    <a:pt x="2759" y="8286"/>
                  </a:lnTo>
                  <a:lnTo>
                    <a:pt x="2854" y="8232"/>
                  </a:lnTo>
                  <a:lnTo>
                    <a:pt x="3045" y="8232"/>
                  </a:lnTo>
                  <a:lnTo>
                    <a:pt x="3045" y="8341"/>
                  </a:lnTo>
                  <a:lnTo>
                    <a:pt x="2949" y="8452"/>
                  </a:lnTo>
                  <a:lnTo>
                    <a:pt x="2854" y="8563"/>
                  </a:lnTo>
                  <a:lnTo>
                    <a:pt x="2854" y="8784"/>
                  </a:lnTo>
                  <a:lnTo>
                    <a:pt x="2569" y="8838"/>
                  </a:lnTo>
                  <a:lnTo>
                    <a:pt x="2283" y="8894"/>
                  </a:lnTo>
                  <a:lnTo>
                    <a:pt x="2283" y="9004"/>
                  </a:lnTo>
                  <a:lnTo>
                    <a:pt x="2569" y="9171"/>
                  </a:lnTo>
                  <a:lnTo>
                    <a:pt x="2569" y="9337"/>
                  </a:lnTo>
                  <a:lnTo>
                    <a:pt x="2283" y="9501"/>
                  </a:lnTo>
                  <a:lnTo>
                    <a:pt x="2188" y="9557"/>
                  </a:lnTo>
                  <a:lnTo>
                    <a:pt x="2188" y="9612"/>
                  </a:lnTo>
                  <a:lnTo>
                    <a:pt x="2094" y="9834"/>
                  </a:lnTo>
                  <a:lnTo>
                    <a:pt x="2188" y="9944"/>
                  </a:lnTo>
                  <a:lnTo>
                    <a:pt x="2378" y="9944"/>
                  </a:lnTo>
                  <a:lnTo>
                    <a:pt x="2569" y="9889"/>
                  </a:lnTo>
                  <a:lnTo>
                    <a:pt x="2664" y="9723"/>
                  </a:lnTo>
                  <a:lnTo>
                    <a:pt x="2759" y="9723"/>
                  </a:lnTo>
                  <a:lnTo>
                    <a:pt x="2949" y="9778"/>
                  </a:lnTo>
                  <a:lnTo>
                    <a:pt x="2949" y="9889"/>
                  </a:lnTo>
                  <a:lnTo>
                    <a:pt x="2854" y="9998"/>
                  </a:lnTo>
                  <a:lnTo>
                    <a:pt x="2569" y="10275"/>
                  </a:lnTo>
                  <a:lnTo>
                    <a:pt x="2569" y="10441"/>
                  </a:lnTo>
                  <a:lnTo>
                    <a:pt x="2664" y="10551"/>
                  </a:lnTo>
                  <a:lnTo>
                    <a:pt x="2854" y="10606"/>
                  </a:lnTo>
                  <a:lnTo>
                    <a:pt x="3045" y="10606"/>
                  </a:lnTo>
                  <a:lnTo>
                    <a:pt x="3140" y="10662"/>
                  </a:lnTo>
                  <a:lnTo>
                    <a:pt x="3045" y="10772"/>
                  </a:lnTo>
                  <a:lnTo>
                    <a:pt x="2949" y="10828"/>
                  </a:lnTo>
                  <a:lnTo>
                    <a:pt x="2759" y="10883"/>
                  </a:lnTo>
                  <a:lnTo>
                    <a:pt x="2664" y="10994"/>
                  </a:lnTo>
                  <a:lnTo>
                    <a:pt x="2664" y="11269"/>
                  </a:lnTo>
                  <a:lnTo>
                    <a:pt x="2759" y="11214"/>
                  </a:lnTo>
                  <a:lnTo>
                    <a:pt x="2949" y="11159"/>
                  </a:lnTo>
                  <a:lnTo>
                    <a:pt x="3235" y="11103"/>
                  </a:lnTo>
                  <a:lnTo>
                    <a:pt x="3425" y="11103"/>
                  </a:lnTo>
                  <a:lnTo>
                    <a:pt x="3521" y="11159"/>
                  </a:lnTo>
                  <a:lnTo>
                    <a:pt x="3425" y="11269"/>
                  </a:lnTo>
                  <a:lnTo>
                    <a:pt x="3235" y="11380"/>
                  </a:lnTo>
                  <a:lnTo>
                    <a:pt x="3235" y="11435"/>
                  </a:lnTo>
                  <a:lnTo>
                    <a:pt x="3425" y="11491"/>
                  </a:lnTo>
                  <a:lnTo>
                    <a:pt x="3616" y="11656"/>
                  </a:lnTo>
                  <a:lnTo>
                    <a:pt x="3616" y="11711"/>
                  </a:lnTo>
                  <a:lnTo>
                    <a:pt x="3521" y="11766"/>
                  </a:lnTo>
                  <a:lnTo>
                    <a:pt x="3045" y="11602"/>
                  </a:lnTo>
                  <a:lnTo>
                    <a:pt x="2949" y="11602"/>
                  </a:lnTo>
                  <a:lnTo>
                    <a:pt x="2949" y="11711"/>
                  </a:lnTo>
                  <a:lnTo>
                    <a:pt x="3045" y="11822"/>
                  </a:lnTo>
                  <a:lnTo>
                    <a:pt x="3235" y="11877"/>
                  </a:lnTo>
                  <a:lnTo>
                    <a:pt x="3425" y="11877"/>
                  </a:lnTo>
                  <a:lnTo>
                    <a:pt x="3521" y="11932"/>
                  </a:lnTo>
                  <a:lnTo>
                    <a:pt x="3616" y="12209"/>
                  </a:lnTo>
                  <a:lnTo>
                    <a:pt x="3901" y="12319"/>
                  </a:lnTo>
                  <a:lnTo>
                    <a:pt x="4282" y="12374"/>
                  </a:lnTo>
                  <a:lnTo>
                    <a:pt x="4282" y="12429"/>
                  </a:lnTo>
                  <a:lnTo>
                    <a:pt x="4187" y="12540"/>
                  </a:lnTo>
                  <a:lnTo>
                    <a:pt x="4092" y="12706"/>
                  </a:lnTo>
                  <a:lnTo>
                    <a:pt x="3996" y="12871"/>
                  </a:lnTo>
                  <a:lnTo>
                    <a:pt x="3806" y="12927"/>
                  </a:lnTo>
                  <a:lnTo>
                    <a:pt x="3140" y="12982"/>
                  </a:lnTo>
                  <a:lnTo>
                    <a:pt x="2854" y="12982"/>
                  </a:lnTo>
                  <a:lnTo>
                    <a:pt x="2664" y="13037"/>
                  </a:lnTo>
                  <a:lnTo>
                    <a:pt x="2664" y="13314"/>
                  </a:lnTo>
                  <a:lnTo>
                    <a:pt x="3045" y="13314"/>
                  </a:lnTo>
                  <a:lnTo>
                    <a:pt x="3140" y="13368"/>
                  </a:lnTo>
                  <a:lnTo>
                    <a:pt x="3616" y="13203"/>
                  </a:lnTo>
                  <a:lnTo>
                    <a:pt x="3711" y="13037"/>
                  </a:lnTo>
                  <a:lnTo>
                    <a:pt x="3901" y="13093"/>
                  </a:lnTo>
                  <a:lnTo>
                    <a:pt x="3996" y="13148"/>
                  </a:lnTo>
                  <a:lnTo>
                    <a:pt x="3996" y="13259"/>
                  </a:lnTo>
                  <a:lnTo>
                    <a:pt x="3806" y="13368"/>
                  </a:lnTo>
                  <a:lnTo>
                    <a:pt x="3521" y="13534"/>
                  </a:lnTo>
                  <a:lnTo>
                    <a:pt x="3425" y="13590"/>
                  </a:lnTo>
                  <a:lnTo>
                    <a:pt x="2949" y="13590"/>
                  </a:lnTo>
                  <a:lnTo>
                    <a:pt x="2949" y="13645"/>
                  </a:lnTo>
                  <a:lnTo>
                    <a:pt x="3140" y="13756"/>
                  </a:lnTo>
                  <a:lnTo>
                    <a:pt x="3235" y="13811"/>
                  </a:lnTo>
                  <a:lnTo>
                    <a:pt x="3140" y="13922"/>
                  </a:lnTo>
                  <a:lnTo>
                    <a:pt x="2854" y="13976"/>
                  </a:lnTo>
                  <a:lnTo>
                    <a:pt x="2569" y="14308"/>
                  </a:lnTo>
                  <a:lnTo>
                    <a:pt x="2378" y="14419"/>
                  </a:lnTo>
                  <a:lnTo>
                    <a:pt x="2378" y="14528"/>
                  </a:lnTo>
                  <a:lnTo>
                    <a:pt x="2475" y="14639"/>
                  </a:lnTo>
                  <a:lnTo>
                    <a:pt x="2094" y="14639"/>
                  </a:lnTo>
                  <a:lnTo>
                    <a:pt x="1904" y="14584"/>
                  </a:lnTo>
                  <a:lnTo>
                    <a:pt x="1713" y="14639"/>
                  </a:lnTo>
                  <a:lnTo>
                    <a:pt x="1618" y="14694"/>
                  </a:lnTo>
                  <a:lnTo>
                    <a:pt x="1618" y="14861"/>
                  </a:lnTo>
                  <a:lnTo>
                    <a:pt x="1807" y="14916"/>
                  </a:lnTo>
                  <a:lnTo>
                    <a:pt x="2094" y="14971"/>
                  </a:lnTo>
                  <a:lnTo>
                    <a:pt x="2188" y="15027"/>
                  </a:lnTo>
                  <a:lnTo>
                    <a:pt x="1904" y="15081"/>
                  </a:lnTo>
                  <a:lnTo>
                    <a:pt x="1618" y="15081"/>
                  </a:lnTo>
                  <a:lnTo>
                    <a:pt x="1428" y="15191"/>
                  </a:lnTo>
                  <a:lnTo>
                    <a:pt x="1332" y="15302"/>
                  </a:lnTo>
                  <a:lnTo>
                    <a:pt x="1428" y="15468"/>
                  </a:lnTo>
                  <a:lnTo>
                    <a:pt x="1332" y="15579"/>
                  </a:lnTo>
                  <a:lnTo>
                    <a:pt x="952" y="15579"/>
                  </a:lnTo>
                  <a:lnTo>
                    <a:pt x="857" y="15633"/>
                  </a:lnTo>
                  <a:lnTo>
                    <a:pt x="761" y="15688"/>
                  </a:lnTo>
                  <a:lnTo>
                    <a:pt x="857" y="15744"/>
                  </a:lnTo>
                  <a:lnTo>
                    <a:pt x="1237" y="15744"/>
                  </a:lnTo>
                  <a:lnTo>
                    <a:pt x="1332" y="15799"/>
                  </a:lnTo>
                  <a:lnTo>
                    <a:pt x="1332" y="15855"/>
                  </a:lnTo>
                  <a:lnTo>
                    <a:pt x="1237" y="15965"/>
                  </a:lnTo>
                  <a:lnTo>
                    <a:pt x="761" y="16021"/>
                  </a:lnTo>
                  <a:lnTo>
                    <a:pt x="761" y="16296"/>
                  </a:lnTo>
                  <a:lnTo>
                    <a:pt x="857" y="16407"/>
                  </a:lnTo>
                  <a:lnTo>
                    <a:pt x="1047" y="16518"/>
                  </a:lnTo>
                  <a:lnTo>
                    <a:pt x="1047" y="16628"/>
                  </a:lnTo>
                  <a:lnTo>
                    <a:pt x="761" y="16628"/>
                  </a:lnTo>
                  <a:lnTo>
                    <a:pt x="476" y="16573"/>
                  </a:lnTo>
                  <a:lnTo>
                    <a:pt x="476" y="16793"/>
                  </a:lnTo>
                  <a:lnTo>
                    <a:pt x="666" y="16959"/>
                  </a:lnTo>
                  <a:lnTo>
                    <a:pt x="666" y="17181"/>
                  </a:lnTo>
                  <a:lnTo>
                    <a:pt x="476" y="17236"/>
                  </a:lnTo>
                  <a:lnTo>
                    <a:pt x="190" y="17236"/>
                  </a:lnTo>
                  <a:lnTo>
                    <a:pt x="0" y="17292"/>
                  </a:lnTo>
                  <a:lnTo>
                    <a:pt x="95" y="17346"/>
                  </a:lnTo>
                  <a:lnTo>
                    <a:pt x="190" y="17512"/>
                  </a:lnTo>
                  <a:lnTo>
                    <a:pt x="190" y="17844"/>
                  </a:lnTo>
                  <a:lnTo>
                    <a:pt x="381" y="18009"/>
                  </a:lnTo>
                  <a:lnTo>
                    <a:pt x="476" y="18120"/>
                  </a:lnTo>
                  <a:lnTo>
                    <a:pt x="190" y="18341"/>
                  </a:lnTo>
                  <a:lnTo>
                    <a:pt x="95" y="18396"/>
                  </a:lnTo>
                  <a:lnTo>
                    <a:pt x="286" y="18452"/>
                  </a:lnTo>
                  <a:lnTo>
                    <a:pt x="2949" y="18341"/>
                  </a:lnTo>
                  <a:lnTo>
                    <a:pt x="3806" y="18341"/>
                  </a:lnTo>
                  <a:lnTo>
                    <a:pt x="5234" y="18286"/>
                  </a:lnTo>
                  <a:lnTo>
                    <a:pt x="7041" y="18230"/>
                  </a:lnTo>
                  <a:lnTo>
                    <a:pt x="7136" y="18230"/>
                  </a:lnTo>
                  <a:lnTo>
                    <a:pt x="8469" y="18175"/>
                  </a:lnTo>
                  <a:lnTo>
                    <a:pt x="8945" y="18175"/>
                  </a:lnTo>
                  <a:lnTo>
                    <a:pt x="11799" y="18064"/>
                  </a:lnTo>
                  <a:lnTo>
                    <a:pt x="12370" y="18009"/>
                  </a:lnTo>
                  <a:close/>
                </a:path>
              </a:pathLst>
            </a:custGeom>
            <a:solidFill>
              <a:srgbClr val="FCCD04"/>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493" name="Missouri"/>
            <p:cNvSpPr/>
            <p:nvPr/>
          </p:nvSpPr>
          <p:spPr>
            <a:xfrm>
              <a:off x="4354512" y="2561320"/>
              <a:ext cx="1081094" cy="98958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335" y="19470"/>
                  </a:moveTo>
                  <a:lnTo>
                    <a:pt x="14146" y="19470"/>
                  </a:lnTo>
                  <a:lnTo>
                    <a:pt x="15060" y="19410"/>
                  </a:lnTo>
                  <a:lnTo>
                    <a:pt x="16225" y="19292"/>
                  </a:lnTo>
                  <a:lnTo>
                    <a:pt x="16884" y="19232"/>
                  </a:lnTo>
                  <a:lnTo>
                    <a:pt x="18051" y="19174"/>
                  </a:lnTo>
                  <a:lnTo>
                    <a:pt x="18203" y="19174"/>
                  </a:lnTo>
                  <a:lnTo>
                    <a:pt x="18304" y="19351"/>
                  </a:lnTo>
                  <a:lnTo>
                    <a:pt x="18406" y="19588"/>
                  </a:lnTo>
                  <a:lnTo>
                    <a:pt x="18456" y="19648"/>
                  </a:lnTo>
                  <a:lnTo>
                    <a:pt x="18557" y="19707"/>
                  </a:lnTo>
                  <a:lnTo>
                    <a:pt x="18609" y="19883"/>
                  </a:lnTo>
                  <a:lnTo>
                    <a:pt x="18557" y="20239"/>
                  </a:lnTo>
                  <a:lnTo>
                    <a:pt x="18456" y="20297"/>
                  </a:lnTo>
                  <a:lnTo>
                    <a:pt x="18406" y="20535"/>
                  </a:lnTo>
                  <a:lnTo>
                    <a:pt x="18254" y="20653"/>
                  </a:lnTo>
                  <a:lnTo>
                    <a:pt x="18254" y="20713"/>
                  </a:lnTo>
                  <a:lnTo>
                    <a:pt x="18000" y="21008"/>
                  </a:lnTo>
                  <a:lnTo>
                    <a:pt x="17645" y="21541"/>
                  </a:lnTo>
                  <a:lnTo>
                    <a:pt x="17645" y="21600"/>
                  </a:lnTo>
                  <a:lnTo>
                    <a:pt x="17898" y="21600"/>
                  </a:lnTo>
                  <a:lnTo>
                    <a:pt x="19015" y="21541"/>
                  </a:lnTo>
                  <a:lnTo>
                    <a:pt x="19572" y="21481"/>
                  </a:lnTo>
                  <a:lnTo>
                    <a:pt x="19724" y="21481"/>
                  </a:lnTo>
                  <a:lnTo>
                    <a:pt x="19825" y="21422"/>
                  </a:lnTo>
                  <a:lnTo>
                    <a:pt x="19825" y="21305"/>
                  </a:lnTo>
                  <a:lnTo>
                    <a:pt x="19927" y="21186"/>
                  </a:lnTo>
                  <a:lnTo>
                    <a:pt x="20029" y="21127"/>
                  </a:lnTo>
                  <a:lnTo>
                    <a:pt x="20079" y="21008"/>
                  </a:lnTo>
                  <a:lnTo>
                    <a:pt x="20180" y="20772"/>
                  </a:lnTo>
                  <a:lnTo>
                    <a:pt x="20180" y="20594"/>
                  </a:lnTo>
                  <a:lnTo>
                    <a:pt x="20130" y="20535"/>
                  </a:lnTo>
                  <a:lnTo>
                    <a:pt x="19927" y="20416"/>
                  </a:lnTo>
                  <a:lnTo>
                    <a:pt x="19876" y="20357"/>
                  </a:lnTo>
                  <a:lnTo>
                    <a:pt x="19927" y="20239"/>
                  </a:lnTo>
                  <a:lnTo>
                    <a:pt x="20232" y="20239"/>
                  </a:lnTo>
                  <a:lnTo>
                    <a:pt x="20282" y="20180"/>
                  </a:lnTo>
                  <a:lnTo>
                    <a:pt x="20282" y="20121"/>
                  </a:lnTo>
                  <a:lnTo>
                    <a:pt x="20079" y="19883"/>
                  </a:lnTo>
                  <a:lnTo>
                    <a:pt x="20079" y="19824"/>
                  </a:lnTo>
                  <a:lnTo>
                    <a:pt x="20130" y="19765"/>
                  </a:lnTo>
                  <a:lnTo>
                    <a:pt x="20232" y="19707"/>
                  </a:lnTo>
                  <a:lnTo>
                    <a:pt x="20332" y="19707"/>
                  </a:lnTo>
                  <a:lnTo>
                    <a:pt x="20383" y="19648"/>
                  </a:lnTo>
                  <a:lnTo>
                    <a:pt x="20383" y="19588"/>
                  </a:lnTo>
                  <a:lnTo>
                    <a:pt x="20282" y="19351"/>
                  </a:lnTo>
                  <a:lnTo>
                    <a:pt x="20282" y="19115"/>
                  </a:lnTo>
                  <a:lnTo>
                    <a:pt x="20332" y="19056"/>
                  </a:lnTo>
                  <a:lnTo>
                    <a:pt x="20332" y="18937"/>
                  </a:lnTo>
                  <a:lnTo>
                    <a:pt x="20282" y="18878"/>
                  </a:lnTo>
                  <a:lnTo>
                    <a:pt x="20180" y="18818"/>
                  </a:lnTo>
                  <a:lnTo>
                    <a:pt x="20232" y="18701"/>
                  </a:lnTo>
                  <a:lnTo>
                    <a:pt x="20332" y="18642"/>
                  </a:lnTo>
                  <a:lnTo>
                    <a:pt x="20433" y="18759"/>
                  </a:lnTo>
                  <a:lnTo>
                    <a:pt x="20485" y="18878"/>
                  </a:lnTo>
                  <a:lnTo>
                    <a:pt x="20485" y="19174"/>
                  </a:lnTo>
                  <a:lnTo>
                    <a:pt x="20586" y="19232"/>
                  </a:lnTo>
                  <a:lnTo>
                    <a:pt x="20636" y="19174"/>
                  </a:lnTo>
                  <a:lnTo>
                    <a:pt x="20688" y="18996"/>
                  </a:lnTo>
                  <a:lnTo>
                    <a:pt x="20891" y="18345"/>
                  </a:lnTo>
                  <a:lnTo>
                    <a:pt x="21042" y="18464"/>
                  </a:lnTo>
                  <a:lnTo>
                    <a:pt x="21194" y="18642"/>
                  </a:lnTo>
                  <a:lnTo>
                    <a:pt x="21295" y="18701"/>
                  </a:lnTo>
                  <a:lnTo>
                    <a:pt x="21397" y="18642"/>
                  </a:lnTo>
                  <a:lnTo>
                    <a:pt x="21448" y="18523"/>
                  </a:lnTo>
                  <a:lnTo>
                    <a:pt x="21448" y="18226"/>
                  </a:lnTo>
                  <a:lnTo>
                    <a:pt x="21498" y="18109"/>
                  </a:lnTo>
                  <a:lnTo>
                    <a:pt x="21550" y="17931"/>
                  </a:lnTo>
                  <a:lnTo>
                    <a:pt x="21550" y="17812"/>
                  </a:lnTo>
                  <a:lnTo>
                    <a:pt x="21600" y="17753"/>
                  </a:lnTo>
                  <a:lnTo>
                    <a:pt x="21550" y="17636"/>
                  </a:lnTo>
                  <a:lnTo>
                    <a:pt x="21550" y="17576"/>
                  </a:lnTo>
                  <a:lnTo>
                    <a:pt x="21498" y="17517"/>
                  </a:lnTo>
                  <a:lnTo>
                    <a:pt x="21448" y="17458"/>
                  </a:lnTo>
                  <a:lnTo>
                    <a:pt x="21498" y="17339"/>
                  </a:lnTo>
                  <a:lnTo>
                    <a:pt x="21600" y="17103"/>
                  </a:lnTo>
                  <a:lnTo>
                    <a:pt x="21600" y="16747"/>
                  </a:lnTo>
                  <a:lnTo>
                    <a:pt x="21550" y="16628"/>
                  </a:lnTo>
                  <a:lnTo>
                    <a:pt x="21448" y="16628"/>
                  </a:lnTo>
                  <a:lnTo>
                    <a:pt x="21295" y="16570"/>
                  </a:lnTo>
                  <a:lnTo>
                    <a:pt x="21245" y="16452"/>
                  </a:lnTo>
                  <a:lnTo>
                    <a:pt x="21092" y="16274"/>
                  </a:lnTo>
                  <a:lnTo>
                    <a:pt x="20991" y="16155"/>
                  </a:lnTo>
                  <a:lnTo>
                    <a:pt x="20941" y="16215"/>
                  </a:lnTo>
                  <a:lnTo>
                    <a:pt x="20941" y="16333"/>
                  </a:lnTo>
                  <a:lnTo>
                    <a:pt x="21042" y="16511"/>
                  </a:lnTo>
                  <a:lnTo>
                    <a:pt x="20991" y="16628"/>
                  </a:lnTo>
                  <a:lnTo>
                    <a:pt x="20891" y="16628"/>
                  </a:lnTo>
                  <a:lnTo>
                    <a:pt x="20839" y="16570"/>
                  </a:lnTo>
                  <a:lnTo>
                    <a:pt x="20738" y="16452"/>
                  </a:lnTo>
                  <a:lnTo>
                    <a:pt x="20586" y="16274"/>
                  </a:lnTo>
                  <a:lnTo>
                    <a:pt x="20586" y="16096"/>
                  </a:lnTo>
                  <a:lnTo>
                    <a:pt x="20535" y="15979"/>
                  </a:lnTo>
                  <a:lnTo>
                    <a:pt x="20383" y="15801"/>
                  </a:lnTo>
                  <a:lnTo>
                    <a:pt x="20332" y="15623"/>
                  </a:lnTo>
                  <a:lnTo>
                    <a:pt x="20282" y="15446"/>
                  </a:lnTo>
                  <a:lnTo>
                    <a:pt x="20180" y="15387"/>
                  </a:lnTo>
                  <a:lnTo>
                    <a:pt x="20130" y="15327"/>
                  </a:lnTo>
                  <a:lnTo>
                    <a:pt x="20180" y="15149"/>
                  </a:lnTo>
                  <a:lnTo>
                    <a:pt x="20282" y="15031"/>
                  </a:lnTo>
                  <a:lnTo>
                    <a:pt x="20383" y="14913"/>
                  </a:lnTo>
                  <a:lnTo>
                    <a:pt x="20433" y="14854"/>
                  </a:lnTo>
                  <a:lnTo>
                    <a:pt x="20130" y="14143"/>
                  </a:lnTo>
                  <a:lnTo>
                    <a:pt x="20029" y="13965"/>
                  </a:lnTo>
                  <a:lnTo>
                    <a:pt x="20029" y="13907"/>
                  </a:lnTo>
                  <a:lnTo>
                    <a:pt x="20079" y="13611"/>
                  </a:lnTo>
                  <a:lnTo>
                    <a:pt x="20029" y="13492"/>
                  </a:lnTo>
                  <a:lnTo>
                    <a:pt x="19927" y="13434"/>
                  </a:lnTo>
                  <a:lnTo>
                    <a:pt x="19622" y="13137"/>
                  </a:lnTo>
                  <a:lnTo>
                    <a:pt x="19572" y="13019"/>
                  </a:lnTo>
                  <a:lnTo>
                    <a:pt x="19521" y="12901"/>
                  </a:lnTo>
                  <a:lnTo>
                    <a:pt x="19318" y="12842"/>
                  </a:lnTo>
                  <a:lnTo>
                    <a:pt x="18913" y="12546"/>
                  </a:lnTo>
                  <a:lnTo>
                    <a:pt x="18760" y="12605"/>
                  </a:lnTo>
                  <a:lnTo>
                    <a:pt x="18659" y="12546"/>
                  </a:lnTo>
                  <a:lnTo>
                    <a:pt x="18507" y="12427"/>
                  </a:lnTo>
                  <a:lnTo>
                    <a:pt x="18456" y="12369"/>
                  </a:lnTo>
                  <a:lnTo>
                    <a:pt x="18609" y="12250"/>
                  </a:lnTo>
                  <a:lnTo>
                    <a:pt x="18609" y="12191"/>
                  </a:lnTo>
                  <a:lnTo>
                    <a:pt x="18557" y="12132"/>
                  </a:lnTo>
                  <a:lnTo>
                    <a:pt x="18406" y="12191"/>
                  </a:lnTo>
                  <a:lnTo>
                    <a:pt x="18000" y="11954"/>
                  </a:lnTo>
                  <a:lnTo>
                    <a:pt x="17898" y="11777"/>
                  </a:lnTo>
                  <a:lnTo>
                    <a:pt x="17746" y="11718"/>
                  </a:lnTo>
                  <a:lnTo>
                    <a:pt x="17746" y="11658"/>
                  </a:lnTo>
                  <a:lnTo>
                    <a:pt x="17595" y="11540"/>
                  </a:lnTo>
                  <a:lnTo>
                    <a:pt x="17392" y="11304"/>
                  </a:lnTo>
                  <a:lnTo>
                    <a:pt x="17189" y="11126"/>
                  </a:lnTo>
                  <a:lnTo>
                    <a:pt x="17139" y="11007"/>
                  </a:lnTo>
                  <a:lnTo>
                    <a:pt x="17087" y="10593"/>
                  </a:lnTo>
                  <a:lnTo>
                    <a:pt x="17139" y="10296"/>
                  </a:lnTo>
                  <a:lnTo>
                    <a:pt x="17239" y="10179"/>
                  </a:lnTo>
                  <a:lnTo>
                    <a:pt x="17340" y="10060"/>
                  </a:lnTo>
                  <a:lnTo>
                    <a:pt x="17442" y="9706"/>
                  </a:lnTo>
                  <a:lnTo>
                    <a:pt x="17493" y="9528"/>
                  </a:lnTo>
                  <a:lnTo>
                    <a:pt x="17645" y="9350"/>
                  </a:lnTo>
                  <a:lnTo>
                    <a:pt x="17696" y="9173"/>
                  </a:lnTo>
                  <a:lnTo>
                    <a:pt x="17645" y="8995"/>
                  </a:lnTo>
                  <a:lnTo>
                    <a:pt x="17595" y="8817"/>
                  </a:lnTo>
                  <a:lnTo>
                    <a:pt x="17645" y="8581"/>
                  </a:lnTo>
                  <a:lnTo>
                    <a:pt x="17645" y="8403"/>
                  </a:lnTo>
                  <a:lnTo>
                    <a:pt x="17848" y="8285"/>
                  </a:lnTo>
                  <a:lnTo>
                    <a:pt x="17797" y="8166"/>
                  </a:lnTo>
                  <a:lnTo>
                    <a:pt x="17746" y="7989"/>
                  </a:lnTo>
                  <a:lnTo>
                    <a:pt x="17595" y="7871"/>
                  </a:lnTo>
                  <a:lnTo>
                    <a:pt x="17290" y="7693"/>
                  </a:lnTo>
                  <a:lnTo>
                    <a:pt x="17189" y="7752"/>
                  </a:lnTo>
                  <a:lnTo>
                    <a:pt x="16986" y="7635"/>
                  </a:lnTo>
                  <a:lnTo>
                    <a:pt x="16884" y="7575"/>
                  </a:lnTo>
                  <a:lnTo>
                    <a:pt x="16733" y="7575"/>
                  </a:lnTo>
                  <a:lnTo>
                    <a:pt x="16580" y="7752"/>
                  </a:lnTo>
                  <a:lnTo>
                    <a:pt x="16479" y="7930"/>
                  </a:lnTo>
                  <a:lnTo>
                    <a:pt x="16428" y="8049"/>
                  </a:lnTo>
                  <a:lnTo>
                    <a:pt x="16276" y="8108"/>
                  </a:lnTo>
                  <a:lnTo>
                    <a:pt x="16073" y="7871"/>
                  </a:lnTo>
                  <a:lnTo>
                    <a:pt x="16022" y="7752"/>
                  </a:lnTo>
                  <a:lnTo>
                    <a:pt x="15972" y="7457"/>
                  </a:lnTo>
                  <a:lnTo>
                    <a:pt x="15870" y="7219"/>
                  </a:lnTo>
                  <a:lnTo>
                    <a:pt x="15921" y="6924"/>
                  </a:lnTo>
                  <a:lnTo>
                    <a:pt x="15870" y="6805"/>
                  </a:lnTo>
                  <a:lnTo>
                    <a:pt x="15820" y="6569"/>
                  </a:lnTo>
                  <a:lnTo>
                    <a:pt x="15820" y="6451"/>
                  </a:lnTo>
                  <a:lnTo>
                    <a:pt x="15769" y="6332"/>
                  </a:lnTo>
                  <a:lnTo>
                    <a:pt x="15719" y="6213"/>
                  </a:lnTo>
                  <a:lnTo>
                    <a:pt x="15516" y="6037"/>
                  </a:lnTo>
                  <a:lnTo>
                    <a:pt x="15261" y="5740"/>
                  </a:lnTo>
                  <a:lnTo>
                    <a:pt x="15110" y="5562"/>
                  </a:lnTo>
                  <a:lnTo>
                    <a:pt x="15008" y="5562"/>
                  </a:lnTo>
                  <a:lnTo>
                    <a:pt x="14805" y="5385"/>
                  </a:lnTo>
                  <a:lnTo>
                    <a:pt x="14704" y="5385"/>
                  </a:lnTo>
                  <a:lnTo>
                    <a:pt x="14603" y="5089"/>
                  </a:lnTo>
                  <a:lnTo>
                    <a:pt x="14400" y="4853"/>
                  </a:lnTo>
                  <a:lnTo>
                    <a:pt x="14299" y="4734"/>
                  </a:lnTo>
                  <a:lnTo>
                    <a:pt x="13994" y="4320"/>
                  </a:lnTo>
                  <a:lnTo>
                    <a:pt x="13843" y="4202"/>
                  </a:lnTo>
                  <a:lnTo>
                    <a:pt x="13741" y="4083"/>
                  </a:lnTo>
                  <a:lnTo>
                    <a:pt x="13741" y="3964"/>
                  </a:lnTo>
                  <a:lnTo>
                    <a:pt x="13640" y="3788"/>
                  </a:lnTo>
                  <a:lnTo>
                    <a:pt x="13437" y="3550"/>
                  </a:lnTo>
                  <a:lnTo>
                    <a:pt x="13385" y="3432"/>
                  </a:lnTo>
                  <a:lnTo>
                    <a:pt x="13437" y="3255"/>
                  </a:lnTo>
                  <a:lnTo>
                    <a:pt x="13487" y="3136"/>
                  </a:lnTo>
                  <a:lnTo>
                    <a:pt x="13385" y="2841"/>
                  </a:lnTo>
                  <a:lnTo>
                    <a:pt x="13285" y="2663"/>
                  </a:lnTo>
                  <a:lnTo>
                    <a:pt x="13234" y="2130"/>
                  </a:lnTo>
                  <a:lnTo>
                    <a:pt x="13234" y="1657"/>
                  </a:lnTo>
                  <a:lnTo>
                    <a:pt x="13285" y="1539"/>
                  </a:lnTo>
                  <a:lnTo>
                    <a:pt x="13385" y="1184"/>
                  </a:lnTo>
                  <a:lnTo>
                    <a:pt x="13437" y="1065"/>
                  </a:lnTo>
                  <a:lnTo>
                    <a:pt x="13234" y="887"/>
                  </a:lnTo>
                  <a:lnTo>
                    <a:pt x="13082" y="651"/>
                  </a:lnTo>
                  <a:lnTo>
                    <a:pt x="12879" y="473"/>
                  </a:lnTo>
                  <a:lnTo>
                    <a:pt x="12778" y="178"/>
                  </a:lnTo>
                  <a:lnTo>
                    <a:pt x="12626" y="178"/>
                  </a:lnTo>
                  <a:lnTo>
                    <a:pt x="12524" y="0"/>
                  </a:lnTo>
                  <a:lnTo>
                    <a:pt x="11814" y="0"/>
                  </a:lnTo>
                  <a:lnTo>
                    <a:pt x="11105" y="59"/>
                  </a:lnTo>
                  <a:lnTo>
                    <a:pt x="10547" y="119"/>
                  </a:lnTo>
                  <a:lnTo>
                    <a:pt x="9685" y="178"/>
                  </a:lnTo>
                  <a:lnTo>
                    <a:pt x="9482" y="178"/>
                  </a:lnTo>
                  <a:lnTo>
                    <a:pt x="8215" y="237"/>
                  </a:lnTo>
                  <a:lnTo>
                    <a:pt x="6795" y="237"/>
                  </a:lnTo>
                  <a:lnTo>
                    <a:pt x="6136" y="295"/>
                  </a:lnTo>
                  <a:lnTo>
                    <a:pt x="5425" y="295"/>
                  </a:lnTo>
                  <a:lnTo>
                    <a:pt x="4716" y="355"/>
                  </a:lnTo>
                  <a:lnTo>
                    <a:pt x="1217" y="355"/>
                  </a:lnTo>
                  <a:lnTo>
                    <a:pt x="50" y="295"/>
                  </a:lnTo>
                  <a:lnTo>
                    <a:pt x="0" y="414"/>
                  </a:lnTo>
                  <a:lnTo>
                    <a:pt x="50" y="533"/>
                  </a:lnTo>
                  <a:lnTo>
                    <a:pt x="152" y="711"/>
                  </a:lnTo>
                  <a:lnTo>
                    <a:pt x="253" y="828"/>
                  </a:lnTo>
                  <a:lnTo>
                    <a:pt x="406" y="1125"/>
                  </a:lnTo>
                  <a:lnTo>
                    <a:pt x="456" y="1420"/>
                  </a:lnTo>
                  <a:lnTo>
                    <a:pt x="456" y="1657"/>
                  </a:lnTo>
                  <a:lnTo>
                    <a:pt x="659" y="1776"/>
                  </a:lnTo>
                  <a:lnTo>
                    <a:pt x="709" y="1893"/>
                  </a:lnTo>
                  <a:lnTo>
                    <a:pt x="912" y="1952"/>
                  </a:lnTo>
                  <a:lnTo>
                    <a:pt x="964" y="2190"/>
                  </a:lnTo>
                  <a:lnTo>
                    <a:pt x="1115" y="2368"/>
                  </a:lnTo>
                  <a:lnTo>
                    <a:pt x="1167" y="2604"/>
                  </a:lnTo>
                  <a:lnTo>
                    <a:pt x="1167" y="2841"/>
                  </a:lnTo>
                  <a:lnTo>
                    <a:pt x="1368" y="3136"/>
                  </a:lnTo>
                  <a:lnTo>
                    <a:pt x="1470" y="3136"/>
                  </a:lnTo>
                  <a:lnTo>
                    <a:pt x="1623" y="3374"/>
                  </a:lnTo>
                  <a:lnTo>
                    <a:pt x="1724" y="3491"/>
                  </a:lnTo>
                  <a:lnTo>
                    <a:pt x="1876" y="3610"/>
                  </a:lnTo>
                  <a:lnTo>
                    <a:pt x="1978" y="3788"/>
                  </a:lnTo>
                  <a:lnTo>
                    <a:pt x="2282" y="3728"/>
                  </a:lnTo>
                  <a:lnTo>
                    <a:pt x="2332" y="3669"/>
                  </a:lnTo>
                  <a:lnTo>
                    <a:pt x="2384" y="3610"/>
                  </a:lnTo>
                  <a:lnTo>
                    <a:pt x="2485" y="3550"/>
                  </a:lnTo>
                  <a:lnTo>
                    <a:pt x="2585" y="3788"/>
                  </a:lnTo>
                  <a:lnTo>
                    <a:pt x="2738" y="3847"/>
                  </a:lnTo>
                  <a:lnTo>
                    <a:pt x="2738" y="4142"/>
                  </a:lnTo>
                  <a:lnTo>
                    <a:pt x="2637" y="4202"/>
                  </a:lnTo>
                  <a:lnTo>
                    <a:pt x="2840" y="4380"/>
                  </a:lnTo>
                  <a:lnTo>
                    <a:pt x="2485" y="4380"/>
                  </a:lnTo>
                  <a:lnTo>
                    <a:pt x="2485" y="4556"/>
                  </a:lnTo>
                  <a:lnTo>
                    <a:pt x="2282" y="4734"/>
                  </a:lnTo>
                  <a:lnTo>
                    <a:pt x="2231" y="4912"/>
                  </a:lnTo>
                  <a:lnTo>
                    <a:pt x="2181" y="5089"/>
                  </a:lnTo>
                  <a:lnTo>
                    <a:pt x="2079" y="5326"/>
                  </a:lnTo>
                  <a:lnTo>
                    <a:pt x="2079" y="5385"/>
                  </a:lnTo>
                  <a:lnTo>
                    <a:pt x="2231" y="5562"/>
                  </a:lnTo>
                  <a:lnTo>
                    <a:pt x="2485" y="5740"/>
                  </a:lnTo>
                  <a:lnTo>
                    <a:pt x="2535" y="5918"/>
                  </a:lnTo>
                  <a:lnTo>
                    <a:pt x="2585" y="6037"/>
                  </a:lnTo>
                  <a:lnTo>
                    <a:pt x="2738" y="6095"/>
                  </a:lnTo>
                  <a:lnTo>
                    <a:pt x="2738" y="6332"/>
                  </a:lnTo>
                  <a:lnTo>
                    <a:pt x="2840" y="6627"/>
                  </a:lnTo>
                  <a:lnTo>
                    <a:pt x="3043" y="6924"/>
                  </a:lnTo>
                  <a:lnTo>
                    <a:pt x="3144" y="6983"/>
                  </a:lnTo>
                  <a:lnTo>
                    <a:pt x="3244" y="7043"/>
                  </a:lnTo>
                  <a:lnTo>
                    <a:pt x="3448" y="7043"/>
                  </a:lnTo>
                  <a:lnTo>
                    <a:pt x="3549" y="7160"/>
                  </a:lnTo>
                  <a:lnTo>
                    <a:pt x="3651" y="7160"/>
                  </a:lnTo>
                  <a:lnTo>
                    <a:pt x="3752" y="7219"/>
                  </a:lnTo>
                  <a:lnTo>
                    <a:pt x="3702" y="7279"/>
                  </a:lnTo>
                  <a:lnTo>
                    <a:pt x="3651" y="7693"/>
                  </a:lnTo>
                  <a:lnTo>
                    <a:pt x="3651" y="10415"/>
                  </a:lnTo>
                  <a:lnTo>
                    <a:pt x="3702" y="10829"/>
                  </a:lnTo>
                  <a:lnTo>
                    <a:pt x="3651" y="12369"/>
                  </a:lnTo>
                  <a:lnTo>
                    <a:pt x="3651" y="17103"/>
                  </a:lnTo>
                  <a:lnTo>
                    <a:pt x="3702" y="17339"/>
                  </a:lnTo>
                  <a:lnTo>
                    <a:pt x="3702" y="18937"/>
                  </a:lnTo>
                  <a:lnTo>
                    <a:pt x="3752" y="19765"/>
                  </a:lnTo>
                  <a:lnTo>
                    <a:pt x="6186" y="19765"/>
                  </a:lnTo>
                  <a:lnTo>
                    <a:pt x="7098" y="19707"/>
                  </a:lnTo>
                  <a:lnTo>
                    <a:pt x="7098" y="19765"/>
                  </a:lnTo>
                  <a:lnTo>
                    <a:pt x="7960" y="19707"/>
                  </a:lnTo>
                  <a:lnTo>
                    <a:pt x="8062" y="19707"/>
                  </a:lnTo>
                  <a:lnTo>
                    <a:pt x="9532" y="19648"/>
                  </a:lnTo>
                  <a:lnTo>
                    <a:pt x="10495" y="19648"/>
                  </a:lnTo>
                  <a:lnTo>
                    <a:pt x="11764" y="19588"/>
                  </a:lnTo>
                  <a:lnTo>
                    <a:pt x="11865" y="19588"/>
                  </a:lnTo>
                  <a:lnTo>
                    <a:pt x="13335" y="19470"/>
                  </a:lnTo>
                  <a:close/>
                </a:path>
              </a:pathLst>
            </a:custGeom>
            <a:solidFill>
              <a:srgbClr val="FFFF4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494" name="Montana"/>
            <p:cNvSpPr/>
            <p:nvPr/>
          </p:nvSpPr>
          <p:spPr>
            <a:xfrm>
              <a:off x="1573212" y="454849"/>
              <a:ext cx="1655767" cy="111179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906" y="19597"/>
                  </a:moveTo>
                  <a:lnTo>
                    <a:pt x="10038" y="19597"/>
                  </a:lnTo>
                  <a:lnTo>
                    <a:pt x="10502" y="19756"/>
                  </a:lnTo>
                  <a:lnTo>
                    <a:pt x="10899" y="19808"/>
                  </a:lnTo>
                  <a:lnTo>
                    <a:pt x="11429" y="19967"/>
                  </a:lnTo>
                  <a:lnTo>
                    <a:pt x="11794" y="20019"/>
                  </a:lnTo>
                  <a:lnTo>
                    <a:pt x="12125" y="20125"/>
                  </a:lnTo>
                  <a:lnTo>
                    <a:pt x="12755" y="20230"/>
                  </a:lnTo>
                  <a:lnTo>
                    <a:pt x="13450" y="20388"/>
                  </a:lnTo>
                  <a:lnTo>
                    <a:pt x="13682" y="20388"/>
                  </a:lnTo>
                  <a:lnTo>
                    <a:pt x="14047" y="20494"/>
                  </a:lnTo>
                  <a:lnTo>
                    <a:pt x="14544" y="20547"/>
                  </a:lnTo>
                  <a:lnTo>
                    <a:pt x="15107" y="20705"/>
                  </a:lnTo>
                  <a:lnTo>
                    <a:pt x="15736" y="20810"/>
                  </a:lnTo>
                  <a:lnTo>
                    <a:pt x="16366" y="20916"/>
                  </a:lnTo>
                  <a:lnTo>
                    <a:pt x="16598" y="20916"/>
                  </a:lnTo>
                  <a:lnTo>
                    <a:pt x="16995" y="21020"/>
                  </a:lnTo>
                  <a:lnTo>
                    <a:pt x="17194" y="21020"/>
                  </a:lnTo>
                  <a:lnTo>
                    <a:pt x="17625" y="21125"/>
                  </a:lnTo>
                  <a:lnTo>
                    <a:pt x="18221" y="21231"/>
                  </a:lnTo>
                  <a:lnTo>
                    <a:pt x="18552" y="21284"/>
                  </a:lnTo>
                  <a:lnTo>
                    <a:pt x="18751" y="21336"/>
                  </a:lnTo>
                  <a:lnTo>
                    <a:pt x="18850" y="21284"/>
                  </a:lnTo>
                  <a:lnTo>
                    <a:pt x="19049" y="21336"/>
                  </a:lnTo>
                  <a:lnTo>
                    <a:pt x="19314" y="21389"/>
                  </a:lnTo>
                  <a:lnTo>
                    <a:pt x="19712" y="21442"/>
                  </a:lnTo>
                  <a:lnTo>
                    <a:pt x="20142" y="21495"/>
                  </a:lnTo>
                  <a:lnTo>
                    <a:pt x="20507" y="21547"/>
                  </a:lnTo>
                  <a:lnTo>
                    <a:pt x="20706" y="21600"/>
                  </a:lnTo>
                  <a:lnTo>
                    <a:pt x="20739" y="20705"/>
                  </a:lnTo>
                  <a:lnTo>
                    <a:pt x="20904" y="17965"/>
                  </a:lnTo>
                  <a:lnTo>
                    <a:pt x="20904" y="17702"/>
                  </a:lnTo>
                  <a:lnTo>
                    <a:pt x="21004" y="16279"/>
                  </a:lnTo>
                  <a:lnTo>
                    <a:pt x="21070" y="15226"/>
                  </a:lnTo>
                  <a:lnTo>
                    <a:pt x="21070" y="14751"/>
                  </a:lnTo>
                  <a:lnTo>
                    <a:pt x="21236" y="11906"/>
                  </a:lnTo>
                  <a:lnTo>
                    <a:pt x="21236" y="11642"/>
                  </a:lnTo>
                  <a:lnTo>
                    <a:pt x="21401" y="9219"/>
                  </a:lnTo>
                  <a:lnTo>
                    <a:pt x="21467" y="7533"/>
                  </a:lnTo>
                  <a:lnTo>
                    <a:pt x="21534" y="6532"/>
                  </a:lnTo>
                  <a:lnTo>
                    <a:pt x="21600" y="5004"/>
                  </a:lnTo>
                  <a:lnTo>
                    <a:pt x="21269" y="4952"/>
                  </a:lnTo>
                  <a:lnTo>
                    <a:pt x="20805" y="4899"/>
                  </a:lnTo>
                  <a:lnTo>
                    <a:pt x="20374" y="4846"/>
                  </a:lnTo>
                  <a:lnTo>
                    <a:pt x="20010" y="4794"/>
                  </a:lnTo>
                  <a:lnTo>
                    <a:pt x="19844" y="4741"/>
                  </a:lnTo>
                  <a:lnTo>
                    <a:pt x="19645" y="4741"/>
                  </a:lnTo>
                  <a:lnTo>
                    <a:pt x="19248" y="4637"/>
                  </a:lnTo>
                  <a:lnTo>
                    <a:pt x="18817" y="4584"/>
                  </a:lnTo>
                  <a:lnTo>
                    <a:pt x="18420" y="4531"/>
                  </a:lnTo>
                  <a:lnTo>
                    <a:pt x="18155" y="4478"/>
                  </a:lnTo>
                  <a:lnTo>
                    <a:pt x="17989" y="4478"/>
                  </a:lnTo>
                  <a:lnTo>
                    <a:pt x="17757" y="4426"/>
                  </a:lnTo>
                  <a:lnTo>
                    <a:pt x="17393" y="4373"/>
                  </a:lnTo>
                  <a:lnTo>
                    <a:pt x="17028" y="4268"/>
                  </a:lnTo>
                  <a:lnTo>
                    <a:pt x="16631" y="4215"/>
                  </a:lnTo>
                  <a:lnTo>
                    <a:pt x="16299" y="4162"/>
                  </a:lnTo>
                  <a:lnTo>
                    <a:pt x="16067" y="4109"/>
                  </a:lnTo>
                  <a:lnTo>
                    <a:pt x="15902" y="4109"/>
                  </a:lnTo>
                  <a:lnTo>
                    <a:pt x="15604" y="4057"/>
                  </a:lnTo>
                  <a:lnTo>
                    <a:pt x="15173" y="3951"/>
                  </a:lnTo>
                  <a:lnTo>
                    <a:pt x="14842" y="3898"/>
                  </a:lnTo>
                  <a:lnTo>
                    <a:pt x="14477" y="3793"/>
                  </a:lnTo>
                  <a:lnTo>
                    <a:pt x="14212" y="3740"/>
                  </a:lnTo>
                  <a:lnTo>
                    <a:pt x="13748" y="3687"/>
                  </a:lnTo>
                  <a:lnTo>
                    <a:pt x="13218" y="3582"/>
                  </a:lnTo>
                  <a:lnTo>
                    <a:pt x="12721" y="3424"/>
                  </a:lnTo>
                  <a:lnTo>
                    <a:pt x="12291" y="3372"/>
                  </a:lnTo>
                  <a:lnTo>
                    <a:pt x="12026" y="3267"/>
                  </a:lnTo>
                  <a:lnTo>
                    <a:pt x="10866" y="3003"/>
                  </a:lnTo>
                  <a:lnTo>
                    <a:pt x="10204" y="2845"/>
                  </a:lnTo>
                  <a:lnTo>
                    <a:pt x="9806" y="2740"/>
                  </a:lnTo>
                  <a:lnTo>
                    <a:pt x="9541" y="2687"/>
                  </a:lnTo>
                  <a:lnTo>
                    <a:pt x="9144" y="2581"/>
                  </a:lnTo>
                  <a:lnTo>
                    <a:pt x="8912" y="2476"/>
                  </a:lnTo>
                  <a:lnTo>
                    <a:pt x="8680" y="2476"/>
                  </a:lnTo>
                  <a:lnTo>
                    <a:pt x="8315" y="2370"/>
                  </a:lnTo>
                  <a:lnTo>
                    <a:pt x="7852" y="2265"/>
                  </a:lnTo>
                  <a:lnTo>
                    <a:pt x="7421" y="2107"/>
                  </a:lnTo>
                  <a:lnTo>
                    <a:pt x="7255" y="2054"/>
                  </a:lnTo>
                  <a:lnTo>
                    <a:pt x="6659" y="1897"/>
                  </a:lnTo>
                  <a:lnTo>
                    <a:pt x="5665" y="1633"/>
                  </a:lnTo>
                  <a:lnTo>
                    <a:pt x="4837" y="1370"/>
                  </a:lnTo>
                  <a:lnTo>
                    <a:pt x="4240" y="1159"/>
                  </a:lnTo>
                  <a:lnTo>
                    <a:pt x="3975" y="1106"/>
                  </a:lnTo>
                  <a:lnTo>
                    <a:pt x="3777" y="1053"/>
                  </a:lnTo>
                  <a:lnTo>
                    <a:pt x="3512" y="1001"/>
                  </a:lnTo>
                  <a:lnTo>
                    <a:pt x="3048" y="842"/>
                  </a:lnTo>
                  <a:lnTo>
                    <a:pt x="2849" y="737"/>
                  </a:lnTo>
                  <a:lnTo>
                    <a:pt x="2352" y="580"/>
                  </a:lnTo>
                  <a:lnTo>
                    <a:pt x="1524" y="316"/>
                  </a:lnTo>
                  <a:lnTo>
                    <a:pt x="861" y="105"/>
                  </a:lnTo>
                  <a:lnTo>
                    <a:pt x="530" y="0"/>
                  </a:lnTo>
                  <a:lnTo>
                    <a:pt x="265" y="2054"/>
                  </a:lnTo>
                  <a:lnTo>
                    <a:pt x="99" y="3109"/>
                  </a:lnTo>
                  <a:lnTo>
                    <a:pt x="0" y="4004"/>
                  </a:lnTo>
                  <a:lnTo>
                    <a:pt x="0" y="4162"/>
                  </a:lnTo>
                  <a:lnTo>
                    <a:pt x="133" y="4689"/>
                  </a:lnTo>
                  <a:lnTo>
                    <a:pt x="199" y="4846"/>
                  </a:lnTo>
                  <a:lnTo>
                    <a:pt x="199" y="5110"/>
                  </a:lnTo>
                  <a:lnTo>
                    <a:pt x="298" y="5163"/>
                  </a:lnTo>
                  <a:lnTo>
                    <a:pt x="364" y="5479"/>
                  </a:lnTo>
                  <a:lnTo>
                    <a:pt x="331" y="5637"/>
                  </a:lnTo>
                  <a:lnTo>
                    <a:pt x="398" y="5796"/>
                  </a:lnTo>
                  <a:lnTo>
                    <a:pt x="331" y="5954"/>
                  </a:lnTo>
                  <a:lnTo>
                    <a:pt x="265" y="6059"/>
                  </a:lnTo>
                  <a:lnTo>
                    <a:pt x="398" y="6374"/>
                  </a:lnTo>
                  <a:lnTo>
                    <a:pt x="364" y="6427"/>
                  </a:lnTo>
                  <a:lnTo>
                    <a:pt x="199" y="6532"/>
                  </a:lnTo>
                  <a:lnTo>
                    <a:pt x="464" y="6849"/>
                  </a:lnTo>
                  <a:lnTo>
                    <a:pt x="530" y="7007"/>
                  </a:lnTo>
                  <a:lnTo>
                    <a:pt x="563" y="7218"/>
                  </a:lnTo>
                  <a:lnTo>
                    <a:pt x="861" y="7480"/>
                  </a:lnTo>
                  <a:lnTo>
                    <a:pt x="894" y="7691"/>
                  </a:lnTo>
                  <a:lnTo>
                    <a:pt x="1060" y="8166"/>
                  </a:lnTo>
                  <a:lnTo>
                    <a:pt x="1193" y="8588"/>
                  </a:lnTo>
                  <a:lnTo>
                    <a:pt x="1226" y="8797"/>
                  </a:lnTo>
                  <a:lnTo>
                    <a:pt x="1358" y="9008"/>
                  </a:lnTo>
                  <a:lnTo>
                    <a:pt x="1358" y="9325"/>
                  </a:lnTo>
                  <a:lnTo>
                    <a:pt x="1391" y="9536"/>
                  </a:lnTo>
                  <a:lnTo>
                    <a:pt x="1491" y="9588"/>
                  </a:lnTo>
                  <a:lnTo>
                    <a:pt x="1590" y="9905"/>
                  </a:lnTo>
                  <a:lnTo>
                    <a:pt x="1524" y="10063"/>
                  </a:lnTo>
                  <a:lnTo>
                    <a:pt x="1590" y="10063"/>
                  </a:lnTo>
                  <a:lnTo>
                    <a:pt x="1756" y="9958"/>
                  </a:lnTo>
                  <a:lnTo>
                    <a:pt x="1822" y="10063"/>
                  </a:lnTo>
                  <a:lnTo>
                    <a:pt x="1789" y="10220"/>
                  </a:lnTo>
                  <a:lnTo>
                    <a:pt x="1789" y="10378"/>
                  </a:lnTo>
                  <a:lnTo>
                    <a:pt x="1855" y="10431"/>
                  </a:lnTo>
                  <a:lnTo>
                    <a:pt x="1955" y="10431"/>
                  </a:lnTo>
                  <a:lnTo>
                    <a:pt x="2120" y="10484"/>
                  </a:lnTo>
                  <a:lnTo>
                    <a:pt x="2220" y="10431"/>
                  </a:lnTo>
                  <a:lnTo>
                    <a:pt x="2319" y="10431"/>
                  </a:lnTo>
                  <a:lnTo>
                    <a:pt x="2352" y="10536"/>
                  </a:lnTo>
                  <a:lnTo>
                    <a:pt x="2253" y="10853"/>
                  </a:lnTo>
                  <a:lnTo>
                    <a:pt x="2220" y="11064"/>
                  </a:lnTo>
                  <a:lnTo>
                    <a:pt x="2120" y="11116"/>
                  </a:lnTo>
                  <a:lnTo>
                    <a:pt x="2153" y="11380"/>
                  </a:lnTo>
                  <a:lnTo>
                    <a:pt x="1955" y="11959"/>
                  </a:lnTo>
                  <a:lnTo>
                    <a:pt x="1888" y="12064"/>
                  </a:lnTo>
                  <a:lnTo>
                    <a:pt x="1921" y="12223"/>
                  </a:lnTo>
                  <a:lnTo>
                    <a:pt x="1888" y="12381"/>
                  </a:lnTo>
                  <a:lnTo>
                    <a:pt x="1756" y="12381"/>
                  </a:lnTo>
                  <a:lnTo>
                    <a:pt x="1756" y="12539"/>
                  </a:lnTo>
                  <a:lnTo>
                    <a:pt x="1822" y="12697"/>
                  </a:lnTo>
                  <a:lnTo>
                    <a:pt x="1789" y="12803"/>
                  </a:lnTo>
                  <a:lnTo>
                    <a:pt x="1723" y="12907"/>
                  </a:lnTo>
                  <a:lnTo>
                    <a:pt x="1756" y="13118"/>
                  </a:lnTo>
                  <a:lnTo>
                    <a:pt x="1855" y="13223"/>
                  </a:lnTo>
                  <a:lnTo>
                    <a:pt x="1822" y="13434"/>
                  </a:lnTo>
                  <a:lnTo>
                    <a:pt x="1855" y="13645"/>
                  </a:lnTo>
                  <a:lnTo>
                    <a:pt x="1656" y="13698"/>
                  </a:lnTo>
                  <a:lnTo>
                    <a:pt x="1557" y="13803"/>
                  </a:lnTo>
                  <a:lnTo>
                    <a:pt x="1491" y="14014"/>
                  </a:lnTo>
                  <a:lnTo>
                    <a:pt x="1524" y="14172"/>
                  </a:lnTo>
                  <a:lnTo>
                    <a:pt x="1524" y="14487"/>
                  </a:lnTo>
                  <a:lnTo>
                    <a:pt x="1391" y="14593"/>
                  </a:lnTo>
                  <a:lnTo>
                    <a:pt x="1391" y="14804"/>
                  </a:lnTo>
                  <a:lnTo>
                    <a:pt x="1524" y="14909"/>
                  </a:lnTo>
                  <a:lnTo>
                    <a:pt x="1524" y="15015"/>
                  </a:lnTo>
                  <a:lnTo>
                    <a:pt x="1723" y="15384"/>
                  </a:lnTo>
                  <a:lnTo>
                    <a:pt x="1855" y="15331"/>
                  </a:lnTo>
                  <a:lnTo>
                    <a:pt x="1955" y="15120"/>
                  </a:lnTo>
                  <a:lnTo>
                    <a:pt x="2087" y="15173"/>
                  </a:lnTo>
                  <a:lnTo>
                    <a:pt x="2286" y="14909"/>
                  </a:lnTo>
                  <a:lnTo>
                    <a:pt x="2485" y="14540"/>
                  </a:lnTo>
                  <a:lnTo>
                    <a:pt x="2584" y="14593"/>
                  </a:lnTo>
                  <a:lnTo>
                    <a:pt x="2650" y="14857"/>
                  </a:lnTo>
                  <a:lnTo>
                    <a:pt x="2650" y="14962"/>
                  </a:lnTo>
                  <a:lnTo>
                    <a:pt x="2783" y="15068"/>
                  </a:lnTo>
                  <a:lnTo>
                    <a:pt x="2783" y="15173"/>
                  </a:lnTo>
                  <a:lnTo>
                    <a:pt x="2717" y="15331"/>
                  </a:lnTo>
                  <a:lnTo>
                    <a:pt x="2783" y="15437"/>
                  </a:lnTo>
                  <a:lnTo>
                    <a:pt x="2816" y="15594"/>
                  </a:lnTo>
                  <a:lnTo>
                    <a:pt x="2783" y="15699"/>
                  </a:lnTo>
                  <a:lnTo>
                    <a:pt x="2783" y="16174"/>
                  </a:lnTo>
                  <a:lnTo>
                    <a:pt x="2816" y="16385"/>
                  </a:lnTo>
                  <a:lnTo>
                    <a:pt x="2982" y="17122"/>
                  </a:lnTo>
                  <a:lnTo>
                    <a:pt x="3048" y="17227"/>
                  </a:lnTo>
                  <a:lnTo>
                    <a:pt x="3147" y="17543"/>
                  </a:lnTo>
                  <a:lnTo>
                    <a:pt x="3114" y="17913"/>
                  </a:lnTo>
                  <a:lnTo>
                    <a:pt x="3015" y="18018"/>
                  </a:lnTo>
                  <a:lnTo>
                    <a:pt x="3048" y="18280"/>
                  </a:lnTo>
                  <a:lnTo>
                    <a:pt x="3147" y="18491"/>
                  </a:lnTo>
                  <a:lnTo>
                    <a:pt x="3213" y="18597"/>
                  </a:lnTo>
                  <a:lnTo>
                    <a:pt x="3180" y="18702"/>
                  </a:lnTo>
                  <a:lnTo>
                    <a:pt x="3280" y="18702"/>
                  </a:lnTo>
                  <a:lnTo>
                    <a:pt x="3445" y="18597"/>
                  </a:lnTo>
                  <a:lnTo>
                    <a:pt x="3578" y="18913"/>
                  </a:lnTo>
                  <a:lnTo>
                    <a:pt x="3677" y="19493"/>
                  </a:lnTo>
                  <a:lnTo>
                    <a:pt x="3611" y="19597"/>
                  </a:lnTo>
                  <a:lnTo>
                    <a:pt x="3710" y="19967"/>
                  </a:lnTo>
                  <a:lnTo>
                    <a:pt x="3677" y="20177"/>
                  </a:lnTo>
                  <a:lnTo>
                    <a:pt x="3744" y="20441"/>
                  </a:lnTo>
                  <a:lnTo>
                    <a:pt x="3876" y="20494"/>
                  </a:lnTo>
                  <a:lnTo>
                    <a:pt x="3942" y="20705"/>
                  </a:lnTo>
                  <a:lnTo>
                    <a:pt x="4009" y="20652"/>
                  </a:lnTo>
                  <a:lnTo>
                    <a:pt x="4009" y="20494"/>
                  </a:lnTo>
                  <a:lnTo>
                    <a:pt x="4108" y="20283"/>
                  </a:lnTo>
                  <a:lnTo>
                    <a:pt x="4240" y="20177"/>
                  </a:lnTo>
                  <a:lnTo>
                    <a:pt x="4737" y="20441"/>
                  </a:lnTo>
                  <a:lnTo>
                    <a:pt x="4804" y="20599"/>
                  </a:lnTo>
                  <a:lnTo>
                    <a:pt x="4936" y="20599"/>
                  </a:lnTo>
                  <a:lnTo>
                    <a:pt x="4969" y="20283"/>
                  </a:lnTo>
                  <a:lnTo>
                    <a:pt x="5168" y="20177"/>
                  </a:lnTo>
                  <a:lnTo>
                    <a:pt x="5267" y="20388"/>
                  </a:lnTo>
                  <a:lnTo>
                    <a:pt x="5400" y="20388"/>
                  </a:lnTo>
                  <a:lnTo>
                    <a:pt x="5499" y="20441"/>
                  </a:lnTo>
                  <a:lnTo>
                    <a:pt x="5864" y="20441"/>
                  </a:lnTo>
                  <a:lnTo>
                    <a:pt x="5963" y="20599"/>
                  </a:lnTo>
                  <a:lnTo>
                    <a:pt x="6261" y="20547"/>
                  </a:lnTo>
                  <a:lnTo>
                    <a:pt x="6394" y="20547"/>
                  </a:lnTo>
                  <a:lnTo>
                    <a:pt x="6593" y="20652"/>
                  </a:lnTo>
                  <a:lnTo>
                    <a:pt x="6626" y="20652"/>
                  </a:lnTo>
                  <a:lnTo>
                    <a:pt x="6560" y="20336"/>
                  </a:lnTo>
                  <a:lnTo>
                    <a:pt x="6593" y="20177"/>
                  </a:lnTo>
                  <a:lnTo>
                    <a:pt x="6659" y="20125"/>
                  </a:lnTo>
                  <a:lnTo>
                    <a:pt x="6659" y="19914"/>
                  </a:lnTo>
                  <a:lnTo>
                    <a:pt x="6758" y="19967"/>
                  </a:lnTo>
                  <a:lnTo>
                    <a:pt x="6825" y="19861"/>
                  </a:lnTo>
                  <a:lnTo>
                    <a:pt x="6858" y="19808"/>
                  </a:lnTo>
                  <a:lnTo>
                    <a:pt x="6924" y="19914"/>
                  </a:lnTo>
                  <a:lnTo>
                    <a:pt x="7023" y="20283"/>
                  </a:lnTo>
                  <a:lnTo>
                    <a:pt x="7090" y="20441"/>
                  </a:lnTo>
                  <a:lnTo>
                    <a:pt x="7056" y="20494"/>
                  </a:lnTo>
                  <a:lnTo>
                    <a:pt x="7090" y="20652"/>
                  </a:lnTo>
                  <a:lnTo>
                    <a:pt x="7222" y="20863"/>
                  </a:lnTo>
                  <a:lnTo>
                    <a:pt x="7255" y="21020"/>
                  </a:lnTo>
                  <a:lnTo>
                    <a:pt x="7288" y="21073"/>
                  </a:lnTo>
                  <a:lnTo>
                    <a:pt x="7355" y="21125"/>
                  </a:lnTo>
                  <a:lnTo>
                    <a:pt x="7587" y="19071"/>
                  </a:lnTo>
                  <a:lnTo>
                    <a:pt x="9541" y="19546"/>
                  </a:lnTo>
                  <a:lnTo>
                    <a:pt x="9906" y="19597"/>
                  </a:lnTo>
                  <a:close/>
                </a:path>
              </a:pathLst>
            </a:custGeom>
            <a:solidFill>
              <a:srgbClr val="FFFF99"/>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495" name="Nebraska"/>
            <p:cNvSpPr/>
            <p:nvPr/>
          </p:nvSpPr>
          <p:spPr>
            <a:xfrm>
              <a:off x="3086100" y="1999481"/>
              <a:ext cx="1338267" cy="70781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247" y="14648"/>
                  </a:moveTo>
                  <a:lnTo>
                    <a:pt x="20247" y="14482"/>
                  </a:lnTo>
                  <a:lnTo>
                    <a:pt x="20288" y="14317"/>
                  </a:lnTo>
                  <a:lnTo>
                    <a:pt x="20247" y="14070"/>
                  </a:lnTo>
                  <a:lnTo>
                    <a:pt x="20206" y="13903"/>
                  </a:lnTo>
                  <a:lnTo>
                    <a:pt x="20206" y="13820"/>
                  </a:lnTo>
                  <a:lnTo>
                    <a:pt x="20166" y="13489"/>
                  </a:lnTo>
                  <a:lnTo>
                    <a:pt x="20166" y="13242"/>
                  </a:lnTo>
                  <a:lnTo>
                    <a:pt x="20247" y="13075"/>
                  </a:lnTo>
                  <a:lnTo>
                    <a:pt x="20247" y="12828"/>
                  </a:lnTo>
                  <a:lnTo>
                    <a:pt x="20166" y="12828"/>
                  </a:lnTo>
                  <a:lnTo>
                    <a:pt x="20125" y="12745"/>
                  </a:lnTo>
                  <a:lnTo>
                    <a:pt x="20125" y="12166"/>
                  </a:lnTo>
                  <a:lnTo>
                    <a:pt x="20084" y="12083"/>
                  </a:lnTo>
                  <a:lnTo>
                    <a:pt x="20084" y="11917"/>
                  </a:lnTo>
                  <a:lnTo>
                    <a:pt x="19919" y="11752"/>
                  </a:lnTo>
                  <a:lnTo>
                    <a:pt x="19919" y="11669"/>
                  </a:lnTo>
                  <a:lnTo>
                    <a:pt x="19878" y="11421"/>
                  </a:lnTo>
                  <a:lnTo>
                    <a:pt x="19837" y="11421"/>
                  </a:lnTo>
                  <a:lnTo>
                    <a:pt x="19715" y="11338"/>
                  </a:lnTo>
                  <a:lnTo>
                    <a:pt x="19756" y="11255"/>
                  </a:lnTo>
                  <a:lnTo>
                    <a:pt x="19796" y="11007"/>
                  </a:lnTo>
                  <a:lnTo>
                    <a:pt x="19796" y="10841"/>
                  </a:lnTo>
                  <a:lnTo>
                    <a:pt x="19715" y="10841"/>
                  </a:lnTo>
                  <a:lnTo>
                    <a:pt x="19633" y="10759"/>
                  </a:lnTo>
                  <a:lnTo>
                    <a:pt x="19633" y="10262"/>
                  </a:lnTo>
                  <a:lnTo>
                    <a:pt x="19715" y="10014"/>
                  </a:lnTo>
                  <a:lnTo>
                    <a:pt x="19715" y="9517"/>
                  </a:lnTo>
                  <a:lnTo>
                    <a:pt x="19633" y="9269"/>
                  </a:lnTo>
                  <a:lnTo>
                    <a:pt x="19551" y="8938"/>
                  </a:lnTo>
                  <a:lnTo>
                    <a:pt x="19551" y="8441"/>
                  </a:lnTo>
                  <a:lnTo>
                    <a:pt x="19509" y="8358"/>
                  </a:lnTo>
                  <a:lnTo>
                    <a:pt x="19386" y="8358"/>
                  </a:lnTo>
                  <a:lnTo>
                    <a:pt x="19386" y="8111"/>
                  </a:lnTo>
                  <a:lnTo>
                    <a:pt x="19305" y="7944"/>
                  </a:lnTo>
                  <a:lnTo>
                    <a:pt x="19264" y="7863"/>
                  </a:lnTo>
                  <a:lnTo>
                    <a:pt x="19223" y="7530"/>
                  </a:lnTo>
                  <a:lnTo>
                    <a:pt x="19141" y="7366"/>
                  </a:lnTo>
                  <a:lnTo>
                    <a:pt x="19100" y="7283"/>
                  </a:lnTo>
                  <a:lnTo>
                    <a:pt x="19100" y="7200"/>
                  </a:lnTo>
                  <a:lnTo>
                    <a:pt x="19182" y="7035"/>
                  </a:lnTo>
                  <a:lnTo>
                    <a:pt x="19182" y="6952"/>
                  </a:lnTo>
                  <a:lnTo>
                    <a:pt x="19100" y="6704"/>
                  </a:lnTo>
                  <a:lnTo>
                    <a:pt x="19100" y="6621"/>
                  </a:lnTo>
                  <a:lnTo>
                    <a:pt x="18936" y="6207"/>
                  </a:lnTo>
                  <a:lnTo>
                    <a:pt x="18936" y="5793"/>
                  </a:lnTo>
                  <a:lnTo>
                    <a:pt x="18976" y="5710"/>
                  </a:lnTo>
                  <a:lnTo>
                    <a:pt x="19017" y="5545"/>
                  </a:lnTo>
                  <a:lnTo>
                    <a:pt x="19017" y="5462"/>
                  </a:lnTo>
                  <a:lnTo>
                    <a:pt x="18976" y="5297"/>
                  </a:lnTo>
                  <a:lnTo>
                    <a:pt x="18895" y="5214"/>
                  </a:lnTo>
                  <a:lnTo>
                    <a:pt x="18854" y="5131"/>
                  </a:lnTo>
                  <a:lnTo>
                    <a:pt x="18772" y="5214"/>
                  </a:lnTo>
                  <a:lnTo>
                    <a:pt x="18731" y="5214"/>
                  </a:lnTo>
                  <a:lnTo>
                    <a:pt x="18690" y="5131"/>
                  </a:lnTo>
                  <a:lnTo>
                    <a:pt x="18607" y="5048"/>
                  </a:lnTo>
                  <a:lnTo>
                    <a:pt x="18566" y="4883"/>
                  </a:lnTo>
                  <a:lnTo>
                    <a:pt x="18485" y="4965"/>
                  </a:lnTo>
                  <a:lnTo>
                    <a:pt x="18362" y="4965"/>
                  </a:lnTo>
                  <a:lnTo>
                    <a:pt x="18403" y="4634"/>
                  </a:lnTo>
                  <a:lnTo>
                    <a:pt x="18362" y="4552"/>
                  </a:lnTo>
                  <a:lnTo>
                    <a:pt x="18280" y="4469"/>
                  </a:lnTo>
                  <a:lnTo>
                    <a:pt x="18240" y="4303"/>
                  </a:lnTo>
                  <a:lnTo>
                    <a:pt x="18199" y="4138"/>
                  </a:lnTo>
                  <a:lnTo>
                    <a:pt x="18158" y="3889"/>
                  </a:lnTo>
                  <a:lnTo>
                    <a:pt x="18034" y="3807"/>
                  </a:lnTo>
                  <a:lnTo>
                    <a:pt x="17993" y="3724"/>
                  </a:lnTo>
                  <a:lnTo>
                    <a:pt x="17911" y="3641"/>
                  </a:lnTo>
                  <a:lnTo>
                    <a:pt x="17829" y="3641"/>
                  </a:lnTo>
                  <a:lnTo>
                    <a:pt x="17707" y="3558"/>
                  </a:lnTo>
                  <a:lnTo>
                    <a:pt x="17583" y="3558"/>
                  </a:lnTo>
                  <a:lnTo>
                    <a:pt x="17542" y="3393"/>
                  </a:lnTo>
                  <a:lnTo>
                    <a:pt x="17501" y="3393"/>
                  </a:lnTo>
                  <a:lnTo>
                    <a:pt x="17379" y="3310"/>
                  </a:lnTo>
                  <a:lnTo>
                    <a:pt x="17297" y="3310"/>
                  </a:lnTo>
                  <a:lnTo>
                    <a:pt x="17173" y="3144"/>
                  </a:lnTo>
                  <a:lnTo>
                    <a:pt x="17132" y="3063"/>
                  </a:lnTo>
                  <a:lnTo>
                    <a:pt x="17091" y="2979"/>
                  </a:lnTo>
                  <a:lnTo>
                    <a:pt x="17009" y="2979"/>
                  </a:lnTo>
                  <a:lnTo>
                    <a:pt x="16969" y="2896"/>
                  </a:lnTo>
                  <a:lnTo>
                    <a:pt x="16969" y="2732"/>
                  </a:lnTo>
                  <a:lnTo>
                    <a:pt x="16805" y="2649"/>
                  </a:lnTo>
                  <a:lnTo>
                    <a:pt x="16722" y="2566"/>
                  </a:lnTo>
                  <a:lnTo>
                    <a:pt x="16681" y="2566"/>
                  </a:lnTo>
                  <a:lnTo>
                    <a:pt x="16559" y="2649"/>
                  </a:lnTo>
                  <a:lnTo>
                    <a:pt x="16477" y="2732"/>
                  </a:lnTo>
                  <a:lnTo>
                    <a:pt x="16395" y="2732"/>
                  </a:lnTo>
                  <a:lnTo>
                    <a:pt x="16271" y="2649"/>
                  </a:lnTo>
                  <a:lnTo>
                    <a:pt x="16108" y="2732"/>
                  </a:lnTo>
                  <a:lnTo>
                    <a:pt x="15944" y="2732"/>
                  </a:lnTo>
                  <a:lnTo>
                    <a:pt x="15863" y="2813"/>
                  </a:lnTo>
                  <a:lnTo>
                    <a:pt x="15779" y="2649"/>
                  </a:lnTo>
                  <a:lnTo>
                    <a:pt x="15698" y="2732"/>
                  </a:lnTo>
                  <a:lnTo>
                    <a:pt x="15616" y="2732"/>
                  </a:lnTo>
                  <a:lnTo>
                    <a:pt x="15493" y="2649"/>
                  </a:lnTo>
                  <a:lnTo>
                    <a:pt x="15452" y="2732"/>
                  </a:lnTo>
                  <a:lnTo>
                    <a:pt x="15369" y="2979"/>
                  </a:lnTo>
                  <a:lnTo>
                    <a:pt x="15288" y="3144"/>
                  </a:lnTo>
                  <a:lnTo>
                    <a:pt x="15206" y="3227"/>
                  </a:lnTo>
                  <a:lnTo>
                    <a:pt x="15042" y="3144"/>
                  </a:lnTo>
                  <a:lnTo>
                    <a:pt x="14919" y="3063"/>
                  </a:lnTo>
                  <a:lnTo>
                    <a:pt x="14796" y="2896"/>
                  </a:lnTo>
                  <a:lnTo>
                    <a:pt x="14673" y="2649"/>
                  </a:lnTo>
                  <a:lnTo>
                    <a:pt x="14551" y="2566"/>
                  </a:lnTo>
                  <a:lnTo>
                    <a:pt x="14427" y="2318"/>
                  </a:lnTo>
                  <a:lnTo>
                    <a:pt x="14386" y="2399"/>
                  </a:lnTo>
                  <a:lnTo>
                    <a:pt x="14304" y="2318"/>
                  </a:lnTo>
                  <a:lnTo>
                    <a:pt x="14182" y="2069"/>
                  </a:lnTo>
                  <a:lnTo>
                    <a:pt x="14141" y="1987"/>
                  </a:lnTo>
                  <a:lnTo>
                    <a:pt x="14018" y="1904"/>
                  </a:lnTo>
                  <a:lnTo>
                    <a:pt x="14018" y="1821"/>
                  </a:lnTo>
                  <a:lnTo>
                    <a:pt x="13976" y="1655"/>
                  </a:lnTo>
                  <a:lnTo>
                    <a:pt x="13935" y="1573"/>
                  </a:lnTo>
                  <a:lnTo>
                    <a:pt x="13894" y="1573"/>
                  </a:lnTo>
                  <a:lnTo>
                    <a:pt x="12091" y="1407"/>
                  </a:lnTo>
                  <a:lnTo>
                    <a:pt x="11435" y="1407"/>
                  </a:lnTo>
                  <a:lnTo>
                    <a:pt x="9836" y="1242"/>
                  </a:lnTo>
                  <a:lnTo>
                    <a:pt x="7378" y="993"/>
                  </a:lnTo>
                  <a:lnTo>
                    <a:pt x="5329" y="745"/>
                  </a:lnTo>
                  <a:lnTo>
                    <a:pt x="3648" y="497"/>
                  </a:lnTo>
                  <a:lnTo>
                    <a:pt x="3115" y="414"/>
                  </a:lnTo>
                  <a:lnTo>
                    <a:pt x="1885" y="166"/>
                  </a:lnTo>
                  <a:lnTo>
                    <a:pt x="573" y="0"/>
                  </a:lnTo>
                  <a:lnTo>
                    <a:pt x="451" y="2566"/>
                  </a:lnTo>
                  <a:lnTo>
                    <a:pt x="328" y="6621"/>
                  </a:lnTo>
                  <a:lnTo>
                    <a:pt x="204" y="8525"/>
                  </a:lnTo>
                  <a:lnTo>
                    <a:pt x="163" y="9517"/>
                  </a:lnTo>
                  <a:lnTo>
                    <a:pt x="123" y="10593"/>
                  </a:lnTo>
                  <a:lnTo>
                    <a:pt x="0" y="13159"/>
                  </a:lnTo>
                  <a:lnTo>
                    <a:pt x="1230" y="13325"/>
                  </a:lnTo>
                  <a:lnTo>
                    <a:pt x="1722" y="13406"/>
                  </a:lnTo>
                  <a:lnTo>
                    <a:pt x="3484" y="13737"/>
                  </a:lnTo>
                  <a:lnTo>
                    <a:pt x="3566" y="13737"/>
                  </a:lnTo>
                  <a:lnTo>
                    <a:pt x="4960" y="13903"/>
                  </a:lnTo>
                  <a:lnTo>
                    <a:pt x="4878" y="15641"/>
                  </a:lnTo>
                  <a:lnTo>
                    <a:pt x="4878" y="15972"/>
                  </a:lnTo>
                  <a:lnTo>
                    <a:pt x="4837" y="17711"/>
                  </a:lnTo>
                  <a:lnTo>
                    <a:pt x="4795" y="18290"/>
                  </a:lnTo>
                  <a:lnTo>
                    <a:pt x="4754" y="20524"/>
                  </a:lnTo>
                  <a:lnTo>
                    <a:pt x="6353" y="20772"/>
                  </a:lnTo>
                  <a:lnTo>
                    <a:pt x="6598" y="20772"/>
                  </a:lnTo>
                  <a:lnTo>
                    <a:pt x="7992" y="20938"/>
                  </a:lnTo>
                  <a:lnTo>
                    <a:pt x="8075" y="20938"/>
                  </a:lnTo>
                  <a:lnTo>
                    <a:pt x="9428" y="21103"/>
                  </a:lnTo>
                  <a:lnTo>
                    <a:pt x="10821" y="21186"/>
                  </a:lnTo>
                  <a:lnTo>
                    <a:pt x="11968" y="21352"/>
                  </a:lnTo>
                  <a:lnTo>
                    <a:pt x="13116" y="21352"/>
                  </a:lnTo>
                  <a:lnTo>
                    <a:pt x="13608" y="21434"/>
                  </a:lnTo>
                  <a:lnTo>
                    <a:pt x="15042" y="21434"/>
                  </a:lnTo>
                  <a:lnTo>
                    <a:pt x="15369" y="21517"/>
                  </a:lnTo>
                  <a:lnTo>
                    <a:pt x="17870" y="21517"/>
                  </a:lnTo>
                  <a:lnTo>
                    <a:pt x="18772" y="21600"/>
                  </a:lnTo>
                  <a:lnTo>
                    <a:pt x="20453" y="21600"/>
                  </a:lnTo>
                  <a:lnTo>
                    <a:pt x="21559" y="21517"/>
                  </a:lnTo>
                  <a:lnTo>
                    <a:pt x="21600" y="21517"/>
                  </a:lnTo>
                  <a:lnTo>
                    <a:pt x="21437" y="21103"/>
                  </a:lnTo>
                  <a:lnTo>
                    <a:pt x="21437" y="20772"/>
                  </a:lnTo>
                  <a:lnTo>
                    <a:pt x="21396" y="20441"/>
                  </a:lnTo>
                  <a:lnTo>
                    <a:pt x="21272" y="20193"/>
                  </a:lnTo>
                  <a:lnTo>
                    <a:pt x="21231" y="19862"/>
                  </a:lnTo>
                  <a:lnTo>
                    <a:pt x="21067" y="19779"/>
                  </a:lnTo>
                  <a:lnTo>
                    <a:pt x="21027" y="19613"/>
                  </a:lnTo>
                  <a:lnTo>
                    <a:pt x="20862" y="19448"/>
                  </a:lnTo>
                  <a:lnTo>
                    <a:pt x="20862" y="19118"/>
                  </a:lnTo>
                  <a:lnTo>
                    <a:pt x="20821" y="18704"/>
                  </a:lnTo>
                  <a:lnTo>
                    <a:pt x="20698" y="18290"/>
                  </a:lnTo>
                  <a:lnTo>
                    <a:pt x="20617" y="18123"/>
                  </a:lnTo>
                  <a:lnTo>
                    <a:pt x="20535" y="17876"/>
                  </a:lnTo>
                  <a:lnTo>
                    <a:pt x="20494" y="17711"/>
                  </a:lnTo>
                  <a:lnTo>
                    <a:pt x="20535" y="17545"/>
                  </a:lnTo>
                  <a:lnTo>
                    <a:pt x="20535" y="17628"/>
                  </a:lnTo>
                  <a:lnTo>
                    <a:pt x="20494" y="17380"/>
                  </a:lnTo>
                  <a:lnTo>
                    <a:pt x="20453" y="17214"/>
                  </a:lnTo>
                  <a:lnTo>
                    <a:pt x="20329" y="17048"/>
                  </a:lnTo>
                  <a:lnTo>
                    <a:pt x="20288" y="16883"/>
                  </a:lnTo>
                  <a:lnTo>
                    <a:pt x="20247" y="16635"/>
                  </a:lnTo>
                  <a:lnTo>
                    <a:pt x="20247" y="16552"/>
                  </a:lnTo>
                  <a:lnTo>
                    <a:pt x="20329" y="16221"/>
                  </a:lnTo>
                  <a:lnTo>
                    <a:pt x="20288" y="15972"/>
                  </a:lnTo>
                  <a:lnTo>
                    <a:pt x="20370" y="15559"/>
                  </a:lnTo>
                  <a:lnTo>
                    <a:pt x="20370" y="15310"/>
                  </a:lnTo>
                  <a:lnTo>
                    <a:pt x="20329" y="15145"/>
                  </a:lnTo>
                  <a:lnTo>
                    <a:pt x="20247" y="14814"/>
                  </a:lnTo>
                  <a:lnTo>
                    <a:pt x="20247" y="14648"/>
                  </a:lnTo>
                  <a:close/>
                </a:path>
              </a:pathLst>
            </a:custGeom>
            <a:solidFill>
              <a:srgbClr val="FCCD04"/>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496" name="Nevada"/>
            <p:cNvSpPr/>
            <p:nvPr/>
          </p:nvSpPr>
          <p:spPr>
            <a:xfrm>
              <a:off x="581024" y="1773727"/>
              <a:ext cx="1030292" cy="168891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937" y="11981"/>
                  </a:moveTo>
                  <a:lnTo>
                    <a:pt x="5374" y="13369"/>
                  </a:lnTo>
                  <a:lnTo>
                    <a:pt x="7130" y="15037"/>
                  </a:lnTo>
                  <a:lnTo>
                    <a:pt x="10481" y="18336"/>
                  </a:lnTo>
                  <a:lnTo>
                    <a:pt x="11066" y="18891"/>
                  </a:lnTo>
                  <a:lnTo>
                    <a:pt x="13886" y="21600"/>
                  </a:lnTo>
                  <a:lnTo>
                    <a:pt x="13939" y="21357"/>
                  </a:lnTo>
                  <a:lnTo>
                    <a:pt x="14099" y="21322"/>
                  </a:lnTo>
                  <a:lnTo>
                    <a:pt x="14258" y="21183"/>
                  </a:lnTo>
                  <a:lnTo>
                    <a:pt x="14258" y="20558"/>
                  </a:lnTo>
                  <a:lnTo>
                    <a:pt x="14151" y="20419"/>
                  </a:lnTo>
                  <a:lnTo>
                    <a:pt x="14205" y="20280"/>
                  </a:lnTo>
                  <a:lnTo>
                    <a:pt x="14258" y="20142"/>
                  </a:lnTo>
                  <a:lnTo>
                    <a:pt x="14258" y="19655"/>
                  </a:lnTo>
                  <a:lnTo>
                    <a:pt x="14311" y="19447"/>
                  </a:lnTo>
                  <a:lnTo>
                    <a:pt x="14418" y="19203"/>
                  </a:lnTo>
                  <a:lnTo>
                    <a:pt x="14365" y="19135"/>
                  </a:lnTo>
                  <a:lnTo>
                    <a:pt x="14365" y="18995"/>
                  </a:lnTo>
                  <a:lnTo>
                    <a:pt x="14418" y="18856"/>
                  </a:lnTo>
                  <a:lnTo>
                    <a:pt x="14365" y="18718"/>
                  </a:lnTo>
                  <a:lnTo>
                    <a:pt x="14470" y="18578"/>
                  </a:lnTo>
                  <a:lnTo>
                    <a:pt x="14577" y="18578"/>
                  </a:lnTo>
                  <a:lnTo>
                    <a:pt x="14791" y="18544"/>
                  </a:lnTo>
                  <a:lnTo>
                    <a:pt x="15110" y="18544"/>
                  </a:lnTo>
                  <a:lnTo>
                    <a:pt x="15322" y="18614"/>
                  </a:lnTo>
                  <a:lnTo>
                    <a:pt x="15641" y="18648"/>
                  </a:lnTo>
                  <a:lnTo>
                    <a:pt x="15855" y="18752"/>
                  </a:lnTo>
                  <a:lnTo>
                    <a:pt x="15855" y="18961"/>
                  </a:lnTo>
                  <a:lnTo>
                    <a:pt x="16014" y="19031"/>
                  </a:lnTo>
                  <a:lnTo>
                    <a:pt x="16226" y="19065"/>
                  </a:lnTo>
                  <a:lnTo>
                    <a:pt x="16440" y="19031"/>
                  </a:lnTo>
                  <a:lnTo>
                    <a:pt x="16545" y="18891"/>
                  </a:lnTo>
                  <a:lnTo>
                    <a:pt x="16705" y="18787"/>
                  </a:lnTo>
                  <a:lnTo>
                    <a:pt x="16864" y="18614"/>
                  </a:lnTo>
                  <a:lnTo>
                    <a:pt x="17397" y="16878"/>
                  </a:lnTo>
                  <a:lnTo>
                    <a:pt x="17557" y="16461"/>
                  </a:lnTo>
                  <a:lnTo>
                    <a:pt x="18035" y="14793"/>
                  </a:lnTo>
                  <a:lnTo>
                    <a:pt x="18461" y="13301"/>
                  </a:lnTo>
                  <a:lnTo>
                    <a:pt x="18834" y="12120"/>
                  </a:lnTo>
                  <a:lnTo>
                    <a:pt x="18887" y="11877"/>
                  </a:lnTo>
                  <a:lnTo>
                    <a:pt x="19632" y="9515"/>
                  </a:lnTo>
                  <a:lnTo>
                    <a:pt x="19951" y="8509"/>
                  </a:lnTo>
                  <a:lnTo>
                    <a:pt x="20110" y="7882"/>
                  </a:lnTo>
                  <a:lnTo>
                    <a:pt x="20802" y="5487"/>
                  </a:lnTo>
                  <a:lnTo>
                    <a:pt x="21600" y="2744"/>
                  </a:lnTo>
                  <a:lnTo>
                    <a:pt x="20802" y="2639"/>
                  </a:lnTo>
                  <a:lnTo>
                    <a:pt x="18461" y="2327"/>
                  </a:lnTo>
                  <a:lnTo>
                    <a:pt x="12397" y="1494"/>
                  </a:lnTo>
                  <a:lnTo>
                    <a:pt x="8779" y="903"/>
                  </a:lnTo>
                  <a:lnTo>
                    <a:pt x="5374" y="382"/>
                  </a:lnTo>
                  <a:lnTo>
                    <a:pt x="5160" y="347"/>
                  </a:lnTo>
                  <a:lnTo>
                    <a:pt x="3192" y="0"/>
                  </a:lnTo>
                  <a:lnTo>
                    <a:pt x="2341" y="2187"/>
                  </a:lnTo>
                  <a:lnTo>
                    <a:pt x="745" y="6216"/>
                  </a:lnTo>
                  <a:lnTo>
                    <a:pt x="479" y="6945"/>
                  </a:lnTo>
                  <a:lnTo>
                    <a:pt x="319" y="7293"/>
                  </a:lnTo>
                  <a:lnTo>
                    <a:pt x="160" y="7674"/>
                  </a:lnTo>
                  <a:lnTo>
                    <a:pt x="107" y="7814"/>
                  </a:lnTo>
                  <a:lnTo>
                    <a:pt x="53" y="7918"/>
                  </a:lnTo>
                  <a:lnTo>
                    <a:pt x="0" y="8161"/>
                  </a:lnTo>
                  <a:lnTo>
                    <a:pt x="319" y="8439"/>
                  </a:lnTo>
                  <a:lnTo>
                    <a:pt x="1064" y="9168"/>
                  </a:lnTo>
                  <a:lnTo>
                    <a:pt x="1649" y="9758"/>
                  </a:lnTo>
                  <a:lnTo>
                    <a:pt x="2128" y="10209"/>
                  </a:lnTo>
                  <a:lnTo>
                    <a:pt x="3937" y="11981"/>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497" name="New_Hampshire"/>
            <p:cNvSpPr/>
            <p:nvPr/>
          </p:nvSpPr>
          <p:spPr>
            <a:xfrm>
              <a:off x="7775577" y="1062517"/>
              <a:ext cx="265117" cy="5974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8" y="14825"/>
                  </a:moveTo>
                  <a:lnTo>
                    <a:pt x="0" y="15021"/>
                  </a:lnTo>
                  <a:lnTo>
                    <a:pt x="0" y="15218"/>
                  </a:lnTo>
                  <a:lnTo>
                    <a:pt x="208" y="16200"/>
                  </a:lnTo>
                  <a:lnTo>
                    <a:pt x="415" y="16986"/>
                  </a:lnTo>
                  <a:lnTo>
                    <a:pt x="415" y="17771"/>
                  </a:lnTo>
                  <a:lnTo>
                    <a:pt x="831" y="18458"/>
                  </a:lnTo>
                  <a:lnTo>
                    <a:pt x="1039" y="18655"/>
                  </a:lnTo>
                  <a:lnTo>
                    <a:pt x="1039" y="19145"/>
                  </a:lnTo>
                  <a:lnTo>
                    <a:pt x="1246" y="19342"/>
                  </a:lnTo>
                  <a:lnTo>
                    <a:pt x="1246" y="19538"/>
                  </a:lnTo>
                  <a:lnTo>
                    <a:pt x="1039" y="19832"/>
                  </a:lnTo>
                  <a:lnTo>
                    <a:pt x="831" y="20029"/>
                  </a:lnTo>
                  <a:lnTo>
                    <a:pt x="831" y="20324"/>
                  </a:lnTo>
                  <a:lnTo>
                    <a:pt x="624" y="20618"/>
                  </a:lnTo>
                  <a:lnTo>
                    <a:pt x="1246" y="21207"/>
                  </a:lnTo>
                  <a:lnTo>
                    <a:pt x="1661" y="21306"/>
                  </a:lnTo>
                  <a:lnTo>
                    <a:pt x="2076" y="21600"/>
                  </a:lnTo>
                  <a:lnTo>
                    <a:pt x="4569" y="21306"/>
                  </a:lnTo>
                  <a:lnTo>
                    <a:pt x="8724" y="20913"/>
                  </a:lnTo>
                  <a:lnTo>
                    <a:pt x="8931" y="20913"/>
                  </a:lnTo>
                  <a:lnTo>
                    <a:pt x="11008" y="20717"/>
                  </a:lnTo>
                  <a:lnTo>
                    <a:pt x="15785" y="20225"/>
                  </a:lnTo>
                  <a:lnTo>
                    <a:pt x="16200" y="20127"/>
                  </a:lnTo>
                  <a:lnTo>
                    <a:pt x="16408" y="19931"/>
                  </a:lnTo>
                  <a:lnTo>
                    <a:pt x="16615" y="19832"/>
                  </a:lnTo>
                  <a:lnTo>
                    <a:pt x="16824" y="19832"/>
                  </a:lnTo>
                  <a:lnTo>
                    <a:pt x="17031" y="19735"/>
                  </a:lnTo>
                  <a:lnTo>
                    <a:pt x="17446" y="19637"/>
                  </a:lnTo>
                  <a:lnTo>
                    <a:pt x="17239" y="19538"/>
                  </a:lnTo>
                  <a:lnTo>
                    <a:pt x="17239" y="19145"/>
                  </a:lnTo>
                  <a:lnTo>
                    <a:pt x="17654" y="19048"/>
                  </a:lnTo>
                  <a:lnTo>
                    <a:pt x="18276" y="18949"/>
                  </a:lnTo>
                  <a:lnTo>
                    <a:pt x="18485" y="18949"/>
                  </a:lnTo>
                  <a:lnTo>
                    <a:pt x="18692" y="18556"/>
                  </a:lnTo>
                  <a:lnTo>
                    <a:pt x="18900" y="18458"/>
                  </a:lnTo>
                  <a:lnTo>
                    <a:pt x="20146" y="18163"/>
                  </a:lnTo>
                  <a:lnTo>
                    <a:pt x="20354" y="18163"/>
                  </a:lnTo>
                  <a:lnTo>
                    <a:pt x="20976" y="18262"/>
                  </a:lnTo>
                  <a:lnTo>
                    <a:pt x="21392" y="17280"/>
                  </a:lnTo>
                  <a:lnTo>
                    <a:pt x="21600" y="16986"/>
                  </a:lnTo>
                  <a:lnTo>
                    <a:pt x="21600" y="16789"/>
                  </a:lnTo>
                  <a:lnTo>
                    <a:pt x="21392" y="16690"/>
                  </a:lnTo>
                  <a:lnTo>
                    <a:pt x="21185" y="16593"/>
                  </a:lnTo>
                  <a:lnTo>
                    <a:pt x="21185" y="16298"/>
                  </a:lnTo>
                  <a:lnTo>
                    <a:pt x="20769" y="16298"/>
                  </a:lnTo>
                  <a:lnTo>
                    <a:pt x="20354" y="16200"/>
                  </a:lnTo>
                  <a:lnTo>
                    <a:pt x="20146" y="16102"/>
                  </a:lnTo>
                  <a:lnTo>
                    <a:pt x="19939" y="15906"/>
                  </a:lnTo>
                  <a:lnTo>
                    <a:pt x="19731" y="15611"/>
                  </a:lnTo>
                  <a:lnTo>
                    <a:pt x="19524" y="15317"/>
                  </a:lnTo>
                  <a:lnTo>
                    <a:pt x="19524" y="15218"/>
                  </a:lnTo>
                  <a:lnTo>
                    <a:pt x="18900" y="15120"/>
                  </a:lnTo>
                  <a:lnTo>
                    <a:pt x="17861" y="14727"/>
                  </a:lnTo>
                  <a:lnTo>
                    <a:pt x="17239" y="14432"/>
                  </a:lnTo>
                  <a:lnTo>
                    <a:pt x="17031" y="14138"/>
                  </a:lnTo>
                  <a:lnTo>
                    <a:pt x="16824" y="13648"/>
                  </a:lnTo>
                  <a:lnTo>
                    <a:pt x="16824" y="13451"/>
                  </a:lnTo>
                  <a:lnTo>
                    <a:pt x="16615" y="13058"/>
                  </a:lnTo>
                  <a:lnTo>
                    <a:pt x="16408" y="12862"/>
                  </a:lnTo>
                  <a:lnTo>
                    <a:pt x="15369" y="11389"/>
                  </a:lnTo>
                  <a:lnTo>
                    <a:pt x="12669" y="7559"/>
                  </a:lnTo>
                  <a:lnTo>
                    <a:pt x="7685" y="0"/>
                  </a:lnTo>
                  <a:lnTo>
                    <a:pt x="7269" y="98"/>
                  </a:lnTo>
                  <a:lnTo>
                    <a:pt x="7061" y="393"/>
                  </a:lnTo>
                  <a:lnTo>
                    <a:pt x="6646" y="490"/>
                  </a:lnTo>
                  <a:lnTo>
                    <a:pt x="6231" y="490"/>
                  </a:lnTo>
                  <a:lnTo>
                    <a:pt x="5608" y="294"/>
                  </a:lnTo>
                  <a:lnTo>
                    <a:pt x="5400" y="294"/>
                  </a:lnTo>
                  <a:lnTo>
                    <a:pt x="4985" y="490"/>
                  </a:lnTo>
                  <a:lnTo>
                    <a:pt x="4776" y="786"/>
                  </a:lnTo>
                  <a:lnTo>
                    <a:pt x="4361" y="883"/>
                  </a:lnTo>
                  <a:lnTo>
                    <a:pt x="3946" y="982"/>
                  </a:lnTo>
                  <a:lnTo>
                    <a:pt x="4361" y="1179"/>
                  </a:lnTo>
                  <a:lnTo>
                    <a:pt x="4569" y="1375"/>
                  </a:lnTo>
                  <a:lnTo>
                    <a:pt x="4361" y="1865"/>
                  </a:lnTo>
                  <a:lnTo>
                    <a:pt x="4154" y="2455"/>
                  </a:lnTo>
                  <a:lnTo>
                    <a:pt x="4154" y="2848"/>
                  </a:lnTo>
                  <a:lnTo>
                    <a:pt x="3946" y="3044"/>
                  </a:lnTo>
                  <a:lnTo>
                    <a:pt x="3739" y="3142"/>
                  </a:lnTo>
                  <a:lnTo>
                    <a:pt x="4154" y="3632"/>
                  </a:lnTo>
                  <a:lnTo>
                    <a:pt x="4361" y="3829"/>
                  </a:lnTo>
                  <a:lnTo>
                    <a:pt x="3946" y="4614"/>
                  </a:lnTo>
                  <a:lnTo>
                    <a:pt x="3946" y="5007"/>
                  </a:lnTo>
                  <a:lnTo>
                    <a:pt x="4985" y="5793"/>
                  </a:lnTo>
                  <a:lnTo>
                    <a:pt x="5400" y="6087"/>
                  </a:lnTo>
                  <a:lnTo>
                    <a:pt x="5400" y="6283"/>
                  </a:lnTo>
                  <a:lnTo>
                    <a:pt x="5192" y="6480"/>
                  </a:lnTo>
                  <a:lnTo>
                    <a:pt x="5192" y="6971"/>
                  </a:lnTo>
                  <a:lnTo>
                    <a:pt x="4776" y="7363"/>
                  </a:lnTo>
                  <a:lnTo>
                    <a:pt x="4361" y="7658"/>
                  </a:lnTo>
                  <a:lnTo>
                    <a:pt x="3946" y="7855"/>
                  </a:lnTo>
                  <a:lnTo>
                    <a:pt x="3739" y="7952"/>
                  </a:lnTo>
                  <a:lnTo>
                    <a:pt x="3324" y="8248"/>
                  </a:lnTo>
                  <a:lnTo>
                    <a:pt x="3115" y="8444"/>
                  </a:lnTo>
                  <a:lnTo>
                    <a:pt x="2700" y="8542"/>
                  </a:lnTo>
                  <a:lnTo>
                    <a:pt x="1661" y="8641"/>
                  </a:lnTo>
                  <a:lnTo>
                    <a:pt x="1454" y="8837"/>
                  </a:lnTo>
                  <a:lnTo>
                    <a:pt x="1246" y="9032"/>
                  </a:lnTo>
                  <a:lnTo>
                    <a:pt x="1246" y="9720"/>
                  </a:lnTo>
                  <a:lnTo>
                    <a:pt x="1454" y="10014"/>
                  </a:lnTo>
                  <a:lnTo>
                    <a:pt x="1661" y="10211"/>
                  </a:lnTo>
                  <a:lnTo>
                    <a:pt x="1661" y="10800"/>
                  </a:lnTo>
                  <a:lnTo>
                    <a:pt x="1454" y="11094"/>
                  </a:lnTo>
                  <a:lnTo>
                    <a:pt x="1454" y="11683"/>
                  </a:lnTo>
                  <a:lnTo>
                    <a:pt x="1246" y="11979"/>
                  </a:lnTo>
                  <a:lnTo>
                    <a:pt x="1039" y="12568"/>
                  </a:lnTo>
                  <a:lnTo>
                    <a:pt x="1246" y="12862"/>
                  </a:lnTo>
                  <a:lnTo>
                    <a:pt x="1246" y="13058"/>
                  </a:lnTo>
                  <a:lnTo>
                    <a:pt x="1039" y="13255"/>
                  </a:lnTo>
                  <a:lnTo>
                    <a:pt x="831" y="13549"/>
                  </a:lnTo>
                  <a:lnTo>
                    <a:pt x="415" y="13844"/>
                  </a:lnTo>
                  <a:lnTo>
                    <a:pt x="415" y="14531"/>
                  </a:lnTo>
                  <a:lnTo>
                    <a:pt x="208" y="14825"/>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498" name="New_Jersey"/>
            <p:cNvSpPr/>
            <p:nvPr/>
          </p:nvSpPr>
          <p:spPr>
            <a:xfrm>
              <a:off x="7489826" y="2031732"/>
              <a:ext cx="217492" cy="5228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795" y="10521"/>
                  </a:moveTo>
                  <a:lnTo>
                    <a:pt x="10046" y="10633"/>
                  </a:lnTo>
                  <a:lnTo>
                    <a:pt x="9544" y="10745"/>
                  </a:lnTo>
                  <a:lnTo>
                    <a:pt x="9041" y="10967"/>
                  </a:lnTo>
                  <a:lnTo>
                    <a:pt x="8539" y="11079"/>
                  </a:lnTo>
                  <a:lnTo>
                    <a:pt x="8289" y="11304"/>
                  </a:lnTo>
                  <a:lnTo>
                    <a:pt x="7534" y="11528"/>
                  </a:lnTo>
                  <a:lnTo>
                    <a:pt x="6782" y="11863"/>
                  </a:lnTo>
                  <a:lnTo>
                    <a:pt x="6028" y="12423"/>
                  </a:lnTo>
                  <a:lnTo>
                    <a:pt x="5525" y="12647"/>
                  </a:lnTo>
                  <a:lnTo>
                    <a:pt x="5023" y="12870"/>
                  </a:lnTo>
                  <a:lnTo>
                    <a:pt x="5023" y="13318"/>
                  </a:lnTo>
                  <a:lnTo>
                    <a:pt x="4772" y="13542"/>
                  </a:lnTo>
                  <a:lnTo>
                    <a:pt x="4772" y="13654"/>
                  </a:lnTo>
                  <a:lnTo>
                    <a:pt x="4018" y="13878"/>
                  </a:lnTo>
                  <a:lnTo>
                    <a:pt x="3768" y="13989"/>
                  </a:lnTo>
                  <a:lnTo>
                    <a:pt x="3014" y="14101"/>
                  </a:lnTo>
                  <a:lnTo>
                    <a:pt x="2261" y="14213"/>
                  </a:lnTo>
                  <a:lnTo>
                    <a:pt x="1256" y="14661"/>
                  </a:lnTo>
                  <a:lnTo>
                    <a:pt x="1005" y="14661"/>
                  </a:lnTo>
                  <a:lnTo>
                    <a:pt x="1005" y="14886"/>
                  </a:lnTo>
                  <a:lnTo>
                    <a:pt x="0" y="15893"/>
                  </a:lnTo>
                  <a:lnTo>
                    <a:pt x="252" y="16004"/>
                  </a:lnTo>
                  <a:lnTo>
                    <a:pt x="0" y="16340"/>
                  </a:lnTo>
                  <a:lnTo>
                    <a:pt x="0" y="16564"/>
                  </a:lnTo>
                  <a:lnTo>
                    <a:pt x="502" y="16788"/>
                  </a:lnTo>
                  <a:lnTo>
                    <a:pt x="1005" y="16900"/>
                  </a:lnTo>
                  <a:lnTo>
                    <a:pt x="1005" y="17683"/>
                  </a:lnTo>
                  <a:lnTo>
                    <a:pt x="2009" y="18130"/>
                  </a:lnTo>
                  <a:lnTo>
                    <a:pt x="2763" y="18242"/>
                  </a:lnTo>
                  <a:lnTo>
                    <a:pt x="3516" y="18466"/>
                  </a:lnTo>
                  <a:lnTo>
                    <a:pt x="4018" y="18690"/>
                  </a:lnTo>
                  <a:lnTo>
                    <a:pt x="4521" y="18690"/>
                  </a:lnTo>
                  <a:lnTo>
                    <a:pt x="5275" y="19027"/>
                  </a:lnTo>
                  <a:lnTo>
                    <a:pt x="5777" y="18915"/>
                  </a:lnTo>
                  <a:lnTo>
                    <a:pt x="6028" y="18915"/>
                  </a:lnTo>
                  <a:lnTo>
                    <a:pt x="6279" y="19137"/>
                  </a:lnTo>
                  <a:lnTo>
                    <a:pt x="6782" y="19249"/>
                  </a:lnTo>
                  <a:lnTo>
                    <a:pt x="7284" y="19249"/>
                  </a:lnTo>
                  <a:lnTo>
                    <a:pt x="7786" y="19586"/>
                  </a:lnTo>
                  <a:lnTo>
                    <a:pt x="8037" y="19698"/>
                  </a:lnTo>
                  <a:lnTo>
                    <a:pt x="8289" y="19698"/>
                  </a:lnTo>
                  <a:lnTo>
                    <a:pt x="8539" y="19586"/>
                  </a:lnTo>
                  <a:lnTo>
                    <a:pt x="8791" y="19473"/>
                  </a:lnTo>
                  <a:lnTo>
                    <a:pt x="9041" y="19361"/>
                  </a:lnTo>
                  <a:lnTo>
                    <a:pt x="9544" y="19473"/>
                  </a:lnTo>
                  <a:lnTo>
                    <a:pt x="9795" y="19361"/>
                  </a:lnTo>
                  <a:lnTo>
                    <a:pt x="10046" y="19473"/>
                  </a:lnTo>
                  <a:lnTo>
                    <a:pt x="10548" y="19586"/>
                  </a:lnTo>
                  <a:lnTo>
                    <a:pt x="11554" y="19586"/>
                  </a:lnTo>
                  <a:lnTo>
                    <a:pt x="12056" y="19698"/>
                  </a:lnTo>
                  <a:lnTo>
                    <a:pt x="12307" y="19810"/>
                  </a:lnTo>
                  <a:lnTo>
                    <a:pt x="12307" y="20257"/>
                  </a:lnTo>
                  <a:lnTo>
                    <a:pt x="12056" y="20481"/>
                  </a:lnTo>
                  <a:lnTo>
                    <a:pt x="11805" y="20929"/>
                  </a:lnTo>
                  <a:lnTo>
                    <a:pt x="11805" y="21488"/>
                  </a:lnTo>
                  <a:lnTo>
                    <a:pt x="12056" y="21600"/>
                  </a:lnTo>
                  <a:lnTo>
                    <a:pt x="12559" y="21600"/>
                  </a:lnTo>
                  <a:lnTo>
                    <a:pt x="13311" y="21488"/>
                  </a:lnTo>
                  <a:lnTo>
                    <a:pt x="13563" y="21264"/>
                  </a:lnTo>
                  <a:lnTo>
                    <a:pt x="14066" y="21041"/>
                  </a:lnTo>
                  <a:lnTo>
                    <a:pt x="14316" y="20705"/>
                  </a:lnTo>
                  <a:lnTo>
                    <a:pt x="14316" y="20369"/>
                  </a:lnTo>
                  <a:lnTo>
                    <a:pt x="14568" y="19810"/>
                  </a:lnTo>
                  <a:lnTo>
                    <a:pt x="14818" y="19361"/>
                  </a:lnTo>
                  <a:lnTo>
                    <a:pt x="15321" y="18802"/>
                  </a:lnTo>
                  <a:lnTo>
                    <a:pt x="15823" y="18354"/>
                  </a:lnTo>
                  <a:lnTo>
                    <a:pt x="16075" y="18018"/>
                  </a:lnTo>
                  <a:lnTo>
                    <a:pt x="16325" y="17795"/>
                  </a:lnTo>
                  <a:lnTo>
                    <a:pt x="17079" y="17235"/>
                  </a:lnTo>
                  <a:lnTo>
                    <a:pt x="17330" y="17011"/>
                  </a:lnTo>
                  <a:lnTo>
                    <a:pt x="18084" y="16788"/>
                  </a:lnTo>
                  <a:lnTo>
                    <a:pt x="18334" y="16452"/>
                  </a:lnTo>
                  <a:lnTo>
                    <a:pt x="18334" y="16116"/>
                  </a:lnTo>
                  <a:lnTo>
                    <a:pt x="18084" y="15781"/>
                  </a:lnTo>
                  <a:lnTo>
                    <a:pt x="17832" y="15669"/>
                  </a:lnTo>
                  <a:lnTo>
                    <a:pt x="17832" y="15445"/>
                  </a:lnTo>
                  <a:lnTo>
                    <a:pt x="18837" y="15445"/>
                  </a:lnTo>
                  <a:lnTo>
                    <a:pt x="18837" y="14996"/>
                  </a:lnTo>
                  <a:lnTo>
                    <a:pt x="19591" y="14549"/>
                  </a:lnTo>
                  <a:lnTo>
                    <a:pt x="19841" y="14325"/>
                  </a:lnTo>
                  <a:lnTo>
                    <a:pt x="20093" y="14101"/>
                  </a:lnTo>
                  <a:lnTo>
                    <a:pt x="20344" y="13654"/>
                  </a:lnTo>
                  <a:lnTo>
                    <a:pt x="20093" y="13318"/>
                  </a:lnTo>
                  <a:lnTo>
                    <a:pt x="20093" y="12647"/>
                  </a:lnTo>
                  <a:lnTo>
                    <a:pt x="20344" y="12311"/>
                  </a:lnTo>
                  <a:lnTo>
                    <a:pt x="20344" y="11640"/>
                  </a:lnTo>
                  <a:lnTo>
                    <a:pt x="20093" y="11416"/>
                  </a:lnTo>
                  <a:lnTo>
                    <a:pt x="19841" y="11304"/>
                  </a:lnTo>
                  <a:lnTo>
                    <a:pt x="20093" y="10633"/>
                  </a:lnTo>
                  <a:lnTo>
                    <a:pt x="20344" y="10745"/>
                  </a:lnTo>
                  <a:lnTo>
                    <a:pt x="20846" y="11304"/>
                  </a:lnTo>
                  <a:lnTo>
                    <a:pt x="20846" y="12535"/>
                  </a:lnTo>
                  <a:lnTo>
                    <a:pt x="21098" y="12759"/>
                  </a:lnTo>
                  <a:lnTo>
                    <a:pt x="21348" y="12870"/>
                  </a:lnTo>
                  <a:lnTo>
                    <a:pt x="21600" y="12759"/>
                  </a:lnTo>
                  <a:lnTo>
                    <a:pt x="21600" y="12311"/>
                  </a:lnTo>
                  <a:lnTo>
                    <a:pt x="21348" y="11640"/>
                  </a:lnTo>
                  <a:lnTo>
                    <a:pt x="21348" y="11304"/>
                  </a:lnTo>
                  <a:lnTo>
                    <a:pt x="21098" y="10521"/>
                  </a:lnTo>
                  <a:lnTo>
                    <a:pt x="20846" y="9848"/>
                  </a:lnTo>
                  <a:lnTo>
                    <a:pt x="20846" y="8841"/>
                  </a:lnTo>
                  <a:lnTo>
                    <a:pt x="21098" y="8394"/>
                  </a:lnTo>
                  <a:lnTo>
                    <a:pt x="20846" y="8170"/>
                  </a:lnTo>
                  <a:lnTo>
                    <a:pt x="20595" y="7722"/>
                  </a:lnTo>
                  <a:lnTo>
                    <a:pt x="20344" y="7387"/>
                  </a:lnTo>
                  <a:lnTo>
                    <a:pt x="20093" y="7051"/>
                  </a:lnTo>
                  <a:lnTo>
                    <a:pt x="19591" y="6826"/>
                  </a:lnTo>
                  <a:lnTo>
                    <a:pt x="19089" y="6826"/>
                  </a:lnTo>
                  <a:lnTo>
                    <a:pt x="19591" y="7275"/>
                  </a:lnTo>
                  <a:lnTo>
                    <a:pt x="18586" y="7275"/>
                  </a:lnTo>
                  <a:lnTo>
                    <a:pt x="18084" y="7163"/>
                  </a:lnTo>
                  <a:lnTo>
                    <a:pt x="17582" y="7275"/>
                  </a:lnTo>
                  <a:lnTo>
                    <a:pt x="16828" y="7387"/>
                  </a:lnTo>
                  <a:lnTo>
                    <a:pt x="16577" y="7275"/>
                  </a:lnTo>
                  <a:lnTo>
                    <a:pt x="16325" y="7163"/>
                  </a:lnTo>
                  <a:lnTo>
                    <a:pt x="15572" y="7163"/>
                  </a:lnTo>
                  <a:lnTo>
                    <a:pt x="15321" y="7051"/>
                  </a:lnTo>
                  <a:lnTo>
                    <a:pt x="14818" y="6826"/>
                  </a:lnTo>
                  <a:lnTo>
                    <a:pt x="14818" y="6714"/>
                  </a:lnTo>
                  <a:lnTo>
                    <a:pt x="15321" y="6604"/>
                  </a:lnTo>
                  <a:lnTo>
                    <a:pt x="15321" y="6043"/>
                  </a:lnTo>
                  <a:lnTo>
                    <a:pt x="15572" y="5819"/>
                  </a:lnTo>
                  <a:lnTo>
                    <a:pt x="15572" y="5707"/>
                  </a:lnTo>
                  <a:lnTo>
                    <a:pt x="16075" y="5372"/>
                  </a:lnTo>
                  <a:lnTo>
                    <a:pt x="16325" y="5372"/>
                  </a:lnTo>
                  <a:lnTo>
                    <a:pt x="17079" y="5148"/>
                  </a:lnTo>
                  <a:lnTo>
                    <a:pt x="17330" y="4924"/>
                  </a:lnTo>
                  <a:lnTo>
                    <a:pt x="17330" y="4365"/>
                  </a:lnTo>
                  <a:lnTo>
                    <a:pt x="17582" y="4029"/>
                  </a:lnTo>
                  <a:lnTo>
                    <a:pt x="17582" y="3805"/>
                  </a:lnTo>
                  <a:lnTo>
                    <a:pt x="17832" y="3582"/>
                  </a:lnTo>
                  <a:lnTo>
                    <a:pt x="18084" y="3358"/>
                  </a:lnTo>
                  <a:lnTo>
                    <a:pt x="18334" y="2910"/>
                  </a:lnTo>
                  <a:lnTo>
                    <a:pt x="18586" y="2798"/>
                  </a:lnTo>
                  <a:lnTo>
                    <a:pt x="18837" y="2798"/>
                  </a:lnTo>
                  <a:lnTo>
                    <a:pt x="18586" y="2014"/>
                  </a:lnTo>
                  <a:lnTo>
                    <a:pt x="13563" y="1231"/>
                  </a:lnTo>
                  <a:lnTo>
                    <a:pt x="12809" y="1119"/>
                  </a:lnTo>
                  <a:lnTo>
                    <a:pt x="10548" y="895"/>
                  </a:lnTo>
                  <a:lnTo>
                    <a:pt x="4772" y="0"/>
                  </a:lnTo>
                  <a:lnTo>
                    <a:pt x="4270" y="336"/>
                  </a:lnTo>
                  <a:lnTo>
                    <a:pt x="3768" y="559"/>
                  </a:lnTo>
                  <a:lnTo>
                    <a:pt x="3266" y="1007"/>
                  </a:lnTo>
                  <a:lnTo>
                    <a:pt x="3266" y="1343"/>
                  </a:lnTo>
                  <a:lnTo>
                    <a:pt x="3014" y="1790"/>
                  </a:lnTo>
                  <a:lnTo>
                    <a:pt x="2763" y="2239"/>
                  </a:lnTo>
                  <a:lnTo>
                    <a:pt x="2511" y="2463"/>
                  </a:lnTo>
                  <a:lnTo>
                    <a:pt x="2009" y="2685"/>
                  </a:lnTo>
                  <a:lnTo>
                    <a:pt x="2009" y="2798"/>
                  </a:lnTo>
                  <a:lnTo>
                    <a:pt x="1759" y="3134"/>
                  </a:lnTo>
                  <a:lnTo>
                    <a:pt x="1005" y="3470"/>
                  </a:lnTo>
                  <a:lnTo>
                    <a:pt x="502" y="3805"/>
                  </a:lnTo>
                  <a:lnTo>
                    <a:pt x="502" y="4141"/>
                  </a:lnTo>
                  <a:lnTo>
                    <a:pt x="754" y="4253"/>
                  </a:lnTo>
                  <a:lnTo>
                    <a:pt x="1256" y="4365"/>
                  </a:lnTo>
                  <a:lnTo>
                    <a:pt x="1759" y="4589"/>
                  </a:lnTo>
                  <a:lnTo>
                    <a:pt x="1759" y="4924"/>
                  </a:lnTo>
                  <a:lnTo>
                    <a:pt x="1507" y="5036"/>
                  </a:lnTo>
                  <a:lnTo>
                    <a:pt x="1507" y="5596"/>
                  </a:lnTo>
                  <a:lnTo>
                    <a:pt x="1256" y="5707"/>
                  </a:lnTo>
                  <a:lnTo>
                    <a:pt x="754" y="5819"/>
                  </a:lnTo>
                  <a:lnTo>
                    <a:pt x="502" y="6043"/>
                  </a:lnTo>
                  <a:lnTo>
                    <a:pt x="502" y="6492"/>
                  </a:lnTo>
                  <a:lnTo>
                    <a:pt x="1005" y="6604"/>
                  </a:lnTo>
                  <a:lnTo>
                    <a:pt x="754" y="6939"/>
                  </a:lnTo>
                  <a:lnTo>
                    <a:pt x="754" y="7275"/>
                  </a:lnTo>
                  <a:lnTo>
                    <a:pt x="1507" y="7611"/>
                  </a:lnTo>
                  <a:lnTo>
                    <a:pt x="2009" y="7499"/>
                  </a:lnTo>
                  <a:lnTo>
                    <a:pt x="3014" y="7499"/>
                  </a:lnTo>
                  <a:lnTo>
                    <a:pt x="3266" y="7611"/>
                  </a:lnTo>
                  <a:lnTo>
                    <a:pt x="3516" y="8282"/>
                  </a:lnTo>
                  <a:lnTo>
                    <a:pt x="3768" y="8506"/>
                  </a:lnTo>
                  <a:lnTo>
                    <a:pt x="4018" y="8618"/>
                  </a:lnTo>
                  <a:lnTo>
                    <a:pt x="4521" y="8730"/>
                  </a:lnTo>
                  <a:lnTo>
                    <a:pt x="5275" y="8730"/>
                  </a:lnTo>
                  <a:lnTo>
                    <a:pt x="6028" y="9065"/>
                  </a:lnTo>
                  <a:lnTo>
                    <a:pt x="6279" y="9289"/>
                  </a:lnTo>
                  <a:lnTo>
                    <a:pt x="6782" y="9401"/>
                  </a:lnTo>
                  <a:lnTo>
                    <a:pt x="7032" y="9401"/>
                  </a:lnTo>
                  <a:lnTo>
                    <a:pt x="7534" y="9625"/>
                  </a:lnTo>
                  <a:lnTo>
                    <a:pt x="8037" y="9737"/>
                  </a:lnTo>
                  <a:lnTo>
                    <a:pt x="8289" y="9960"/>
                  </a:lnTo>
                  <a:lnTo>
                    <a:pt x="8791" y="9960"/>
                  </a:lnTo>
                  <a:lnTo>
                    <a:pt x="9795" y="10521"/>
                  </a:lnTo>
                  <a:close/>
                </a:path>
              </a:pathLst>
            </a:custGeom>
            <a:solidFill>
              <a:srgbClr val="FFFF99"/>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499" name="New_Mexico"/>
            <p:cNvSpPr/>
            <p:nvPr/>
          </p:nvSpPr>
          <p:spPr>
            <a:xfrm>
              <a:off x="2052637" y="3201239"/>
              <a:ext cx="1131892" cy="1237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93" y="20416"/>
                  </a:moveTo>
                  <a:lnTo>
                    <a:pt x="16854" y="20652"/>
                  </a:lnTo>
                  <a:lnTo>
                    <a:pt x="16999" y="20700"/>
                  </a:lnTo>
                  <a:lnTo>
                    <a:pt x="17823" y="20747"/>
                  </a:lnTo>
                  <a:lnTo>
                    <a:pt x="18984" y="20842"/>
                  </a:lnTo>
                  <a:lnTo>
                    <a:pt x="19905" y="20889"/>
                  </a:lnTo>
                  <a:lnTo>
                    <a:pt x="19953" y="20605"/>
                  </a:lnTo>
                  <a:lnTo>
                    <a:pt x="20098" y="18947"/>
                  </a:lnTo>
                  <a:lnTo>
                    <a:pt x="20243" y="17336"/>
                  </a:lnTo>
                  <a:lnTo>
                    <a:pt x="20390" y="15679"/>
                  </a:lnTo>
                  <a:lnTo>
                    <a:pt x="20437" y="15016"/>
                  </a:lnTo>
                  <a:lnTo>
                    <a:pt x="20535" y="14021"/>
                  </a:lnTo>
                  <a:lnTo>
                    <a:pt x="20680" y="12221"/>
                  </a:lnTo>
                  <a:lnTo>
                    <a:pt x="20680" y="12126"/>
                  </a:lnTo>
                  <a:lnTo>
                    <a:pt x="20825" y="10563"/>
                  </a:lnTo>
                  <a:lnTo>
                    <a:pt x="20874" y="9758"/>
                  </a:lnTo>
                  <a:lnTo>
                    <a:pt x="20970" y="8906"/>
                  </a:lnTo>
                  <a:lnTo>
                    <a:pt x="21116" y="7247"/>
                  </a:lnTo>
                  <a:lnTo>
                    <a:pt x="21116" y="6774"/>
                  </a:lnTo>
                  <a:lnTo>
                    <a:pt x="21212" y="5590"/>
                  </a:lnTo>
                  <a:lnTo>
                    <a:pt x="21357" y="3931"/>
                  </a:lnTo>
                  <a:lnTo>
                    <a:pt x="21455" y="3931"/>
                  </a:lnTo>
                  <a:lnTo>
                    <a:pt x="21600" y="1989"/>
                  </a:lnTo>
                  <a:lnTo>
                    <a:pt x="21116" y="1989"/>
                  </a:lnTo>
                  <a:lnTo>
                    <a:pt x="20437" y="1894"/>
                  </a:lnTo>
                  <a:lnTo>
                    <a:pt x="19663" y="1847"/>
                  </a:lnTo>
                  <a:lnTo>
                    <a:pt x="18937" y="1800"/>
                  </a:lnTo>
                  <a:lnTo>
                    <a:pt x="18501" y="1752"/>
                  </a:lnTo>
                  <a:lnTo>
                    <a:pt x="18210" y="1752"/>
                  </a:lnTo>
                  <a:lnTo>
                    <a:pt x="17338" y="1658"/>
                  </a:lnTo>
                  <a:lnTo>
                    <a:pt x="16127" y="1564"/>
                  </a:lnTo>
                  <a:lnTo>
                    <a:pt x="15158" y="1469"/>
                  </a:lnTo>
                  <a:lnTo>
                    <a:pt x="14771" y="1421"/>
                  </a:lnTo>
                  <a:lnTo>
                    <a:pt x="14287" y="1421"/>
                  </a:lnTo>
                  <a:lnTo>
                    <a:pt x="13657" y="1326"/>
                  </a:lnTo>
                  <a:lnTo>
                    <a:pt x="13271" y="1279"/>
                  </a:lnTo>
                  <a:lnTo>
                    <a:pt x="12398" y="1184"/>
                  </a:lnTo>
                  <a:lnTo>
                    <a:pt x="10945" y="1042"/>
                  </a:lnTo>
                  <a:lnTo>
                    <a:pt x="10557" y="995"/>
                  </a:lnTo>
                  <a:lnTo>
                    <a:pt x="9637" y="853"/>
                  </a:lnTo>
                  <a:lnTo>
                    <a:pt x="8476" y="711"/>
                  </a:lnTo>
                  <a:lnTo>
                    <a:pt x="7991" y="663"/>
                  </a:lnTo>
                  <a:lnTo>
                    <a:pt x="7943" y="663"/>
                  </a:lnTo>
                  <a:lnTo>
                    <a:pt x="7652" y="616"/>
                  </a:lnTo>
                  <a:lnTo>
                    <a:pt x="6538" y="473"/>
                  </a:lnTo>
                  <a:lnTo>
                    <a:pt x="5473" y="332"/>
                  </a:lnTo>
                  <a:lnTo>
                    <a:pt x="5085" y="285"/>
                  </a:lnTo>
                  <a:lnTo>
                    <a:pt x="4795" y="237"/>
                  </a:lnTo>
                  <a:lnTo>
                    <a:pt x="4165" y="190"/>
                  </a:lnTo>
                  <a:lnTo>
                    <a:pt x="3487" y="95"/>
                  </a:lnTo>
                  <a:lnTo>
                    <a:pt x="3099" y="0"/>
                  </a:lnTo>
                  <a:lnTo>
                    <a:pt x="2567" y="3789"/>
                  </a:lnTo>
                  <a:lnTo>
                    <a:pt x="1985" y="7722"/>
                  </a:lnTo>
                  <a:lnTo>
                    <a:pt x="1743" y="9142"/>
                  </a:lnTo>
                  <a:lnTo>
                    <a:pt x="1308" y="12174"/>
                  </a:lnTo>
                  <a:lnTo>
                    <a:pt x="1016" y="14306"/>
                  </a:lnTo>
                  <a:lnTo>
                    <a:pt x="775" y="15868"/>
                  </a:lnTo>
                  <a:lnTo>
                    <a:pt x="581" y="17195"/>
                  </a:lnTo>
                  <a:lnTo>
                    <a:pt x="0" y="21222"/>
                  </a:lnTo>
                  <a:lnTo>
                    <a:pt x="533" y="21315"/>
                  </a:lnTo>
                  <a:lnTo>
                    <a:pt x="1792" y="21505"/>
                  </a:lnTo>
                  <a:lnTo>
                    <a:pt x="2712" y="21600"/>
                  </a:lnTo>
                  <a:lnTo>
                    <a:pt x="2906" y="20416"/>
                  </a:lnTo>
                  <a:lnTo>
                    <a:pt x="3003" y="19989"/>
                  </a:lnTo>
                  <a:lnTo>
                    <a:pt x="5956" y="20321"/>
                  </a:lnTo>
                  <a:lnTo>
                    <a:pt x="8427" y="20652"/>
                  </a:lnTo>
                  <a:lnTo>
                    <a:pt x="8282" y="20464"/>
                  </a:lnTo>
                  <a:lnTo>
                    <a:pt x="8184" y="20274"/>
                  </a:lnTo>
                  <a:lnTo>
                    <a:pt x="8184" y="20131"/>
                  </a:lnTo>
                  <a:lnTo>
                    <a:pt x="8233" y="19989"/>
                  </a:lnTo>
                  <a:lnTo>
                    <a:pt x="8184" y="19848"/>
                  </a:lnTo>
                  <a:lnTo>
                    <a:pt x="8282" y="19800"/>
                  </a:lnTo>
                  <a:lnTo>
                    <a:pt x="8815" y="19895"/>
                  </a:lnTo>
                  <a:lnTo>
                    <a:pt x="9057" y="19942"/>
                  </a:lnTo>
                  <a:lnTo>
                    <a:pt x="10316" y="20036"/>
                  </a:lnTo>
                  <a:lnTo>
                    <a:pt x="13899" y="20416"/>
                  </a:lnTo>
                  <a:lnTo>
                    <a:pt x="14093" y="20416"/>
                  </a:lnTo>
                  <a:close/>
                </a:path>
              </a:pathLst>
            </a:custGeom>
            <a:solidFill>
              <a:srgbClr val="FFFF99"/>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grpSp>
          <p:nvGrpSpPr>
            <p:cNvPr id="504" name="New_York"/>
            <p:cNvGrpSpPr/>
            <p:nvPr/>
          </p:nvGrpSpPr>
          <p:grpSpPr>
            <a:xfrm>
              <a:off x="6753223" y="1215280"/>
              <a:ext cx="1220798" cy="987895"/>
              <a:chOff x="-1" y="-1"/>
              <a:chExt cx="1220797" cy="987894"/>
            </a:xfrm>
          </p:grpSpPr>
          <p:sp>
            <p:nvSpPr>
              <p:cNvPr id="500" name="ny2"/>
              <p:cNvSpPr/>
              <p:nvPr/>
            </p:nvSpPr>
            <p:spPr>
              <a:xfrm>
                <a:off x="914954" y="901042"/>
                <a:ext cx="12704" cy="3257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200" y="16200"/>
                    </a:moveTo>
                    <a:lnTo>
                      <a:pt x="16200" y="18000"/>
                    </a:lnTo>
                    <a:lnTo>
                      <a:pt x="5400" y="21600"/>
                    </a:lnTo>
                    <a:lnTo>
                      <a:pt x="0" y="19800"/>
                    </a:lnTo>
                    <a:lnTo>
                      <a:pt x="5400" y="12600"/>
                    </a:lnTo>
                    <a:lnTo>
                      <a:pt x="16200" y="1800"/>
                    </a:lnTo>
                    <a:lnTo>
                      <a:pt x="16200" y="0"/>
                    </a:lnTo>
                    <a:lnTo>
                      <a:pt x="21600" y="1800"/>
                    </a:lnTo>
                    <a:lnTo>
                      <a:pt x="21600" y="12600"/>
                    </a:lnTo>
                    <a:lnTo>
                      <a:pt x="16200" y="16200"/>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01" name="ny1"/>
              <p:cNvSpPr/>
              <p:nvPr/>
            </p:nvSpPr>
            <p:spPr>
              <a:xfrm>
                <a:off x="885771" y="944466"/>
                <a:ext cx="30461" cy="4342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200" y="0"/>
                    </a:moveTo>
                    <a:lnTo>
                      <a:pt x="21600" y="5082"/>
                    </a:lnTo>
                    <a:lnTo>
                      <a:pt x="19800" y="7624"/>
                    </a:lnTo>
                    <a:lnTo>
                      <a:pt x="16200" y="11435"/>
                    </a:lnTo>
                    <a:lnTo>
                      <a:pt x="14400" y="13976"/>
                    </a:lnTo>
                    <a:lnTo>
                      <a:pt x="12600" y="16518"/>
                    </a:lnTo>
                    <a:lnTo>
                      <a:pt x="7200" y="20329"/>
                    </a:lnTo>
                    <a:lnTo>
                      <a:pt x="3600" y="21600"/>
                    </a:lnTo>
                    <a:lnTo>
                      <a:pt x="0" y="19058"/>
                    </a:lnTo>
                    <a:lnTo>
                      <a:pt x="0" y="17789"/>
                    </a:lnTo>
                    <a:lnTo>
                      <a:pt x="3600" y="16518"/>
                    </a:lnTo>
                    <a:lnTo>
                      <a:pt x="3600" y="10165"/>
                    </a:lnTo>
                    <a:lnTo>
                      <a:pt x="5400" y="7624"/>
                    </a:lnTo>
                    <a:lnTo>
                      <a:pt x="5400" y="6353"/>
                    </a:lnTo>
                    <a:lnTo>
                      <a:pt x="9000" y="2542"/>
                    </a:lnTo>
                    <a:lnTo>
                      <a:pt x="10800" y="2542"/>
                    </a:lnTo>
                    <a:lnTo>
                      <a:pt x="16200" y="0"/>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02" name="ny3"/>
              <p:cNvSpPr/>
              <p:nvPr/>
            </p:nvSpPr>
            <p:spPr>
              <a:xfrm>
                <a:off x="921304" y="770770"/>
                <a:ext cx="299493" cy="18998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590" y="17280"/>
                    </a:moveTo>
                    <a:lnTo>
                      <a:pt x="6956" y="16663"/>
                    </a:lnTo>
                    <a:lnTo>
                      <a:pt x="7139" y="16354"/>
                    </a:lnTo>
                    <a:lnTo>
                      <a:pt x="7689" y="16046"/>
                    </a:lnTo>
                    <a:lnTo>
                      <a:pt x="8054" y="15737"/>
                    </a:lnTo>
                    <a:lnTo>
                      <a:pt x="8054" y="15120"/>
                    </a:lnTo>
                    <a:lnTo>
                      <a:pt x="8787" y="15120"/>
                    </a:lnTo>
                    <a:lnTo>
                      <a:pt x="9152" y="14812"/>
                    </a:lnTo>
                    <a:lnTo>
                      <a:pt x="8970" y="14195"/>
                    </a:lnTo>
                    <a:lnTo>
                      <a:pt x="9885" y="14195"/>
                    </a:lnTo>
                    <a:lnTo>
                      <a:pt x="10250" y="13578"/>
                    </a:lnTo>
                    <a:lnTo>
                      <a:pt x="10617" y="13268"/>
                    </a:lnTo>
                    <a:lnTo>
                      <a:pt x="10983" y="13268"/>
                    </a:lnTo>
                    <a:lnTo>
                      <a:pt x="11898" y="12342"/>
                    </a:lnTo>
                    <a:lnTo>
                      <a:pt x="12448" y="11725"/>
                    </a:lnTo>
                    <a:lnTo>
                      <a:pt x="12630" y="11108"/>
                    </a:lnTo>
                    <a:lnTo>
                      <a:pt x="12996" y="10800"/>
                    </a:lnTo>
                    <a:lnTo>
                      <a:pt x="13911" y="9875"/>
                    </a:lnTo>
                    <a:lnTo>
                      <a:pt x="14095" y="9875"/>
                    </a:lnTo>
                    <a:lnTo>
                      <a:pt x="14278" y="10183"/>
                    </a:lnTo>
                    <a:lnTo>
                      <a:pt x="14095" y="10492"/>
                    </a:lnTo>
                    <a:lnTo>
                      <a:pt x="13180" y="11725"/>
                    </a:lnTo>
                    <a:lnTo>
                      <a:pt x="11350" y="13886"/>
                    </a:lnTo>
                    <a:lnTo>
                      <a:pt x="9519" y="16046"/>
                    </a:lnTo>
                    <a:lnTo>
                      <a:pt x="9152" y="16354"/>
                    </a:lnTo>
                    <a:lnTo>
                      <a:pt x="8787" y="16663"/>
                    </a:lnTo>
                    <a:lnTo>
                      <a:pt x="8604" y="16971"/>
                    </a:lnTo>
                    <a:lnTo>
                      <a:pt x="8970" y="17280"/>
                    </a:lnTo>
                    <a:lnTo>
                      <a:pt x="9335" y="16971"/>
                    </a:lnTo>
                    <a:lnTo>
                      <a:pt x="10433" y="15737"/>
                    </a:lnTo>
                    <a:lnTo>
                      <a:pt x="12630" y="13268"/>
                    </a:lnTo>
                    <a:lnTo>
                      <a:pt x="15376" y="9566"/>
                    </a:lnTo>
                    <a:lnTo>
                      <a:pt x="17207" y="7405"/>
                    </a:lnTo>
                    <a:lnTo>
                      <a:pt x="18122" y="5554"/>
                    </a:lnTo>
                    <a:lnTo>
                      <a:pt x="19404" y="4012"/>
                    </a:lnTo>
                    <a:lnTo>
                      <a:pt x="20319" y="2778"/>
                    </a:lnTo>
                    <a:lnTo>
                      <a:pt x="21417" y="1234"/>
                    </a:lnTo>
                    <a:lnTo>
                      <a:pt x="21600" y="925"/>
                    </a:lnTo>
                    <a:lnTo>
                      <a:pt x="21600" y="308"/>
                    </a:lnTo>
                    <a:lnTo>
                      <a:pt x="21417" y="0"/>
                    </a:lnTo>
                    <a:lnTo>
                      <a:pt x="21050" y="308"/>
                    </a:lnTo>
                    <a:lnTo>
                      <a:pt x="20502" y="925"/>
                    </a:lnTo>
                    <a:lnTo>
                      <a:pt x="20135" y="1542"/>
                    </a:lnTo>
                    <a:lnTo>
                      <a:pt x="19952" y="2159"/>
                    </a:lnTo>
                    <a:lnTo>
                      <a:pt x="19404" y="2778"/>
                    </a:lnTo>
                    <a:lnTo>
                      <a:pt x="18854" y="2778"/>
                    </a:lnTo>
                    <a:lnTo>
                      <a:pt x="18671" y="2159"/>
                    </a:lnTo>
                    <a:lnTo>
                      <a:pt x="18489" y="2159"/>
                    </a:lnTo>
                    <a:lnTo>
                      <a:pt x="18305" y="2778"/>
                    </a:lnTo>
                    <a:lnTo>
                      <a:pt x="18122" y="3086"/>
                    </a:lnTo>
                    <a:lnTo>
                      <a:pt x="17756" y="2778"/>
                    </a:lnTo>
                    <a:lnTo>
                      <a:pt x="17572" y="3395"/>
                    </a:lnTo>
                    <a:lnTo>
                      <a:pt x="17390" y="3703"/>
                    </a:lnTo>
                    <a:lnTo>
                      <a:pt x="17207" y="3703"/>
                    </a:lnTo>
                    <a:lnTo>
                      <a:pt x="16841" y="3395"/>
                    </a:lnTo>
                    <a:lnTo>
                      <a:pt x="16841" y="4012"/>
                    </a:lnTo>
                    <a:lnTo>
                      <a:pt x="16474" y="4320"/>
                    </a:lnTo>
                    <a:lnTo>
                      <a:pt x="16291" y="4629"/>
                    </a:lnTo>
                    <a:lnTo>
                      <a:pt x="16291" y="5863"/>
                    </a:lnTo>
                    <a:lnTo>
                      <a:pt x="16109" y="5863"/>
                    </a:lnTo>
                    <a:lnTo>
                      <a:pt x="15926" y="6788"/>
                    </a:lnTo>
                    <a:lnTo>
                      <a:pt x="15559" y="7097"/>
                    </a:lnTo>
                    <a:lnTo>
                      <a:pt x="15926" y="7714"/>
                    </a:lnTo>
                    <a:lnTo>
                      <a:pt x="15559" y="8332"/>
                    </a:lnTo>
                    <a:lnTo>
                      <a:pt x="15193" y="8641"/>
                    </a:lnTo>
                    <a:lnTo>
                      <a:pt x="15193" y="8022"/>
                    </a:lnTo>
                    <a:lnTo>
                      <a:pt x="15010" y="7405"/>
                    </a:lnTo>
                    <a:lnTo>
                      <a:pt x="14095" y="7405"/>
                    </a:lnTo>
                    <a:lnTo>
                      <a:pt x="13911" y="6788"/>
                    </a:lnTo>
                    <a:lnTo>
                      <a:pt x="14644" y="6171"/>
                    </a:lnTo>
                    <a:lnTo>
                      <a:pt x="14828" y="5554"/>
                    </a:lnTo>
                    <a:lnTo>
                      <a:pt x="14828" y="5246"/>
                    </a:lnTo>
                    <a:lnTo>
                      <a:pt x="15193" y="5246"/>
                    </a:lnTo>
                    <a:lnTo>
                      <a:pt x="15559" y="4629"/>
                    </a:lnTo>
                    <a:lnTo>
                      <a:pt x="15559" y="4012"/>
                    </a:lnTo>
                    <a:lnTo>
                      <a:pt x="15926" y="3703"/>
                    </a:lnTo>
                    <a:lnTo>
                      <a:pt x="15743" y="2778"/>
                    </a:lnTo>
                    <a:lnTo>
                      <a:pt x="15926" y="2159"/>
                    </a:lnTo>
                    <a:lnTo>
                      <a:pt x="16291" y="1851"/>
                    </a:lnTo>
                    <a:lnTo>
                      <a:pt x="16474" y="925"/>
                    </a:lnTo>
                    <a:lnTo>
                      <a:pt x="17024" y="925"/>
                    </a:lnTo>
                    <a:lnTo>
                      <a:pt x="17207" y="617"/>
                    </a:lnTo>
                    <a:lnTo>
                      <a:pt x="17207" y="0"/>
                    </a:lnTo>
                    <a:lnTo>
                      <a:pt x="16657" y="0"/>
                    </a:lnTo>
                    <a:lnTo>
                      <a:pt x="16291" y="308"/>
                    </a:lnTo>
                    <a:lnTo>
                      <a:pt x="15559" y="1851"/>
                    </a:lnTo>
                    <a:lnTo>
                      <a:pt x="15010" y="3395"/>
                    </a:lnTo>
                    <a:lnTo>
                      <a:pt x="14278" y="4629"/>
                    </a:lnTo>
                    <a:lnTo>
                      <a:pt x="13729" y="5554"/>
                    </a:lnTo>
                    <a:lnTo>
                      <a:pt x="12996" y="6171"/>
                    </a:lnTo>
                    <a:lnTo>
                      <a:pt x="11898" y="7097"/>
                    </a:lnTo>
                    <a:lnTo>
                      <a:pt x="10250" y="8022"/>
                    </a:lnTo>
                    <a:lnTo>
                      <a:pt x="8970" y="8332"/>
                    </a:lnTo>
                    <a:lnTo>
                      <a:pt x="8420" y="8332"/>
                    </a:lnTo>
                    <a:lnTo>
                      <a:pt x="8054" y="8641"/>
                    </a:lnTo>
                    <a:lnTo>
                      <a:pt x="8054" y="9566"/>
                    </a:lnTo>
                    <a:lnTo>
                      <a:pt x="7871" y="9875"/>
                    </a:lnTo>
                    <a:lnTo>
                      <a:pt x="7505" y="10183"/>
                    </a:lnTo>
                    <a:lnTo>
                      <a:pt x="6041" y="10183"/>
                    </a:lnTo>
                    <a:lnTo>
                      <a:pt x="5857" y="10800"/>
                    </a:lnTo>
                    <a:lnTo>
                      <a:pt x="5674" y="11108"/>
                    </a:lnTo>
                    <a:lnTo>
                      <a:pt x="4943" y="10492"/>
                    </a:lnTo>
                    <a:lnTo>
                      <a:pt x="4759" y="10800"/>
                    </a:lnTo>
                    <a:lnTo>
                      <a:pt x="4759" y="11108"/>
                    </a:lnTo>
                    <a:lnTo>
                      <a:pt x="4943" y="11725"/>
                    </a:lnTo>
                    <a:lnTo>
                      <a:pt x="4759" y="12034"/>
                    </a:lnTo>
                    <a:lnTo>
                      <a:pt x="4393" y="11725"/>
                    </a:lnTo>
                    <a:lnTo>
                      <a:pt x="4028" y="11725"/>
                    </a:lnTo>
                    <a:lnTo>
                      <a:pt x="3111" y="13268"/>
                    </a:lnTo>
                    <a:lnTo>
                      <a:pt x="3295" y="13886"/>
                    </a:lnTo>
                    <a:lnTo>
                      <a:pt x="3295" y="14195"/>
                    </a:lnTo>
                    <a:lnTo>
                      <a:pt x="2929" y="13886"/>
                    </a:lnTo>
                    <a:lnTo>
                      <a:pt x="2746" y="13886"/>
                    </a:lnTo>
                    <a:lnTo>
                      <a:pt x="2563" y="14195"/>
                    </a:lnTo>
                    <a:lnTo>
                      <a:pt x="2746" y="14812"/>
                    </a:lnTo>
                    <a:lnTo>
                      <a:pt x="2563" y="15120"/>
                    </a:lnTo>
                    <a:lnTo>
                      <a:pt x="2380" y="15120"/>
                    </a:lnTo>
                    <a:lnTo>
                      <a:pt x="2380" y="15737"/>
                    </a:lnTo>
                    <a:lnTo>
                      <a:pt x="1830" y="15737"/>
                    </a:lnTo>
                    <a:lnTo>
                      <a:pt x="1648" y="15429"/>
                    </a:lnTo>
                    <a:lnTo>
                      <a:pt x="1648" y="16046"/>
                    </a:lnTo>
                    <a:lnTo>
                      <a:pt x="1281" y="16663"/>
                    </a:lnTo>
                    <a:lnTo>
                      <a:pt x="1098" y="16663"/>
                    </a:lnTo>
                    <a:lnTo>
                      <a:pt x="732" y="16354"/>
                    </a:lnTo>
                    <a:lnTo>
                      <a:pt x="550" y="17897"/>
                    </a:lnTo>
                    <a:lnTo>
                      <a:pt x="367" y="18514"/>
                    </a:lnTo>
                    <a:lnTo>
                      <a:pt x="183" y="18822"/>
                    </a:lnTo>
                    <a:lnTo>
                      <a:pt x="0" y="19441"/>
                    </a:lnTo>
                    <a:lnTo>
                      <a:pt x="0" y="20058"/>
                    </a:lnTo>
                    <a:lnTo>
                      <a:pt x="183" y="20366"/>
                    </a:lnTo>
                    <a:lnTo>
                      <a:pt x="367" y="20983"/>
                    </a:lnTo>
                    <a:lnTo>
                      <a:pt x="367" y="21292"/>
                    </a:lnTo>
                    <a:lnTo>
                      <a:pt x="915" y="21292"/>
                    </a:lnTo>
                    <a:lnTo>
                      <a:pt x="1098" y="20983"/>
                    </a:lnTo>
                    <a:lnTo>
                      <a:pt x="1465" y="19749"/>
                    </a:lnTo>
                    <a:lnTo>
                      <a:pt x="1648" y="19749"/>
                    </a:lnTo>
                    <a:lnTo>
                      <a:pt x="2013" y="19441"/>
                    </a:lnTo>
                    <a:lnTo>
                      <a:pt x="2380" y="19132"/>
                    </a:lnTo>
                    <a:lnTo>
                      <a:pt x="2746" y="19441"/>
                    </a:lnTo>
                    <a:lnTo>
                      <a:pt x="2746" y="20366"/>
                    </a:lnTo>
                    <a:lnTo>
                      <a:pt x="2380" y="20366"/>
                    </a:lnTo>
                    <a:lnTo>
                      <a:pt x="1830" y="20983"/>
                    </a:lnTo>
                    <a:lnTo>
                      <a:pt x="1648" y="21292"/>
                    </a:lnTo>
                    <a:lnTo>
                      <a:pt x="1465" y="21600"/>
                    </a:lnTo>
                    <a:lnTo>
                      <a:pt x="2013" y="21600"/>
                    </a:lnTo>
                    <a:lnTo>
                      <a:pt x="2563" y="20983"/>
                    </a:lnTo>
                    <a:lnTo>
                      <a:pt x="2929" y="20675"/>
                    </a:lnTo>
                    <a:lnTo>
                      <a:pt x="3478" y="20366"/>
                    </a:lnTo>
                    <a:lnTo>
                      <a:pt x="3661" y="19441"/>
                    </a:lnTo>
                    <a:lnTo>
                      <a:pt x="4028" y="19132"/>
                    </a:lnTo>
                    <a:lnTo>
                      <a:pt x="5309" y="18205"/>
                    </a:lnTo>
                    <a:lnTo>
                      <a:pt x="5674" y="17588"/>
                    </a:lnTo>
                    <a:lnTo>
                      <a:pt x="6041" y="17588"/>
                    </a:lnTo>
                    <a:lnTo>
                      <a:pt x="6590" y="17280"/>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03" name="ny4"/>
              <p:cNvSpPr/>
              <p:nvPr/>
            </p:nvSpPr>
            <p:spPr>
              <a:xfrm>
                <a:off x="-2" y="-2"/>
                <a:ext cx="972070" cy="9064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551" y="16879"/>
                    </a:moveTo>
                    <a:lnTo>
                      <a:pt x="14719" y="16814"/>
                    </a:lnTo>
                    <a:lnTo>
                      <a:pt x="14888" y="17008"/>
                    </a:lnTo>
                    <a:lnTo>
                      <a:pt x="15002" y="17073"/>
                    </a:lnTo>
                    <a:lnTo>
                      <a:pt x="15115" y="17331"/>
                    </a:lnTo>
                    <a:lnTo>
                      <a:pt x="15170" y="17462"/>
                    </a:lnTo>
                    <a:lnTo>
                      <a:pt x="15284" y="17462"/>
                    </a:lnTo>
                    <a:lnTo>
                      <a:pt x="15452" y="17396"/>
                    </a:lnTo>
                    <a:lnTo>
                      <a:pt x="15509" y="17462"/>
                    </a:lnTo>
                    <a:lnTo>
                      <a:pt x="15623" y="17526"/>
                    </a:lnTo>
                    <a:lnTo>
                      <a:pt x="15678" y="17591"/>
                    </a:lnTo>
                    <a:lnTo>
                      <a:pt x="15735" y="17720"/>
                    </a:lnTo>
                    <a:lnTo>
                      <a:pt x="15848" y="17849"/>
                    </a:lnTo>
                    <a:lnTo>
                      <a:pt x="15960" y="17914"/>
                    </a:lnTo>
                    <a:lnTo>
                      <a:pt x="15960" y="18043"/>
                    </a:lnTo>
                    <a:lnTo>
                      <a:pt x="16017" y="18560"/>
                    </a:lnTo>
                    <a:lnTo>
                      <a:pt x="16073" y="18626"/>
                    </a:lnTo>
                    <a:lnTo>
                      <a:pt x="16185" y="18755"/>
                    </a:lnTo>
                    <a:lnTo>
                      <a:pt x="16299" y="18949"/>
                    </a:lnTo>
                    <a:lnTo>
                      <a:pt x="16356" y="19078"/>
                    </a:lnTo>
                    <a:lnTo>
                      <a:pt x="16468" y="19143"/>
                    </a:lnTo>
                    <a:lnTo>
                      <a:pt x="16581" y="19143"/>
                    </a:lnTo>
                    <a:lnTo>
                      <a:pt x="16919" y="19272"/>
                    </a:lnTo>
                    <a:lnTo>
                      <a:pt x="17032" y="19272"/>
                    </a:lnTo>
                    <a:lnTo>
                      <a:pt x="17201" y="19207"/>
                    </a:lnTo>
                    <a:lnTo>
                      <a:pt x="17257" y="19336"/>
                    </a:lnTo>
                    <a:lnTo>
                      <a:pt x="17371" y="19401"/>
                    </a:lnTo>
                    <a:lnTo>
                      <a:pt x="17426" y="19530"/>
                    </a:lnTo>
                    <a:lnTo>
                      <a:pt x="18723" y="20048"/>
                    </a:lnTo>
                    <a:lnTo>
                      <a:pt x="19231" y="20177"/>
                    </a:lnTo>
                    <a:lnTo>
                      <a:pt x="19401" y="20242"/>
                    </a:lnTo>
                    <a:lnTo>
                      <a:pt x="20528" y="20694"/>
                    </a:lnTo>
                    <a:lnTo>
                      <a:pt x="20585" y="21148"/>
                    </a:lnTo>
                    <a:lnTo>
                      <a:pt x="20528" y="21148"/>
                    </a:lnTo>
                    <a:lnTo>
                      <a:pt x="20754" y="21600"/>
                    </a:lnTo>
                    <a:lnTo>
                      <a:pt x="20698" y="21600"/>
                    </a:lnTo>
                    <a:lnTo>
                      <a:pt x="20642" y="21406"/>
                    </a:lnTo>
                    <a:lnTo>
                      <a:pt x="20979" y="21535"/>
                    </a:lnTo>
                    <a:lnTo>
                      <a:pt x="20979" y="21471"/>
                    </a:lnTo>
                    <a:lnTo>
                      <a:pt x="20924" y="21277"/>
                    </a:lnTo>
                    <a:lnTo>
                      <a:pt x="20867" y="21212"/>
                    </a:lnTo>
                    <a:lnTo>
                      <a:pt x="20924" y="21148"/>
                    </a:lnTo>
                    <a:lnTo>
                      <a:pt x="21092" y="21019"/>
                    </a:lnTo>
                    <a:lnTo>
                      <a:pt x="21092" y="20888"/>
                    </a:lnTo>
                    <a:lnTo>
                      <a:pt x="21149" y="20823"/>
                    </a:lnTo>
                    <a:lnTo>
                      <a:pt x="21206" y="20694"/>
                    </a:lnTo>
                    <a:lnTo>
                      <a:pt x="21261" y="20565"/>
                    </a:lnTo>
                    <a:lnTo>
                      <a:pt x="21261" y="20371"/>
                    </a:lnTo>
                    <a:lnTo>
                      <a:pt x="20979" y="19919"/>
                    </a:lnTo>
                    <a:lnTo>
                      <a:pt x="21487" y="19336"/>
                    </a:lnTo>
                    <a:lnTo>
                      <a:pt x="21600" y="19143"/>
                    </a:lnTo>
                    <a:lnTo>
                      <a:pt x="21318" y="18820"/>
                    </a:lnTo>
                    <a:lnTo>
                      <a:pt x="21261" y="18495"/>
                    </a:lnTo>
                    <a:lnTo>
                      <a:pt x="21149" y="17655"/>
                    </a:lnTo>
                    <a:lnTo>
                      <a:pt x="21036" y="16879"/>
                    </a:lnTo>
                    <a:lnTo>
                      <a:pt x="20754" y="15004"/>
                    </a:lnTo>
                    <a:lnTo>
                      <a:pt x="20642" y="14809"/>
                    </a:lnTo>
                    <a:lnTo>
                      <a:pt x="20698" y="14357"/>
                    </a:lnTo>
                    <a:lnTo>
                      <a:pt x="20698" y="12870"/>
                    </a:lnTo>
                    <a:lnTo>
                      <a:pt x="20754" y="12546"/>
                    </a:lnTo>
                    <a:lnTo>
                      <a:pt x="20754" y="11512"/>
                    </a:lnTo>
                    <a:lnTo>
                      <a:pt x="20698" y="11317"/>
                    </a:lnTo>
                    <a:lnTo>
                      <a:pt x="20585" y="10929"/>
                    </a:lnTo>
                    <a:lnTo>
                      <a:pt x="20642" y="10865"/>
                    </a:lnTo>
                    <a:lnTo>
                      <a:pt x="20528" y="10542"/>
                    </a:lnTo>
                    <a:lnTo>
                      <a:pt x="20471" y="10283"/>
                    </a:lnTo>
                    <a:lnTo>
                      <a:pt x="20416" y="10023"/>
                    </a:lnTo>
                    <a:lnTo>
                      <a:pt x="20359" y="9636"/>
                    </a:lnTo>
                    <a:lnTo>
                      <a:pt x="20359" y="9442"/>
                    </a:lnTo>
                    <a:lnTo>
                      <a:pt x="20303" y="9184"/>
                    </a:lnTo>
                    <a:lnTo>
                      <a:pt x="20246" y="9054"/>
                    </a:lnTo>
                    <a:lnTo>
                      <a:pt x="20134" y="8407"/>
                    </a:lnTo>
                    <a:lnTo>
                      <a:pt x="20077" y="8084"/>
                    </a:lnTo>
                    <a:lnTo>
                      <a:pt x="20021" y="7695"/>
                    </a:lnTo>
                    <a:lnTo>
                      <a:pt x="19964" y="7566"/>
                    </a:lnTo>
                    <a:lnTo>
                      <a:pt x="19964" y="7243"/>
                    </a:lnTo>
                    <a:lnTo>
                      <a:pt x="19909" y="7243"/>
                    </a:lnTo>
                    <a:lnTo>
                      <a:pt x="19795" y="7114"/>
                    </a:lnTo>
                    <a:lnTo>
                      <a:pt x="19738" y="6985"/>
                    </a:lnTo>
                    <a:lnTo>
                      <a:pt x="19570" y="6985"/>
                    </a:lnTo>
                    <a:lnTo>
                      <a:pt x="19513" y="7049"/>
                    </a:lnTo>
                    <a:lnTo>
                      <a:pt x="19456" y="7178"/>
                    </a:lnTo>
                    <a:lnTo>
                      <a:pt x="19456" y="7308"/>
                    </a:lnTo>
                    <a:lnTo>
                      <a:pt x="19401" y="7243"/>
                    </a:lnTo>
                    <a:lnTo>
                      <a:pt x="19288" y="6855"/>
                    </a:lnTo>
                    <a:lnTo>
                      <a:pt x="19288" y="6662"/>
                    </a:lnTo>
                    <a:lnTo>
                      <a:pt x="19344" y="6467"/>
                    </a:lnTo>
                    <a:lnTo>
                      <a:pt x="19344" y="6208"/>
                    </a:lnTo>
                    <a:lnTo>
                      <a:pt x="19288" y="6144"/>
                    </a:lnTo>
                    <a:lnTo>
                      <a:pt x="19231" y="6014"/>
                    </a:lnTo>
                    <a:lnTo>
                      <a:pt x="19176" y="5821"/>
                    </a:lnTo>
                    <a:lnTo>
                      <a:pt x="19119" y="5627"/>
                    </a:lnTo>
                    <a:lnTo>
                      <a:pt x="19005" y="5433"/>
                    </a:lnTo>
                    <a:lnTo>
                      <a:pt x="18949" y="5302"/>
                    </a:lnTo>
                    <a:lnTo>
                      <a:pt x="18893" y="5109"/>
                    </a:lnTo>
                    <a:lnTo>
                      <a:pt x="18780" y="4850"/>
                    </a:lnTo>
                    <a:lnTo>
                      <a:pt x="18780" y="4269"/>
                    </a:lnTo>
                    <a:lnTo>
                      <a:pt x="18837" y="4138"/>
                    </a:lnTo>
                    <a:lnTo>
                      <a:pt x="18949" y="3880"/>
                    </a:lnTo>
                    <a:lnTo>
                      <a:pt x="18949" y="3686"/>
                    </a:lnTo>
                    <a:lnTo>
                      <a:pt x="18893" y="3492"/>
                    </a:lnTo>
                    <a:lnTo>
                      <a:pt x="18837" y="3234"/>
                    </a:lnTo>
                    <a:lnTo>
                      <a:pt x="18780" y="2974"/>
                    </a:lnTo>
                    <a:lnTo>
                      <a:pt x="18723" y="2716"/>
                    </a:lnTo>
                    <a:lnTo>
                      <a:pt x="18611" y="2522"/>
                    </a:lnTo>
                    <a:lnTo>
                      <a:pt x="18498" y="2328"/>
                    </a:lnTo>
                    <a:lnTo>
                      <a:pt x="18498" y="2264"/>
                    </a:lnTo>
                    <a:lnTo>
                      <a:pt x="18441" y="2070"/>
                    </a:lnTo>
                    <a:lnTo>
                      <a:pt x="18329" y="1681"/>
                    </a:lnTo>
                    <a:lnTo>
                      <a:pt x="18329" y="1164"/>
                    </a:lnTo>
                    <a:lnTo>
                      <a:pt x="18272" y="1035"/>
                    </a:lnTo>
                    <a:lnTo>
                      <a:pt x="18160" y="970"/>
                    </a:lnTo>
                    <a:lnTo>
                      <a:pt x="18104" y="777"/>
                    </a:lnTo>
                    <a:lnTo>
                      <a:pt x="18160" y="323"/>
                    </a:lnTo>
                    <a:lnTo>
                      <a:pt x="18104" y="258"/>
                    </a:lnTo>
                    <a:lnTo>
                      <a:pt x="18047" y="0"/>
                    </a:lnTo>
                    <a:lnTo>
                      <a:pt x="15960" y="647"/>
                    </a:lnTo>
                    <a:lnTo>
                      <a:pt x="15396" y="777"/>
                    </a:lnTo>
                    <a:lnTo>
                      <a:pt x="14888" y="970"/>
                    </a:lnTo>
                    <a:lnTo>
                      <a:pt x="14100" y="1100"/>
                    </a:lnTo>
                    <a:lnTo>
                      <a:pt x="13818" y="1229"/>
                    </a:lnTo>
                    <a:lnTo>
                      <a:pt x="13761" y="1293"/>
                    </a:lnTo>
                    <a:lnTo>
                      <a:pt x="13536" y="1229"/>
                    </a:lnTo>
                    <a:lnTo>
                      <a:pt x="13422" y="1229"/>
                    </a:lnTo>
                    <a:lnTo>
                      <a:pt x="13253" y="1423"/>
                    </a:lnTo>
                    <a:lnTo>
                      <a:pt x="13140" y="1423"/>
                    </a:lnTo>
                    <a:lnTo>
                      <a:pt x="12971" y="1552"/>
                    </a:lnTo>
                    <a:lnTo>
                      <a:pt x="12858" y="1746"/>
                    </a:lnTo>
                    <a:lnTo>
                      <a:pt x="12746" y="1876"/>
                    </a:lnTo>
                    <a:lnTo>
                      <a:pt x="12350" y="2199"/>
                    </a:lnTo>
                    <a:lnTo>
                      <a:pt x="12182" y="2393"/>
                    </a:lnTo>
                    <a:lnTo>
                      <a:pt x="11674" y="3234"/>
                    </a:lnTo>
                    <a:lnTo>
                      <a:pt x="11280" y="3945"/>
                    </a:lnTo>
                    <a:lnTo>
                      <a:pt x="11054" y="4333"/>
                    </a:lnTo>
                    <a:lnTo>
                      <a:pt x="10941" y="4592"/>
                    </a:lnTo>
                    <a:lnTo>
                      <a:pt x="10998" y="4656"/>
                    </a:lnTo>
                    <a:lnTo>
                      <a:pt x="10998" y="4850"/>
                    </a:lnTo>
                    <a:lnTo>
                      <a:pt x="10941" y="4979"/>
                    </a:lnTo>
                    <a:lnTo>
                      <a:pt x="10884" y="5173"/>
                    </a:lnTo>
                    <a:lnTo>
                      <a:pt x="10659" y="5498"/>
                    </a:lnTo>
                    <a:lnTo>
                      <a:pt x="10546" y="5756"/>
                    </a:lnTo>
                    <a:lnTo>
                      <a:pt x="10377" y="6014"/>
                    </a:lnTo>
                    <a:lnTo>
                      <a:pt x="10038" y="6337"/>
                    </a:lnTo>
                    <a:lnTo>
                      <a:pt x="9587" y="6791"/>
                    </a:lnTo>
                    <a:lnTo>
                      <a:pt x="9530" y="6855"/>
                    </a:lnTo>
                    <a:lnTo>
                      <a:pt x="9475" y="6985"/>
                    </a:lnTo>
                    <a:lnTo>
                      <a:pt x="9475" y="7114"/>
                    </a:lnTo>
                    <a:lnTo>
                      <a:pt x="9644" y="7243"/>
                    </a:lnTo>
                    <a:lnTo>
                      <a:pt x="9757" y="7501"/>
                    </a:lnTo>
                    <a:lnTo>
                      <a:pt x="9813" y="7631"/>
                    </a:lnTo>
                    <a:lnTo>
                      <a:pt x="9813" y="7695"/>
                    </a:lnTo>
                    <a:lnTo>
                      <a:pt x="9926" y="7695"/>
                    </a:lnTo>
                    <a:lnTo>
                      <a:pt x="9983" y="7566"/>
                    </a:lnTo>
                    <a:lnTo>
                      <a:pt x="9983" y="7372"/>
                    </a:lnTo>
                    <a:lnTo>
                      <a:pt x="9869" y="7308"/>
                    </a:lnTo>
                    <a:lnTo>
                      <a:pt x="9869" y="7178"/>
                    </a:lnTo>
                    <a:lnTo>
                      <a:pt x="10038" y="7178"/>
                    </a:lnTo>
                    <a:lnTo>
                      <a:pt x="10095" y="7308"/>
                    </a:lnTo>
                    <a:lnTo>
                      <a:pt x="10208" y="7243"/>
                    </a:lnTo>
                    <a:lnTo>
                      <a:pt x="10208" y="7308"/>
                    </a:lnTo>
                    <a:lnTo>
                      <a:pt x="10095" y="7566"/>
                    </a:lnTo>
                    <a:lnTo>
                      <a:pt x="10265" y="7631"/>
                    </a:lnTo>
                    <a:lnTo>
                      <a:pt x="10265" y="7890"/>
                    </a:lnTo>
                    <a:lnTo>
                      <a:pt x="10208" y="8084"/>
                    </a:lnTo>
                    <a:lnTo>
                      <a:pt x="10095" y="8149"/>
                    </a:lnTo>
                    <a:lnTo>
                      <a:pt x="10038" y="8084"/>
                    </a:lnTo>
                    <a:lnTo>
                      <a:pt x="9983" y="8084"/>
                    </a:lnTo>
                    <a:lnTo>
                      <a:pt x="9926" y="8213"/>
                    </a:lnTo>
                    <a:lnTo>
                      <a:pt x="9926" y="8343"/>
                    </a:lnTo>
                    <a:lnTo>
                      <a:pt x="9983" y="8407"/>
                    </a:lnTo>
                    <a:lnTo>
                      <a:pt x="10151" y="8601"/>
                    </a:lnTo>
                    <a:lnTo>
                      <a:pt x="10208" y="8795"/>
                    </a:lnTo>
                    <a:lnTo>
                      <a:pt x="10320" y="9054"/>
                    </a:lnTo>
                    <a:lnTo>
                      <a:pt x="10377" y="9248"/>
                    </a:lnTo>
                    <a:lnTo>
                      <a:pt x="10377" y="9636"/>
                    </a:lnTo>
                    <a:lnTo>
                      <a:pt x="10320" y="9830"/>
                    </a:lnTo>
                    <a:lnTo>
                      <a:pt x="10265" y="9959"/>
                    </a:lnTo>
                    <a:lnTo>
                      <a:pt x="9869" y="9959"/>
                    </a:lnTo>
                    <a:lnTo>
                      <a:pt x="9757" y="10023"/>
                    </a:lnTo>
                    <a:lnTo>
                      <a:pt x="9644" y="10153"/>
                    </a:lnTo>
                    <a:lnTo>
                      <a:pt x="9644" y="10283"/>
                    </a:lnTo>
                    <a:lnTo>
                      <a:pt x="9587" y="10412"/>
                    </a:lnTo>
                    <a:lnTo>
                      <a:pt x="9587" y="10477"/>
                    </a:lnTo>
                    <a:lnTo>
                      <a:pt x="9362" y="10477"/>
                    </a:lnTo>
                    <a:lnTo>
                      <a:pt x="9305" y="10671"/>
                    </a:lnTo>
                    <a:lnTo>
                      <a:pt x="9193" y="10735"/>
                    </a:lnTo>
                    <a:lnTo>
                      <a:pt x="9193" y="10865"/>
                    </a:lnTo>
                    <a:lnTo>
                      <a:pt x="9080" y="10994"/>
                    </a:lnTo>
                    <a:lnTo>
                      <a:pt x="9080" y="11188"/>
                    </a:lnTo>
                    <a:lnTo>
                      <a:pt x="8911" y="11188"/>
                    </a:lnTo>
                    <a:lnTo>
                      <a:pt x="8742" y="11381"/>
                    </a:lnTo>
                    <a:lnTo>
                      <a:pt x="8685" y="11447"/>
                    </a:lnTo>
                    <a:lnTo>
                      <a:pt x="8460" y="11512"/>
                    </a:lnTo>
                    <a:lnTo>
                      <a:pt x="8347" y="11512"/>
                    </a:lnTo>
                    <a:lnTo>
                      <a:pt x="8347" y="11641"/>
                    </a:lnTo>
                    <a:lnTo>
                      <a:pt x="8290" y="11770"/>
                    </a:lnTo>
                    <a:lnTo>
                      <a:pt x="8178" y="11641"/>
                    </a:lnTo>
                    <a:lnTo>
                      <a:pt x="7500" y="11770"/>
                    </a:lnTo>
                    <a:lnTo>
                      <a:pt x="7163" y="11835"/>
                    </a:lnTo>
                    <a:lnTo>
                      <a:pt x="6937" y="11900"/>
                    </a:lnTo>
                    <a:lnTo>
                      <a:pt x="6824" y="11964"/>
                    </a:lnTo>
                    <a:lnTo>
                      <a:pt x="6598" y="12093"/>
                    </a:lnTo>
                    <a:lnTo>
                      <a:pt x="6485" y="12352"/>
                    </a:lnTo>
                    <a:lnTo>
                      <a:pt x="6373" y="12223"/>
                    </a:lnTo>
                    <a:lnTo>
                      <a:pt x="6260" y="12287"/>
                    </a:lnTo>
                    <a:lnTo>
                      <a:pt x="6148" y="12223"/>
                    </a:lnTo>
                    <a:lnTo>
                      <a:pt x="5697" y="11964"/>
                    </a:lnTo>
                    <a:lnTo>
                      <a:pt x="5470" y="11900"/>
                    </a:lnTo>
                    <a:lnTo>
                      <a:pt x="5076" y="11964"/>
                    </a:lnTo>
                    <a:lnTo>
                      <a:pt x="4568" y="11964"/>
                    </a:lnTo>
                    <a:lnTo>
                      <a:pt x="4286" y="12093"/>
                    </a:lnTo>
                    <a:lnTo>
                      <a:pt x="4174" y="12093"/>
                    </a:lnTo>
                    <a:lnTo>
                      <a:pt x="4004" y="12158"/>
                    </a:lnTo>
                    <a:lnTo>
                      <a:pt x="3553" y="12287"/>
                    </a:lnTo>
                    <a:lnTo>
                      <a:pt x="3384" y="12287"/>
                    </a:lnTo>
                    <a:lnTo>
                      <a:pt x="3159" y="12352"/>
                    </a:lnTo>
                    <a:lnTo>
                      <a:pt x="2707" y="12546"/>
                    </a:lnTo>
                    <a:lnTo>
                      <a:pt x="2199" y="12805"/>
                    </a:lnTo>
                    <a:lnTo>
                      <a:pt x="1805" y="12999"/>
                    </a:lnTo>
                    <a:lnTo>
                      <a:pt x="1636" y="13064"/>
                    </a:lnTo>
                    <a:lnTo>
                      <a:pt x="1691" y="13257"/>
                    </a:lnTo>
                    <a:lnTo>
                      <a:pt x="1691" y="13516"/>
                    </a:lnTo>
                    <a:lnTo>
                      <a:pt x="1748" y="13774"/>
                    </a:lnTo>
                    <a:lnTo>
                      <a:pt x="1691" y="13840"/>
                    </a:lnTo>
                    <a:lnTo>
                      <a:pt x="1636" y="13905"/>
                    </a:lnTo>
                    <a:lnTo>
                      <a:pt x="1636" y="13969"/>
                    </a:lnTo>
                    <a:lnTo>
                      <a:pt x="1691" y="14099"/>
                    </a:lnTo>
                    <a:lnTo>
                      <a:pt x="1748" y="14099"/>
                    </a:lnTo>
                    <a:lnTo>
                      <a:pt x="1862" y="14228"/>
                    </a:lnTo>
                    <a:lnTo>
                      <a:pt x="1862" y="14486"/>
                    </a:lnTo>
                    <a:lnTo>
                      <a:pt x="2030" y="14615"/>
                    </a:lnTo>
                    <a:lnTo>
                      <a:pt x="2030" y="14745"/>
                    </a:lnTo>
                    <a:lnTo>
                      <a:pt x="2087" y="14615"/>
                    </a:lnTo>
                    <a:lnTo>
                      <a:pt x="2199" y="14615"/>
                    </a:lnTo>
                    <a:lnTo>
                      <a:pt x="2312" y="14745"/>
                    </a:lnTo>
                    <a:lnTo>
                      <a:pt x="2312" y="14938"/>
                    </a:lnTo>
                    <a:lnTo>
                      <a:pt x="2424" y="15133"/>
                    </a:lnTo>
                    <a:lnTo>
                      <a:pt x="2538" y="15392"/>
                    </a:lnTo>
                    <a:lnTo>
                      <a:pt x="2538" y="15586"/>
                    </a:lnTo>
                    <a:lnTo>
                      <a:pt x="2424" y="15715"/>
                    </a:lnTo>
                    <a:lnTo>
                      <a:pt x="2144" y="15909"/>
                    </a:lnTo>
                    <a:lnTo>
                      <a:pt x="2087" y="15973"/>
                    </a:lnTo>
                    <a:lnTo>
                      <a:pt x="2030" y="16102"/>
                    </a:lnTo>
                    <a:lnTo>
                      <a:pt x="1974" y="16298"/>
                    </a:lnTo>
                    <a:lnTo>
                      <a:pt x="1917" y="16556"/>
                    </a:lnTo>
                    <a:lnTo>
                      <a:pt x="1862" y="16750"/>
                    </a:lnTo>
                    <a:lnTo>
                      <a:pt x="1748" y="16814"/>
                    </a:lnTo>
                    <a:lnTo>
                      <a:pt x="1579" y="16944"/>
                    </a:lnTo>
                    <a:lnTo>
                      <a:pt x="1354" y="17137"/>
                    </a:lnTo>
                    <a:lnTo>
                      <a:pt x="1184" y="17331"/>
                    </a:lnTo>
                    <a:lnTo>
                      <a:pt x="1072" y="17396"/>
                    </a:lnTo>
                    <a:lnTo>
                      <a:pt x="1015" y="17591"/>
                    </a:lnTo>
                    <a:lnTo>
                      <a:pt x="958" y="17655"/>
                    </a:lnTo>
                    <a:lnTo>
                      <a:pt x="621" y="18108"/>
                    </a:lnTo>
                    <a:lnTo>
                      <a:pt x="169" y="18560"/>
                    </a:lnTo>
                    <a:lnTo>
                      <a:pt x="0" y="18755"/>
                    </a:lnTo>
                    <a:lnTo>
                      <a:pt x="169" y="20048"/>
                    </a:lnTo>
                    <a:lnTo>
                      <a:pt x="676" y="19984"/>
                    </a:lnTo>
                    <a:lnTo>
                      <a:pt x="2481" y="19595"/>
                    </a:lnTo>
                    <a:lnTo>
                      <a:pt x="2989" y="19530"/>
                    </a:lnTo>
                    <a:lnTo>
                      <a:pt x="4962" y="19078"/>
                    </a:lnTo>
                    <a:lnTo>
                      <a:pt x="5301" y="19013"/>
                    </a:lnTo>
                    <a:lnTo>
                      <a:pt x="6824" y="18690"/>
                    </a:lnTo>
                    <a:lnTo>
                      <a:pt x="7275" y="18626"/>
                    </a:lnTo>
                    <a:lnTo>
                      <a:pt x="9418" y="18108"/>
                    </a:lnTo>
                    <a:lnTo>
                      <a:pt x="9530" y="18108"/>
                    </a:lnTo>
                    <a:lnTo>
                      <a:pt x="10772" y="17785"/>
                    </a:lnTo>
                    <a:lnTo>
                      <a:pt x="12125" y="17462"/>
                    </a:lnTo>
                    <a:lnTo>
                      <a:pt x="12238" y="17462"/>
                    </a:lnTo>
                    <a:lnTo>
                      <a:pt x="14269" y="16944"/>
                    </a:lnTo>
                    <a:lnTo>
                      <a:pt x="14551" y="16879"/>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grpSp>
        <p:sp>
          <p:nvSpPr>
            <p:cNvPr id="505" name="North_Carolina"/>
            <p:cNvSpPr/>
            <p:nvPr/>
          </p:nvSpPr>
          <p:spPr>
            <a:xfrm>
              <a:off x="6251577" y="3102790"/>
              <a:ext cx="1379541" cy="66029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733" y="7378"/>
                  </a:moveTo>
                  <a:lnTo>
                    <a:pt x="19774" y="7378"/>
                  </a:lnTo>
                  <a:lnTo>
                    <a:pt x="19853" y="7467"/>
                  </a:lnTo>
                  <a:lnTo>
                    <a:pt x="19814" y="7644"/>
                  </a:lnTo>
                  <a:lnTo>
                    <a:pt x="19853" y="7733"/>
                  </a:lnTo>
                  <a:lnTo>
                    <a:pt x="19654" y="7911"/>
                  </a:lnTo>
                  <a:lnTo>
                    <a:pt x="19654" y="8000"/>
                  </a:lnTo>
                  <a:lnTo>
                    <a:pt x="19694" y="8178"/>
                  </a:lnTo>
                  <a:lnTo>
                    <a:pt x="19774" y="8712"/>
                  </a:lnTo>
                  <a:lnTo>
                    <a:pt x="19893" y="8622"/>
                  </a:lnTo>
                  <a:lnTo>
                    <a:pt x="19932" y="8444"/>
                  </a:lnTo>
                  <a:lnTo>
                    <a:pt x="20011" y="8356"/>
                  </a:lnTo>
                  <a:lnTo>
                    <a:pt x="20011" y="8178"/>
                  </a:lnTo>
                  <a:lnTo>
                    <a:pt x="20131" y="8178"/>
                  </a:lnTo>
                  <a:lnTo>
                    <a:pt x="20092" y="8534"/>
                  </a:lnTo>
                  <a:lnTo>
                    <a:pt x="20171" y="8712"/>
                  </a:lnTo>
                  <a:lnTo>
                    <a:pt x="20250" y="8712"/>
                  </a:lnTo>
                  <a:lnTo>
                    <a:pt x="20210" y="8444"/>
                  </a:lnTo>
                  <a:lnTo>
                    <a:pt x="20250" y="8356"/>
                  </a:lnTo>
                  <a:lnTo>
                    <a:pt x="20290" y="8356"/>
                  </a:lnTo>
                  <a:lnTo>
                    <a:pt x="20369" y="8622"/>
                  </a:lnTo>
                  <a:lnTo>
                    <a:pt x="20449" y="8622"/>
                  </a:lnTo>
                  <a:lnTo>
                    <a:pt x="20449" y="8444"/>
                  </a:lnTo>
                  <a:lnTo>
                    <a:pt x="20528" y="8444"/>
                  </a:lnTo>
                  <a:lnTo>
                    <a:pt x="20607" y="8622"/>
                  </a:lnTo>
                  <a:lnTo>
                    <a:pt x="20767" y="8622"/>
                  </a:lnTo>
                  <a:lnTo>
                    <a:pt x="20806" y="8444"/>
                  </a:lnTo>
                  <a:lnTo>
                    <a:pt x="20846" y="8356"/>
                  </a:lnTo>
                  <a:lnTo>
                    <a:pt x="20925" y="8266"/>
                  </a:lnTo>
                  <a:lnTo>
                    <a:pt x="20925" y="8000"/>
                  </a:lnTo>
                  <a:lnTo>
                    <a:pt x="20885" y="7733"/>
                  </a:lnTo>
                  <a:lnTo>
                    <a:pt x="20925" y="7644"/>
                  </a:lnTo>
                  <a:lnTo>
                    <a:pt x="20965" y="7733"/>
                  </a:lnTo>
                  <a:lnTo>
                    <a:pt x="21044" y="7822"/>
                  </a:lnTo>
                  <a:lnTo>
                    <a:pt x="21083" y="7822"/>
                  </a:lnTo>
                  <a:lnTo>
                    <a:pt x="21083" y="7556"/>
                  </a:lnTo>
                  <a:lnTo>
                    <a:pt x="21124" y="7378"/>
                  </a:lnTo>
                  <a:lnTo>
                    <a:pt x="21124" y="7022"/>
                  </a:lnTo>
                  <a:lnTo>
                    <a:pt x="21243" y="6933"/>
                  </a:lnTo>
                  <a:lnTo>
                    <a:pt x="21243" y="6401"/>
                  </a:lnTo>
                  <a:lnTo>
                    <a:pt x="21282" y="6401"/>
                  </a:lnTo>
                  <a:lnTo>
                    <a:pt x="21361" y="6489"/>
                  </a:lnTo>
                  <a:lnTo>
                    <a:pt x="21401" y="6577"/>
                  </a:lnTo>
                  <a:lnTo>
                    <a:pt x="21481" y="6489"/>
                  </a:lnTo>
                  <a:lnTo>
                    <a:pt x="21600" y="6223"/>
                  </a:lnTo>
                  <a:lnTo>
                    <a:pt x="21600" y="5955"/>
                  </a:lnTo>
                  <a:lnTo>
                    <a:pt x="21481" y="5689"/>
                  </a:lnTo>
                  <a:lnTo>
                    <a:pt x="21481" y="5600"/>
                  </a:lnTo>
                  <a:lnTo>
                    <a:pt x="21600" y="5600"/>
                  </a:lnTo>
                  <a:lnTo>
                    <a:pt x="21600" y="5511"/>
                  </a:lnTo>
                  <a:lnTo>
                    <a:pt x="21560" y="5244"/>
                  </a:lnTo>
                  <a:lnTo>
                    <a:pt x="21560" y="4800"/>
                  </a:lnTo>
                  <a:lnTo>
                    <a:pt x="21521" y="4710"/>
                  </a:lnTo>
                  <a:lnTo>
                    <a:pt x="21481" y="4534"/>
                  </a:lnTo>
                  <a:lnTo>
                    <a:pt x="21361" y="4356"/>
                  </a:lnTo>
                  <a:lnTo>
                    <a:pt x="21322" y="4088"/>
                  </a:lnTo>
                  <a:lnTo>
                    <a:pt x="21083" y="3822"/>
                  </a:lnTo>
                  <a:lnTo>
                    <a:pt x="21083" y="4000"/>
                  </a:lnTo>
                  <a:lnTo>
                    <a:pt x="21044" y="4088"/>
                  </a:lnTo>
                  <a:lnTo>
                    <a:pt x="21004" y="4088"/>
                  </a:lnTo>
                  <a:lnTo>
                    <a:pt x="21044" y="4356"/>
                  </a:lnTo>
                  <a:lnTo>
                    <a:pt x="20925" y="4356"/>
                  </a:lnTo>
                  <a:lnTo>
                    <a:pt x="20885" y="4444"/>
                  </a:lnTo>
                  <a:lnTo>
                    <a:pt x="20846" y="4534"/>
                  </a:lnTo>
                  <a:lnTo>
                    <a:pt x="20806" y="4710"/>
                  </a:lnTo>
                  <a:lnTo>
                    <a:pt x="20885" y="5066"/>
                  </a:lnTo>
                  <a:lnTo>
                    <a:pt x="20846" y="5244"/>
                  </a:lnTo>
                  <a:lnTo>
                    <a:pt x="20885" y="5600"/>
                  </a:lnTo>
                  <a:lnTo>
                    <a:pt x="20846" y="5778"/>
                  </a:lnTo>
                  <a:lnTo>
                    <a:pt x="20846" y="6223"/>
                  </a:lnTo>
                  <a:lnTo>
                    <a:pt x="20607" y="6223"/>
                  </a:lnTo>
                  <a:lnTo>
                    <a:pt x="20568" y="6133"/>
                  </a:lnTo>
                  <a:lnTo>
                    <a:pt x="20528" y="6045"/>
                  </a:lnTo>
                  <a:lnTo>
                    <a:pt x="20607" y="6045"/>
                  </a:lnTo>
                  <a:lnTo>
                    <a:pt x="20767" y="6133"/>
                  </a:lnTo>
                  <a:lnTo>
                    <a:pt x="20767" y="5955"/>
                  </a:lnTo>
                  <a:lnTo>
                    <a:pt x="20726" y="5778"/>
                  </a:lnTo>
                  <a:lnTo>
                    <a:pt x="20726" y="5600"/>
                  </a:lnTo>
                  <a:lnTo>
                    <a:pt x="20686" y="5600"/>
                  </a:lnTo>
                  <a:lnTo>
                    <a:pt x="20607" y="5511"/>
                  </a:lnTo>
                  <a:lnTo>
                    <a:pt x="20607" y="5422"/>
                  </a:lnTo>
                  <a:lnTo>
                    <a:pt x="20686" y="5333"/>
                  </a:lnTo>
                  <a:lnTo>
                    <a:pt x="20686" y="5244"/>
                  </a:lnTo>
                  <a:lnTo>
                    <a:pt x="20647" y="4888"/>
                  </a:lnTo>
                  <a:lnTo>
                    <a:pt x="20607" y="4800"/>
                  </a:lnTo>
                  <a:lnTo>
                    <a:pt x="20568" y="4800"/>
                  </a:lnTo>
                  <a:lnTo>
                    <a:pt x="20607" y="4710"/>
                  </a:lnTo>
                  <a:lnTo>
                    <a:pt x="20686" y="4622"/>
                  </a:lnTo>
                  <a:lnTo>
                    <a:pt x="20686" y="4266"/>
                  </a:lnTo>
                  <a:lnTo>
                    <a:pt x="20607" y="4266"/>
                  </a:lnTo>
                  <a:lnTo>
                    <a:pt x="20647" y="4088"/>
                  </a:lnTo>
                  <a:lnTo>
                    <a:pt x="20607" y="4000"/>
                  </a:lnTo>
                  <a:lnTo>
                    <a:pt x="20528" y="4000"/>
                  </a:lnTo>
                  <a:lnTo>
                    <a:pt x="20329" y="4088"/>
                  </a:lnTo>
                  <a:lnTo>
                    <a:pt x="20131" y="4266"/>
                  </a:lnTo>
                  <a:lnTo>
                    <a:pt x="19972" y="4444"/>
                  </a:lnTo>
                  <a:lnTo>
                    <a:pt x="19972" y="4534"/>
                  </a:lnTo>
                  <a:lnTo>
                    <a:pt x="19932" y="4622"/>
                  </a:lnTo>
                  <a:lnTo>
                    <a:pt x="19853" y="4710"/>
                  </a:lnTo>
                  <a:lnTo>
                    <a:pt x="19774" y="4710"/>
                  </a:lnTo>
                  <a:lnTo>
                    <a:pt x="19774" y="4622"/>
                  </a:lnTo>
                  <a:lnTo>
                    <a:pt x="19733" y="4444"/>
                  </a:lnTo>
                  <a:lnTo>
                    <a:pt x="19654" y="4444"/>
                  </a:lnTo>
                  <a:lnTo>
                    <a:pt x="19575" y="4534"/>
                  </a:lnTo>
                  <a:lnTo>
                    <a:pt x="19535" y="4710"/>
                  </a:lnTo>
                  <a:lnTo>
                    <a:pt x="19456" y="4800"/>
                  </a:lnTo>
                  <a:lnTo>
                    <a:pt x="19336" y="4800"/>
                  </a:lnTo>
                  <a:lnTo>
                    <a:pt x="19019" y="5156"/>
                  </a:lnTo>
                  <a:lnTo>
                    <a:pt x="18900" y="5244"/>
                  </a:lnTo>
                  <a:lnTo>
                    <a:pt x="18900" y="4800"/>
                  </a:lnTo>
                  <a:lnTo>
                    <a:pt x="18979" y="4710"/>
                  </a:lnTo>
                  <a:lnTo>
                    <a:pt x="18979" y="4622"/>
                  </a:lnTo>
                  <a:lnTo>
                    <a:pt x="18940" y="4534"/>
                  </a:lnTo>
                  <a:lnTo>
                    <a:pt x="18900" y="4356"/>
                  </a:lnTo>
                  <a:lnTo>
                    <a:pt x="18781" y="4000"/>
                  </a:lnTo>
                  <a:lnTo>
                    <a:pt x="18701" y="3556"/>
                  </a:lnTo>
                  <a:lnTo>
                    <a:pt x="18661" y="3289"/>
                  </a:lnTo>
                  <a:lnTo>
                    <a:pt x="18661" y="3200"/>
                  </a:lnTo>
                  <a:lnTo>
                    <a:pt x="18701" y="3111"/>
                  </a:lnTo>
                  <a:lnTo>
                    <a:pt x="18742" y="3022"/>
                  </a:lnTo>
                  <a:lnTo>
                    <a:pt x="18742" y="2667"/>
                  </a:lnTo>
                  <a:lnTo>
                    <a:pt x="18661" y="2577"/>
                  </a:lnTo>
                  <a:lnTo>
                    <a:pt x="18622" y="2489"/>
                  </a:lnTo>
                  <a:lnTo>
                    <a:pt x="18582" y="2311"/>
                  </a:lnTo>
                  <a:lnTo>
                    <a:pt x="18622" y="2223"/>
                  </a:lnTo>
                  <a:lnTo>
                    <a:pt x="18661" y="2223"/>
                  </a:lnTo>
                  <a:lnTo>
                    <a:pt x="18742" y="2399"/>
                  </a:lnTo>
                  <a:lnTo>
                    <a:pt x="18781" y="2489"/>
                  </a:lnTo>
                  <a:lnTo>
                    <a:pt x="18860" y="2489"/>
                  </a:lnTo>
                  <a:lnTo>
                    <a:pt x="18860" y="2845"/>
                  </a:lnTo>
                  <a:lnTo>
                    <a:pt x="18781" y="3111"/>
                  </a:lnTo>
                  <a:lnTo>
                    <a:pt x="18781" y="3378"/>
                  </a:lnTo>
                  <a:lnTo>
                    <a:pt x="18821" y="3644"/>
                  </a:lnTo>
                  <a:lnTo>
                    <a:pt x="18900" y="3822"/>
                  </a:lnTo>
                  <a:lnTo>
                    <a:pt x="18900" y="4000"/>
                  </a:lnTo>
                  <a:lnTo>
                    <a:pt x="18940" y="4178"/>
                  </a:lnTo>
                  <a:lnTo>
                    <a:pt x="19019" y="4266"/>
                  </a:lnTo>
                  <a:lnTo>
                    <a:pt x="19058" y="4266"/>
                  </a:lnTo>
                  <a:lnTo>
                    <a:pt x="19099" y="4178"/>
                  </a:lnTo>
                  <a:lnTo>
                    <a:pt x="19218" y="4266"/>
                  </a:lnTo>
                  <a:lnTo>
                    <a:pt x="19376" y="4356"/>
                  </a:lnTo>
                  <a:lnTo>
                    <a:pt x="19456" y="4266"/>
                  </a:lnTo>
                  <a:lnTo>
                    <a:pt x="19535" y="4088"/>
                  </a:lnTo>
                  <a:lnTo>
                    <a:pt x="19575" y="3912"/>
                  </a:lnTo>
                  <a:lnTo>
                    <a:pt x="19535" y="3822"/>
                  </a:lnTo>
                  <a:lnTo>
                    <a:pt x="19496" y="3734"/>
                  </a:lnTo>
                  <a:lnTo>
                    <a:pt x="19535" y="3644"/>
                  </a:lnTo>
                  <a:lnTo>
                    <a:pt x="19694" y="3644"/>
                  </a:lnTo>
                  <a:lnTo>
                    <a:pt x="19733" y="3556"/>
                  </a:lnTo>
                  <a:lnTo>
                    <a:pt x="19774" y="3556"/>
                  </a:lnTo>
                  <a:lnTo>
                    <a:pt x="19774" y="3378"/>
                  </a:lnTo>
                  <a:lnTo>
                    <a:pt x="19694" y="3378"/>
                  </a:lnTo>
                  <a:lnTo>
                    <a:pt x="19575" y="3289"/>
                  </a:lnTo>
                  <a:lnTo>
                    <a:pt x="19575" y="3111"/>
                  </a:lnTo>
                  <a:lnTo>
                    <a:pt x="19654" y="3111"/>
                  </a:lnTo>
                  <a:lnTo>
                    <a:pt x="19774" y="3200"/>
                  </a:lnTo>
                  <a:lnTo>
                    <a:pt x="19972" y="3378"/>
                  </a:lnTo>
                  <a:lnTo>
                    <a:pt x="20051" y="3378"/>
                  </a:lnTo>
                  <a:lnTo>
                    <a:pt x="20051" y="3200"/>
                  </a:lnTo>
                  <a:lnTo>
                    <a:pt x="20011" y="3200"/>
                  </a:lnTo>
                  <a:lnTo>
                    <a:pt x="19972" y="3022"/>
                  </a:lnTo>
                  <a:lnTo>
                    <a:pt x="19972" y="2933"/>
                  </a:lnTo>
                  <a:lnTo>
                    <a:pt x="19893" y="2845"/>
                  </a:lnTo>
                  <a:lnTo>
                    <a:pt x="19853" y="2755"/>
                  </a:lnTo>
                  <a:lnTo>
                    <a:pt x="19972" y="2755"/>
                  </a:lnTo>
                  <a:lnTo>
                    <a:pt x="20051" y="2933"/>
                  </a:lnTo>
                  <a:lnTo>
                    <a:pt x="20171" y="3111"/>
                  </a:lnTo>
                  <a:lnTo>
                    <a:pt x="20210" y="3111"/>
                  </a:lnTo>
                  <a:lnTo>
                    <a:pt x="20210" y="3022"/>
                  </a:lnTo>
                  <a:lnTo>
                    <a:pt x="20250" y="2933"/>
                  </a:lnTo>
                  <a:lnTo>
                    <a:pt x="20369" y="2933"/>
                  </a:lnTo>
                  <a:lnTo>
                    <a:pt x="20408" y="2845"/>
                  </a:lnTo>
                  <a:lnTo>
                    <a:pt x="20449" y="2755"/>
                  </a:lnTo>
                  <a:lnTo>
                    <a:pt x="20408" y="2667"/>
                  </a:lnTo>
                  <a:lnTo>
                    <a:pt x="20329" y="2577"/>
                  </a:lnTo>
                  <a:lnTo>
                    <a:pt x="20210" y="2489"/>
                  </a:lnTo>
                  <a:lnTo>
                    <a:pt x="20210" y="2223"/>
                  </a:lnTo>
                  <a:lnTo>
                    <a:pt x="20171" y="2223"/>
                  </a:lnTo>
                  <a:lnTo>
                    <a:pt x="20092" y="2133"/>
                  </a:lnTo>
                  <a:lnTo>
                    <a:pt x="20051" y="2045"/>
                  </a:lnTo>
                  <a:lnTo>
                    <a:pt x="20051" y="1955"/>
                  </a:lnTo>
                  <a:lnTo>
                    <a:pt x="20092" y="1867"/>
                  </a:lnTo>
                  <a:lnTo>
                    <a:pt x="20171" y="1867"/>
                  </a:lnTo>
                  <a:lnTo>
                    <a:pt x="20250" y="2045"/>
                  </a:lnTo>
                  <a:lnTo>
                    <a:pt x="20290" y="2223"/>
                  </a:lnTo>
                  <a:lnTo>
                    <a:pt x="20369" y="2223"/>
                  </a:lnTo>
                  <a:lnTo>
                    <a:pt x="20607" y="2489"/>
                  </a:lnTo>
                  <a:lnTo>
                    <a:pt x="20726" y="2577"/>
                  </a:lnTo>
                  <a:lnTo>
                    <a:pt x="20726" y="2399"/>
                  </a:lnTo>
                  <a:lnTo>
                    <a:pt x="20647" y="2399"/>
                  </a:lnTo>
                  <a:lnTo>
                    <a:pt x="20607" y="2311"/>
                  </a:lnTo>
                  <a:lnTo>
                    <a:pt x="20607" y="2045"/>
                  </a:lnTo>
                  <a:lnTo>
                    <a:pt x="20528" y="1689"/>
                  </a:lnTo>
                  <a:lnTo>
                    <a:pt x="20607" y="1689"/>
                  </a:lnTo>
                  <a:lnTo>
                    <a:pt x="20686" y="2045"/>
                  </a:lnTo>
                  <a:lnTo>
                    <a:pt x="20767" y="2133"/>
                  </a:lnTo>
                  <a:lnTo>
                    <a:pt x="20806" y="2311"/>
                  </a:lnTo>
                  <a:lnTo>
                    <a:pt x="20846" y="2399"/>
                  </a:lnTo>
                  <a:lnTo>
                    <a:pt x="20885" y="2489"/>
                  </a:lnTo>
                  <a:lnTo>
                    <a:pt x="20965" y="2755"/>
                  </a:lnTo>
                  <a:lnTo>
                    <a:pt x="21004" y="2933"/>
                  </a:lnTo>
                  <a:lnTo>
                    <a:pt x="21124" y="3022"/>
                  </a:lnTo>
                  <a:lnTo>
                    <a:pt x="21124" y="2845"/>
                  </a:lnTo>
                  <a:lnTo>
                    <a:pt x="21083" y="2755"/>
                  </a:lnTo>
                  <a:lnTo>
                    <a:pt x="21044" y="2667"/>
                  </a:lnTo>
                  <a:lnTo>
                    <a:pt x="20965" y="2311"/>
                  </a:lnTo>
                  <a:lnTo>
                    <a:pt x="20965" y="2133"/>
                  </a:lnTo>
                  <a:lnTo>
                    <a:pt x="20925" y="2045"/>
                  </a:lnTo>
                  <a:lnTo>
                    <a:pt x="20806" y="1777"/>
                  </a:lnTo>
                  <a:lnTo>
                    <a:pt x="20767" y="1423"/>
                  </a:lnTo>
                  <a:lnTo>
                    <a:pt x="20686" y="1067"/>
                  </a:lnTo>
                  <a:lnTo>
                    <a:pt x="20647" y="889"/>
                  </a:lnTo>
                  <a:lnTo>
                    <a:pt x="20607" y="800"/>
                  </a:lnTo>
                  <a:lnTo>
                    <a:pt x="20568" y="800"/>
                  </a:lnTo>
                  <a:lnTo>
                    <a:pt x="20568" y="889"/>
                  </a:lnTo>
                  <a:lnTo>
                    <a:pt x="20528" y="1067"/>
                  </a:lnTo>
                  <a:lnTo>
                    <a:pt x="20489" y="978"/>
                  </a:lnTo>
                  <a:lnTo>
                    <a:pt x="20449" y="800"/>
                  </a:lnTo>
                  <a:lnTo>
                    <a:pt x="20489" y="711"/>
                  </a:lnTo>
                  <a:lnTo>
                    <a:pt x="20449" y="622"/>
                  </a:lnTo>
                  <a:lnTo>
                    <a:pt x="20369" y="622"/>
                  </a:lnTo>
                  <a:lnTo>
                    <a:pt x="20329" y="534"/>
                  </a:lnTo>
                  <a:lnTo>
                    <a:pt x="20290" y="444"/>
                  </a:lnTo>
                  <a:lnTo>
                    <a:pt x="20171" y="444"/>
                  </a:lnTo>
                  <a:lnTo>
                    <a:pt x="20131" y="356"/>
                  </a:lnTo>
                  <a:lnTo>
                    <a:pt x="20171" y="178"/>
                  </a:lnTo>
                  <a:lnTo>
                    <a:pt x="20250" y="178"/>
                  </a:lnTo>
                  <a:lnTo>
                    <a:pt x="20210" y="0"/>
                  </a:lnTo>
                  <a:lnTo>
                    <a:pt x="20051" y="88"/>
                  </a:lnTo>
                  <a:lnTo>
                    <a:pt x="19496" y="356"/>
                  </a:lnTo>
                  <a:lnTo>
                    <a:pt x="19099" y="534"/>
                  </a:lnTo>
                  <a:lnTo>
                    <a:pt x="19019" y="622"/>
                  </a:lnTo>
                  <a:lnTo>
                    <a:pt x="18026" y="1067"/>
                  </a:lnTo>
                  <a:lnTo>
                    <a:pt x="17431" y="1333"/>
                  </a:lnTo>
                  <a:lnTo>
                    <a:pt x="16994" y="1511"/>
                  </a:lnTo>
                  <a:lnTo>
                    <a:pt x="15922" y="1955"/>
                  </a:lnTo>
                  <a:lnTo>
                    <a:pt x="15604" y="2133"/>
                  </a:lnTo>
                  <a:lnTo>
                    <a:pt x="15247" y="2311"/>
                  </a:lnTo>
                  <a:lnTo>
                    <a:pt x="14572" y="2577"/>
                  </a:lnTo>
                  <a:lnTo>
                    <a:pt x="14254" y="2755"/>
                  </a:lnTo>
                  <a:lnTo>
                    <a:pt x="13540" y="3022"/>
                  </a:lnTo>
                  <a:lnTo>
                    <a:pt x="13342" y="3111"/>
                  </a:lnTo>
                  <a:lnTo>
                    <a:pt x="12507" y="3378"/>
                  </a:lnTo>
                  <a:lnTo>
                    <a:pt x="12308" y="3467"/>
                  </a:lnTo>
                  <a:lnTo>
                    <a:pt x="11594" y="3734"/>
                  </a:lnTo>
                  <a:lnTo>
                    <a:pt x="11039" y="3912"/>
                  </a:lnTo>
                  <a:lnTo>
                    <a:pt x="10244" y="4266"/>
                  </a:lnTo>
                  <a:lnTo>
                    <a:pt x="10085" y="4266"/>
                  </a:lnTo>
                  <a:lnTo>
                    <a:pt x="9172" y="4534"/>
                  </a:lnTo>
                  <a:lnTo>
                    <a:pt x="8815" y="4710"/>
                  </a:lnTo>
                  <a:lnTo>
                    <a:pt x="8219" y="4888"/>
                  </a:lnTo>
                  <a:lnTo>
                    <a:pt x="8100" y="4888"/>
                  </a:lnTo>
                  <a:lnTo>
                    <a:pt x="6869" y="5244"/>
                  </a:lnTo>
                  <a:lnTo>
                    <a:pt x="6154" y="5333"/>
                  </a:lnTo>
                  <a:lnTo>
                    <a:pt x="6075" y="5422"/>
                  </a:lnTo>
                  <a:lnTo>
                    <a:pt x="6035" y="5689"/>
                  </a:lnTo>
                  <a:lnTo>
                    <a:pt x="6035" y="5867"/>
                  </a:lnTo>
                  <a:lnTo>
                    <a:pt x="6075" y="6045"/>
                  </a:lnTo>
                  <a:lnTo>
                    <a:pt x="6075" y="6223"/>
                  </a:lnTo>
                  <a:lnTo>
                    <a:pt x="5996" y="6755"/>
                  </a:lnTo>
                  <a:lnTo>
                    <a:pt x="6035" y="6933"/>
                  </a:lnTo>
                  <a:lnTo>
                    <a:pt x="6075" y="7022"/>
                  </a:lnTo>
                  <a:lnTo>
                    <a:pt x="6115" y="7200"/>
                  </a:lnTo>
                  <a:lnTo>
                    <a:pt x="5797" y="7200"/>
                  </a:lnTo>
                  <a:lnTo>
                    <a:pt x="5718" y="7467"/>
                  </a:lnTo>
                  <a:lnTo>
                    <a:pt x="5599" y="7911"/>
                  </a:lnTo>
                  <a:lnTo>
                    <a:pt x="5599" y="8000"/>
                  </a:lnTo>
                  <a:lnTo>
                    <a:pt x="5519" y="8356"/>
                  </a:lnTo>
                  <a:lnTo>
                    <a:pt x="5440" y="8888"/>
                  </a:lnTo>
                  <a:lnTo>
                    <a:pt x="5360" y="9066"/>
                  </a:lnTo>
                  <a:lnTo>
                    <a:pt x="5281" y="9156"/>
                  </a:lnTo>
                  <a:lnTo>
                    <a:pt x="5161" y="9156"/>
                  </a:lnTo>
                  <a:lnTo>
                    <a:pt x="5122" y="9066"/>
                  </a:lnTo>
                  <a:lnTo>
                    <a:pt x="5003" y="8978"/>
                  </a:lnTo>
                  <a:lnTo>
                    <a:pt x="4924" y="9066"/>
                  </a:lnTo>
                  <a:lnTo>
                    <a:pt x="4844" y="9156"/>
                  </a:lnTo>
                  <a:lnTo>
                    <a:pt x="4765" y="9156"/>
                  </a:lnTo>
                  <a:lnTo>
                    <a:pt x="4685" y="9244"/>
                  </a:lnTo>
                  <a:lnTo>
                    <a:pt x="4606" y="9334"/>
                  </a:lnTo>
                  <a:lnTo>
                    <a:pt x="4526" y="9600"/>
                  </a:lnTo>
                  <a:lnTo>
                    <a:pt x="4486" y="9689"/>
                  </a:lnTo>
                  <a:lnTo>
                    <a:pt x="4486" y="9867"/>
                  </a:lnTo>
                  <a:lnTo>
                    <a:pt x="4407" y="10133"/>
                  </a:lnTo>
                  <a:lnTo>
                    <a:pt x="4328" y="10311"/>
                  </a:lnTo>
                  <a:lnTo>
                    <a:pt x="4289" y="10489"/>
                  </a:lnTo>
                  <a:lnTo>
                    <a:pt x="4169" y="10489"/>
                  </a:lnTo>
                  <a:lnTo>
                    <a:pt x="4090" y="10577"/>
                  </a:lnTo>
                  <a:lnTo>
                    <a:pt x="4010" y="10577"/>
                  </a:lnTo>
                  <a:lnTo>
                    <a:pt x="3971" y="10489"/>
                  </a:lnTo>
                  <a:lnTo>
                    <a:pt x="3971" y="10045"/>
                  </a:lnTo>
                  <a:lnTo>
                    <a:pt x="3892" y="9867"/>
                  </a:lnTo>
                  <a:lnTo>
                    <a:pt x="3851" y="9867"/>
                  </a:lnTo>
                  <a:lnTo>
                    <a:pt x="3614" y="10401"/>
                  </a:lnTo>
                  <a:lnTo>
                    <a:pt x="3574" y="10577"/>
                  </a:lnTo>
                  <a:lnTo>
                    <a:pt x="3574" y="10755"/>
                  </a:lnTo>
                  <a:lnTo>
                    <a:pt x="3533" y="10933"/>
                  </a:lnTo>
                  <a:lnTo>
                    <a:pt x="3454" y="11023"/>
                  </a:lnTo>
                  <a:lnTo>
                    <a:pt x="3335" y="10933"/>
                  </a:lnTo>
                  <a:lnTo>
                    <a:pt x="3296" y="11023"/>
                  </a:lnTo>
                  <a:lnTo>
                    <a:pt x="3256" y="11111"/>
                  </a:lnTo>
                  <a:lnTo>
                    <a:pt x="3296" y="11377"/>
                  </a:lnTo>
                  <a:lnTo>
                    <a:pt x="3335" y="11467"/>
                  </a:lnTo>
                  <a:lnTo>
                    <a:pt x="3296" y="11645"/>
                  </a:lnTo>
                  <a:lnTo>
                    <a:pt x="3217" y="11911"/>
                  </a:lnTo>
                  <a:lnTo>
                    <a:pt x="3176" y="12000"/>
                  </a:lnTo>
                  <a:lnTo>
                    <a:pt x="3097" y="12178"/>
                  </a:lnTo>
                  <a:lnTo>
                    <a:pt x="2939" y="12178"/>
                  </a:lnTo>
                  <a:lnTo>
                    <a:pt x="2819" y="12356"/>
                  </a:lnTo>
                  <a:lnTo>
                    <a:pt x="2700" y="12534"/>
                  </a:lnTo>
                  <a:lnTo>
                    <a:pt x="2542" y="12800"/>
                  </a:lnTo>
                  <a:lnTo>
                    <a:pt x="2461" y="12978"/>
                  </a:lnTo>
                  <a:lnTo>
                    <a:pt x="2422" y="13156"/>
                  </a:lnTo>
                  <a:lnTo>
                    <a:pt x="2382" y="13244"/>
                  </a:lnTo>
                  <a:lnTo>
                    <a:pt x="2303" y="13244"/>
                  </a:lnTo>
                  <a:lnTo>
                    <a:pt x="2264" y="13334"/>
                  </a:lnTo>
                  <a:lnTo>
                    <a:pt x="2183" y="13422"/>
                  </a:lnTo>
                  <a:lnTo>
                    <a:pt x="2144" y="13600"/>
                  </a:lnTo>
                  <a:lnTo>
                    <a:pt x="2065" y="13689"/>
                  </a:lnTo>
                  <a:lnTo>
                    <a:pt x="2025" y="13778"/>
                  </a:lnTo>
                  <a:lnTo>
                    <a:pt x="1946" y="14044"/>
                  </a:lnTo>
                  <a:lnTo>
                    <a:pt x="1867" y="14133"/>
                  </a:lnTo>
                  <a:lnTo>
                    <a:pt x="1508" y="14133"/>
                  </a:lnTo>
                  <a:lnTo>
                    <a:pt x="1429" y="14222"/>
                  </a:lnTo>
                  <a:lnTo>
                    <a:pt x="1310" y="14311"/>
                  </a:lnTo>
                  <a:lnTo>
                    <a:pt x="1192" y="14400"/>
                  </a:lnTo>
                  <a:lnTo>
                    <a:pt x="1072" y="14578"/>
                  </a:lnTo>
                  <a:lnTo>
                    <a:pt x="914" y="14933"/>
                  </a:lnTo>
                  <a:lnTo>
                    <a:pt x="794" y="15199"/>
                  </a:lnTo>
                  <a:lnTo>
                    <a:pt x="715" y="15377"/>
                  </a:lnTo>
                  <a:lnTo>
                    <a:pt x="675" y="15645"/>
                  </a:lnTo>
                  <a:lnTo>
                    <a:pt x="675" y="16000"/>
                  </a:lnTo>
                  <a:lnTo>
                    <a:pt x="635" y="16178"/>
                  </a:lnTo>
                  <a:lnTo>
                    <a:pt x="675" y="16267"/>
                  </a:lnTo>
                  <a:lnTo>
                    <a:pt x="675" y="16444"/>
                  </a:lnTo>
                  <a:lnTo>
                    <a:pt x="596" y="16534"/>
                  </a:lnTo>
                  <a:lnTo>
                    <a:pt x="517" y="16712"/>
                  </a:lnTo>
                  <a:lnTo>
                    <a:pt x="436" y="16800"/>
                  </a:lnTo>
                  <a:lnTo>
                    <a:pt x="318" y="16890"/>
                  </a:lnTo>
                  <a:lnTo>
                    <a:pt x="239" y="16890"/>
                  </a:lnTo>
                  <a:lnTo>
                    <a:pt x="199" y="16800"/>
                  </a:lnTo>
                  <a:lnTo>
                    <a:pt x="119" y="16712"/>
                  </a:lnTo>
                  <a:lnTo>
                    <a:pt x="40" y="16978"/>
                  </a:lnTo>
                  <a:lnTo>
                    <a:pt x="0" y="17156"/>
                  </a:lnTo>
                  <a:lnTo>
                    <a:pt x="40" y="18755"/>
                  </a:lnTo>
                  <a:lnTo>
                    <a:pt x="476" y="18755"/>
                  </a:lnTo>
                  <a:lnTo>
                    <a:pt x="833" y="18578"/>
                  </a:lnTo>
                  <a:lnTo>
                    <a:pt x="993" y="18578"/>
                  </a:lnTo>
                  <a:lnTo>
                    <a:pt x="1946" y="18222"/>
                  </a:lnTo>
                  <a:lnTo>
                    <a:pt x="2104" y="18222"/>
                  </a:lnTo>
                  <a:lnTo>
                    <a:pt x="3097" y="17866"/>
                  </a:lnTo>
                  <a:lnTo>
                    <a:pt x="3136" y="17866"/>
                  </a:lnTo>
                  <a:lnTo>
                    <a:pt x="3415" y="17600"/>
                  </a:lnTo>
                  <a:lnTo>
                    <a:pt x="3454" y="17512"/>
                  </a:lnTo>
                  <a:lnTo>
                    <a:pt x="3732" y="17156"/>
                  </a:lnTo>
                  <a:lnTo>
                    <a:pt x="3892" y="16978"/>
                  </a:lnTo>
                  <a:lnTo>
                    <a:pt x="3931" y="16978"/>
                  </a:lnTo>
                  <a:lnTo>
                    <a:pt x="4010" y="17066"/>
                  </a:lnTo>
                  <a:lnTo>
                    <a:pt x="4050" y="16978"/>
                  </a:lnTo>
                  <a:lnTo>
                    <a:pt x="4169" y="16800"/>
                  </a:lnTo>
                  <a:lnTo>
                    <a:pt x="4169" y="16534"/>
                  </a:lnTo>
                  <a:lnTo>
                    <a:pt x="4289" y="16534"/>
                  </a:lnTo>
                  <a:lnTo>
                    <a:pt x="4407" y="16356"/>
                  </a:lnTo>
                  <a:lnTo>
                    <a:pt x="4646" y="16089"/>
                  </a:lnTo>
                  <a:lnTo>
                    <a:pt x="4685" y="16000"/>
                  </a:lnTo>
                  <a:lnTo>
                    <a:pt x="4765" y="16000"/>
                  </a:lnTo>
                  <a:lnTo>
                    <a:pt x="4844" y="15822"/>
                  </a:lnTo>
                  <a:lnTo>
                    <a:pt x="4883" y="15733"/>
                  </a:lnTo>
                  <a:lnTo>
                    <a:pt x="4924" y="15822"/>
                  </a:lnTo>
                  <a:lnTo>
                    <a:pt x="5122" y="15822"/>
                  </a:lnTo>
                  <a:lnTo>
                    <a:pt x="5201" y="15733"/>
                  </a:lnTo>
                  <a:lnTo>
                    <a:pt x="5360" y="15645"/>
                  </a:lnTo>
                  <a:lnTo>
                    <a:pt x="5956" y="15467"/>
                  </a:lnTo>
                  <a:lnTo>
                    <a:pt x="6233" y="15467"/>
                  </a:lnTo>
                  <a:lnTo>
                    <a:pt x="6511" y="15377"/>
                  </a:lnTo>
                  <a:lnTo>
                    <a:pt x="7544" y="15111"/>
                  </a:lnTo>
                  <a:lnTo>
                    <a:pt x="7664" y="15111"/>
                  </a:lnTo>
                  <a:lnTo>
                    <a:pt x="8418" y="14933"/>
                  </a:lnTo>
                  <a:lnTo>
                    <a:pt x="8418" y="15289"/>
                  </a:lnTo>
                  <a:lnTo>
                    <a:pt x="8378" y="15377"/>
                  </a:lnTo>
                  <a:lnTo>
                    <a:pt x="8378" y="15467"/>
                  </a:lnTo>
                  <a:lnTo>
                    <a:pt x="8457" y="15645"/>
                  </a:lnTo>
                  <a:lnTo>
                    <a:pt x="8656" y="15199"/>
                  </a:lnTo>
                  <a:lnTo>
                    <a:pt x="8775" y="15377"/>
                  </a:lnTo>
                  <a:lnTo>
                    <a:pt x="8933" y="15733"/>
                  </a:lnTo>
                  <a:lnTo>
                    <a:pt x="9172" y="16356"/>
                  </a:lnTo>
                  <a:lnTo>
                    <a:pt x="9211" y="17156"/>
                  </a:lnTo>
                  <a:lnTo>
                    <a:pt x="9847" y="16978"/>
                  </a:lnTo>
                  <a:lnTo>
                    <a:pt x="10403" y="16712"/>
                  </a:lnTo>
                  <a:lnTo>
                    <a:pt x="11475" y="16356"/>
                  </a:lnTo>
                  <a:lnTo>
                    <a:pt x="12031" y="16178"/>
                  </a:lnTo>
                  <a:lnTo>
                    <a:pt x="12071" y="16178"/>
                  </a:lnTo>
                  <a:lnTo>
                    <a:pt x="12785" y="17244"/>
                  </a:lnTo>
                  <a:lnTo>
                    <a:pt x="13936" y="19111"/>
                  </a:lnTo>
                  <a:lnTo>
                    <a:pt x="15247" y="21066"/>
                  </a:lnTo>
                  <a:lnTo>
                    <a:pt x="15485" y="21512"/>
                  </a:lnTo>
                  <a:lnTo>
                    <a:pt x="15604" y="21600"/>
                  </a:lnTo>
                  <a:lnTo>
                    <a:pt x="15724" y="21512"/>
                  </a:lnTo>
                  <a:lnTo>
                    <a:pt x="15803" y="21244"/>
                  </a:lnTo>
                  <a:lnTo>
                    <a:pt x="15882" y="21156"/>
                  </a:lnTo>
                  <a:lnTo>
                    <a:pt x="15922" y="20978"/>
                  </a:lnTo>
                  <a:lnTo>
                    <a:pt x="16001" y="20978"/>
                  </a:lnTo>
                  <a:lnTo>
                    <a:pt x="16001" y="21066"/>
                  </a:lnTo>
                  <a:lnTo>
                    <a:pt x="16081" y="21066"/>
                  </a:lnTo>
                  <a:lnTo>
                    <a:pt x="16240" y="20978"/>
                  </a:lnTo>
                  <a:lnTo>
                    <a:pt x="16358" y="20800"/>
                  </a:lnTo>
                  <a:lnTo>
                    <a:pt x="16439" y="20889"/>
                  </a:lnTo>
                  <a:lnTo>
                    <a:pt x="16557" y="20889"/>
                  </a:lnTo>
                  <a:lnTo>
                    <a:pt x="16676" y="20800"/>
                  </a:lnTo>
                  <a:lnTo>
                    <a:pt x="16796" y="20800"/>
                  </a:lnTo>
                  <a:lnTo>
                    <a:pt x="16835" y="20711"/>
                  </a:lnTo>
                  <a:lnTo>
                    <a:pt x="16835" y="20622"/>
                  </a:lnTo>
                  <a:lnTo>
                    <a:pt x="16915" y="20444"/>
                  </a:lnTo>
                  <a:lnTo>
                    <a:pt x="16954" y="20177"/>
                  </a:lnTo>
                  <a:lnTo>
                    <a:pt x="16954" y="19377"/>
                  </a:lnTo>
                  <a:lnTo>
                    <a:pt x="16994" y="19377"/>
                  </a:lnTo>
                  <a:lnTo>
                    <a:pt x="17033" y="19555"/>
                  </a:lnTo>
                  <a:lnTo>
                    <a:pt x="17033" y="20000"/>
                  </a:lnTo>
                  <a:lnTo>
                    <a:pt x="17074" y="20177"/>
                  </a:lnTo>
                  <a:lnTo>
                    <a:pt x="17114" y="20177"/>
                  </a:lnTo>
                  <a:lnTo>
                    <a:pt x="17153" y="20089"/>
                  </a:lnTo>
                  <a:lnTo>
                    <a:pt x="17114" y="19911"/>
                  </a:lnTo>
                  <a:lnTo>
                    <a:pt x="17153" y="19645"/>
                  </a:lnTo>
                  <a:lnTo>
                    <a:pt x="17114" y="19289"/>
                  </a:lnTo>
                  <a:lnTo>
                    <a:pt x="17153" y="18933"/>
                  </a:lnTo>
                  <a:lnTo>
                    <a:pt x="17193" y="18489"/>
                  </a:lnTo>
                  <a:lnTo>
                    <a:pt x="17272" y="17956"/>
                  </a:lnTo>
                  <a:lnTo>
                    <a:pt x="17311" y="17778"/>
                  </a:lnTo>
                  <a:lnTo>
                    <a:pt x="17351" y="17688"/>
                  </a:lnTo>
                  <a:lnTo>
                    <a:pt x="17431" y="17422"/>
                  </a:lnTo>
                  <a:lnTo>
                    <a:pt x="17629" y="16800"/>
                  </a:lnTo>
                  <a:lnTo>
                    <a:pt x="17749" y="16534"/>
                  </a:lnTo>
                  <a:lnTo>
                    <a:pt x="17789" y="16356"/>
                  </a:lnTo>
                  <a:lnTo>
                    <a:pt x="17868" y="16178"/>
                  </a:lnTo>
                  <a:lnTo>
                    <a:pt x="18067" y="15911"/>
                  </a:lnTo>
                  <a:lnTo>
                    <a:pt x="18185" y="15733"/>
                  </a:lnTo>
                  <a:lnTo>
                    <a:pt x="18225" y="15555"/>
                  </a:lnTo>
                  <a:lnTo>
                    <a:pt x="18185" y="15467"/>
                  </a:lnTo>
                  <a:lnTo>
                    <a:pt x="18026" y="15467"/>
                  </a:lnTo>
                  <a:lnTo>
                    <a:pt x="17986" y="15289"/>
                  </a:lnTo>
                  <a:lnTo>
                    <a:pt x="17947" y="15199"/>
                  </a:lnTo>
                  <a:lnTo>
                    <a:pt x="17947" y="15111"/>
                  </a:lnTo>
                  <a:lnTo>
                    <a:pt x="18067" y="15023"/>
                  </a:lnTo>
                  <a:lnTo>
                    <a:pt x="18067" y="14755"/>
                  </a:lnTo>
                  <a:lnTo>
                    <a:pt x="17986" y="14667"/>
                  </a:lnTo>
                  <a:lnTo>
                    <a:pt x="17947" y="14667"/>
                  </a:lnTo>
                  <a:lnTo>
                    <a:pt x="17907" y="14578"/>
                  </a:lnTo>
                  <a:lnTo>
                    <a:pt x="17868" y="14222"/>
                  </a:lnTo>
                  <a:lnTo>
                    <a:pt x="17868" y="14133"/>
                  </a:lnTo>
                  <a:lnTo>
                    <a:pt x="17907" y="14133"/>
                  </a:lnTo>
                  <a:lnTo>
                    <a:pt x="17947" y="14311"/>
                  </a:lnTo>
                  <a:lnTo>
                    <a:pt x="17986" y="14400"/>
                  </a:lnTo>
                  <a:lnTo>
                    <a:pt x="18106" y="14489"/>
                  </a:lnTo>
                  <a:lnTo>
                    <a:pt x="18106" y="14667"/>
                  </a:lnTo>
                  <a:lnTo>
                    <a:pt x="18185" y="14845"/>
                  </a:lnTo>
                  <a:lnTo>
                    <a:pt x="18106" y="15023"/>
                  </a:lnTo>
                  <a:lnTo>
                    <a:pt x="18106" y="15111"/>
                  </a:lnTo>
                  <a:lnTo>
                    <a:pt x="18146" y="15199"/>
                  </a:lnTo>
                  <a:lnTo>
                    <a:pt x="18265" y="15377"/>
                  </a:lnTo>
                  <a:lnTo>
                    <a:pt x="18304" y="15377"/>
                  </a:lnTo>
                  <a:lnTo>
                    <a:pt x="18344" y="15289"/>
                  </a:lnTo>
                  <a:lnTo>
                    <a:pt x="18464" y="15111"/>
                  </a:lnTo>
                  <a:lnTo>
                    <a:pt x="18543" y="15023"/>
                  </a:lnTo>
                  <a:lnTo>
                    <a:pt x="18503" y="14845"/>
                  </a:lnTo>
                  <a:lnTo>
                    <a:pt x="18543" y="14755"/>
                  </a:lnTo>
                  <a:lnTo>
                    <a:pt x="18622" y="14667"/>
                  </a:lnTo>
                  <a:lnTo>
                    <a:pt x="18661" y="14667"/>
                  </a:lnTo>
                  <a:lnTo>
                    <a:pt x="18661" y="14044"/>
                  </a:lnTo>
                  <a:lnTo>
                    <a:pt x="18622" y="13867"/>
                  </a:lnTo>
                  <a:lnTo>
                    <a:pt x="18582" y="13778"/>
                  </a:lnTo>
                  <a:lnTo>
                    <a:pt x="18582" y="13689"/>
                  </a:lnTo>
                  <a:lnTo>
                    <a:pt x="18661" y="13689"/>
                  </a:lnTo>
                  <a:lnTo>
                    <a:pt x="18701" y="13956"/>
                  </a:lnTo>
                  <a:lnTo>
                    <a:pt x="18781" y="14044"/>
                  </a:lnTo>
                  <a:lnTo>
                    <a:pt x="18781" y="14222"/>
                  </a:lnTo>
                  <a:lnTo>
                    <a:pt x="18821" y="14222"/>
                  </a:lnTo>
                  <a:lnTo>
                    <a:pt x="18900" y="14133"/>
                  </a:lnTo>
                  <a:lnTo>
                    <a:pt x="19257" y="13689"/>
                  </a:lnTo>
                  <a:lnTo>
                    <a:pt x="19417" y="13600"/>
                  </a:lnTo>
                  <a:lnTo>
                    <a:pt x="19733" y="13511"/>
                  </a:lnTo>
                  <a:lnTo>
                    <a:pt x="19733" y="13334"/>
                  </a:lnTo>
                  <a:lnTo>
                    <a:pt x="19615" y="13334"/>
                  </a:lnTo>
                  <a:lnTo>
                    <a:pt x="19654" y="13066"/>
                  </a:lnTo>
                  <a:lnTo>
                    <a:pt x="19774" y="12888"/>
                  </a:lnTo>
                  <a:lnTo>
                    <a:pt x="19774" y="12978"/>
                  </a:lnTo>
                  <a:lnTo>
                    <a:pt x="19814" y="13244"/>
                  </a:lnTo>
                  <a:lnTo>
                    <a:pt x="19893" y="13422"/>
                  </a:lnTo>
                  <a:lnTo>
                    <a:pt x="19932" y="13334"/>
                  </a:lnTo>
                  <a:lnTo>
                    <a:pt x="19932" y="12978"/>
                  </a:lnTo>
                  <a:lnTo>
                    <a:pt x="19972" y="12888"/>
                  </a:lnTo>
                  <a:lnTo>
                    <a:pt x="20051" y="12978"/>
                  </a:lnTo>
                  <a:lnTo>
                    <a:pt x="20051" y="13244"/>
                  </a:lnTo>
                  <a:lnTo>
                    <a:pt x="20131" y="13334"/>
                  </a:lnTo>
                  <a:lnTo>
                    <a:pt x="20210" y="13244"/>
                  </a:lnTo>
                  <a:lnTo>
                    <a:pt x="20250" y="13156"/>
                  </a:lnTo>
                  <a:lnTo>
                    <a:pt x="20250" y="12888"/>
                  </a:lnTo>
                  <a:lnTo>
                    <a:pt x="20329" y="12712"/>
                  </a:lnTo>
                  <a:lnTo>
                    <a:pt x="20329" y="12534"/>
                  </a:lnTo>
                  <a:lnTo>
                    <a:pt x="20408" y="12356"/>
                  </a:lnTo>
                  <a:lnTo>
                    <a:pt x="20408" y="12089"/>
                  </a:lnTo>
                  <a:lnTo>
                    <a:pt x="20489" y="12089"/>
                  </a:lnTo>
                  <a:lnTo>
                    <a:pt x="20568" y="11911"/>
                  </a:lnTo>
                  <a:lnTo>
                    <a:pt x="20607" y="11822"/>
                  </a:lnTo>
                  <a:lnTo>
                    <a:pt x="20568" y="11733"/>
                  </a:lnTo>
                  <a:lnTo>
                    <a:pt x="20568" y="11645"/>
                  </a:lnTo>
                  <a:lnTo>
                    <a:pt x="20607" y="11555"/>
                  </a:lnTo>
                  <a:lnTo>
                    <a:pt x="20647" y="11467"/>
                  </a:lnTo>
                  <a:lnTo>
                    <a:pt x="20568" y="11111"/>
                  </a:lnTo>
                  <a:lnTo>
                    <a:pt x="20528" y="11023"/>
                  </a:lnTo>
                  <a:lnTo>
                    <a:pt x="20449" y="11111"/>
                  </a:lnTo>
                  <a:lnTo>
                    <a:pt x="20489" y="11289"/>
                  </a:lnTo>
                  <a:lnTo>
                    <a:pt x="20449" y="11467"/>
                  </a:lnTo>
                  <a:lnTo>
                    <a:pt x="20449" y="11645"/>
                  </a:lnTo>
                  <a:lnTo>
                    <a:pt x="20369" y="11645"/>
                  </a:lnTo>
                  <a:lnTo>
                    <a:pt x="20369" y="11555"/>
                  </a:lnTo>
                  <a:lnTo>
                    <a:pt x="20329" y="11645"/>
                  </a:lnTo>
                  <a:lnTo>
                    <a:pt x="20250" y="11733"/>
                  </a:lnTo>
                  <a:lnTo>
                    <a:pt x="20250" y="11555"/>
                  </a:lnTo>
                  <a:lnTo>
                    <a:pt x="20290" y="11377"/>
                  </a:lnTo>
                  <a:lnTo>
                    <a:pt x="20329" y="11289"/>
                  </a:lnTo>
                  <a:lnTo>
                    <a:pt x="20250" y="11199"/>
                  </a:lnTo>
                  <a:lnTo>
                    <a:pt x="20250" y="10845"/>
                  </a:lnTo>
                  <a:lnTo>
                    <a:pt x="20171" y="10845"/>
                  </a:lnTo>
                  <a:lnTo>
                    <a:pt x="20131" y="10933"/>
                  </a:lnTo>
                  <a:lnTo>
                    <a:pt x="20171" y="11023"/>
                  </a:lnTo>
                  <a:lnTo>
                    <a:pt x="20131" y="11199"/>
                  </a:lnTo>
                  <a:lnTo>
                    <a:pt x="20131" y="11467"/>
                  </a:lnTo>
                  <a:lnTo>
                    <a:pt x="20051" y="11467"/>
                  </a:lnTo>
                  <a:lnTo>
                    <a:pt x="19972" y="11377"/>
                  </a:lnTo>
                  <a:lnTo>
                    <a:pt x="19932" y="11467"/>
                  </a:lnTo>
                  <a:lnTo>
                    <a:pt x="19932" y="11645"/>
                  </a:lnTo>
                  <a:lnTo>
                    <a:pt x="20011" y="11822"/>
                  </a:lnTo>
                  <a:lnTo>
                    <a:pt x="20011" y="12000"/>
                  </a:lnTo>
                  <a:lnTo>
                    <a:pt x="19932" y="11911"/>
                  </a:lnTo>
                  <a:lnTo>
                    <a:pt x="19893" y="11822"/>
                  </a:lnTo>
                  <a:lnTo>
                    <a:pt x="19814" y="11645"/>
                  </a:lnTo>
                  <a:lnTo>
                    <a:pt x="19733" y="11645"/>
                  </a:lnTo>
                  <a:lnTo>
                    <a:pt x="19733" y="11822"/>
                  </a:lnTo>
                  <a:lnTo>
                    <a:pt x="19814" y="12000"/>
                  </a:lnTo>
                  <a:lnTo>
                    <a:pt x="19774" y="12089"/>
                  </a:lnTo>
                  <a:lnTo>
                    <a:pt x="19694" y="12178"/>
                  </a:lnTo>
                  <a:lnTo>
                    <a:pt x="19694" y="11911"/>
                  </a:lnTo>
                  <a:lnTo>
                    <a:pt x="19654" y="11822"/>
                  </a:lnTo>
                  <a:lnTo>
                    <a:pt x="19575" y="11911"/>
                  </a:lnTo>
                  <a:lnTo>
                    <a:pt x="19535" y="12089"/>
                  </a:lnTo>
                  <a:lnTo>
                    <a:pt x="19535" y="12266"/>
                  </a:lnTo>
                  <a:lnTo>
                    <a:pt x="19417" y="12266"/>
                  </a:lnTo>
                  <a:lnTo>
                    <a:pt x="19336" y="12178"/>
                  </a:lnTo>
                  <a:lnTo>
                    <a:pt x="19297" y="12266"/>
                  </a:lnTo>
                  <a:lnTo>
                    <a:pt x="19218" y="12266"/>
                  </a:lnTo>
                  <a:lnTo>
                    <a:pt x="19099" y="12089"/>
                  </a:lnTo>
                  <a:lnTo>
                    <a:pt x="19019" y="12089"/>
                  </a:lnTo>
                  <a:lnTo>
                    <a:pt x="18940" y="12000"/>
                  </a:lnTo>
                  <a:lnTo>
                    <a:pt x="18860" y="11822"/>
                  </a:lnTo>
                  <a:lnTo>
                    <a:pt x="18661" y="11467"/>
                  </a:lnTo>
                  <a:lnTo>
                    <a:pt x="18543" y="11377"/>
                  </a:lnTo>
                  <a:lnTo>
                    <a:pt x="18543" y="10933"/>
                  </a:lnTo>
                  <a:lnTo>
                    <a:pt x="18582" y="10933"/>
                  </a:lnTo>
                  <a:lnTo>
                    <a:pt x="18622" y="11023"/>
                  </a:lnTo>
                  <a:lnTo>
                    <a:pt x="18781" y="11289"/>
                  </a:lnTo>
                  <a:lnTo>
                    <a:pt x="18821" y="11377"/>
                  </a:lnTo>
                  <a:lnTo>
                    <a:pt x="18940" y="11377"/>
                  </a:lnTo>
                  <a:lnTo>
                    <a:pt x="19019" y="11555"/>
                  </a:lnTo>
                  <a:lnTo>
                    <a:pt x="19099" y="11645"/>
                  </a:lnTo>
                  <a:lnTo>
                    <a:pt x="19139" y="11645"/>
                  </a:lnTo>
                  <a:lnTo>
                    <a:pt x="19297" y="11822"/>
                  </a:lnTo>
                  <a:lnTo>
                    <a:pt x="19376" y="11822"/>
                  </a:lnTo>
                  <a:lnTo>
                    <a:pt x="19417" y="11645"/>
                  </a:lnTo>
                  <a:lnTo>
                    <a:pt x="19535" y="11555"/>
                  </a:lnTo>
                  <a:lnTo>
                    <a:pt x="19535" y="11467"/>
                  </a:lnTo>
                  <a:lnTo>
                    <a:pt x="19615" y="11289"/>
                  </a:lnTo>
                  <a:lnTo>
                    <a:pt x="19654" y="11289"/>
                  </a:lnTo>
                  <a:lnTo>
                    <a:pt x="19694" y="11199"/>
                  </a:lnTo>
                  <a:lnTo>
                    <a:pt x="19733" y="10845"/>
                  </a:lnTo>
                  <a:lnTo>
                    <a:pt x="19774" y="10755"/>
                  </a:lnTo>
                  <a:lnTo>
                    <a:pt x="19853" y="10667"/>
                  </a:lnTo>
                  <a:lnTo>
                    <a:pt x="19853" y="10577"/>
                  </a:lnTo>
                  <a:lnTo>
                    <a:pt x="19932" y="10401"/>
                  </a:lnTo>
                  <a:lnTo>
                    <a:pt x="19893" y="10311"/>
                  </a:lnTo>
                  <a:lnTo>
                    <a:pt x="19853" y="10223"/>
                  </a:lnTo>
                  <a:lnTo>
                    <a:pt x="19814" y="10311"/>
                  </a:lnTo>
                  <a:lnTo>
                    <a:pt x="19733" y="10401"/>
                  </a:lnTo>
                  <a:lnTo>
                    <a:pt x="19615" y="10401"/>
                  </a:lnTo>
                  <a:lnTo>
                    <a:pt x="19575" y="10311"/>
                  </a:lnTo>
                  <a:lnTo>
                    <a:pt x="19615" y="10223"/>
                  </a:lnTo>
                  <a:lnTo>
                    <a:pt x="19694" y="10133"/>
                  </a:lnTo>
                  <a:lnTo>
                    <a:pt x="19733" y="9955"/>
                  </a:lnTo>
                  <a:lnTo>
                    <a:pt x="19853" y="10045"/>
                  </a:lnTo>
                  <a:lnTo>
                    <a:pt x="19893" y="9955"/>
                  </a:lnTo>
                  <a:lnTo>
                    <a:pt x="19893" y="9867"/>
                  </a:lnTo>
                  <a:lnTo>
                    <a:pt x="19774" y="9778"/>
                  </a:lnTo>
                  <a:lnTo>
                    <a:pt x="19853" y="9689"/>
                  </a:lnTo>
                  <a:lnTo>
                    <a:pt x="19932" y="9689"/>
                  </a:lnTo>
                  <a:lnTo>
                    <a:pt x="19932" y="9244"/>
                  </a:lnTo>
                  <a:lnTo>
                    <a:pt x="19893" y="9156"/>
                  </a:lnTo>
                  <a:lnTo>
                    <a:pt x="19853" y="9156"/>
                  </a:lnTo>
                  <a:lnTo>
                    <a:pt x="19774" y="9244"/>
                  </a:lnTo>
                  <a:lnTo>
                    <a:pt x="19694" y="9156"/>
                  </a:lnTo>
                  <a:lnTo>
                    <a:pt x="19654" y="9156"/>
                  </a:lnTo>
                  <a:lnTo>
                    <a:pt x="19575" y="9244"/>
                  </a:lnTo>
                  <a:lnTo>
                    <a:pt x="19575" y="9422"/>
                  </a:lnTo>
                  <a:lnTo>
                    <a:pt x="19496" y="9422"/>
                  </a:lnTo>
                  <a:lnTo>
                    <a:pt x="19496" y="9244"/>
                  </a:lnTo>
                  <a:lnTo>
                    <a:pt x="19456" y="9156"/>
                  </a:lnTo>
                  <a:lnTo>
                    <a:pt x="19376" y="9156"/>
                  </a:lnTo>
                  <a:lnTo>
                    <a:pt x="19218" y="9334"/>
                  </a:lnTo>
                  <a:lnTo>
                    <a:pt x="19178" y="9334"/>
                  </a:lnTo>
                  <a:lnTo>
                    <a:pt x="19178" y="9244"/>
                  </a:lnTo>
                  <a:lnTo>
                    <a:pt x="19218" y="9156"/>
                  </a:lnTo>
                  <a:lnTo>
                    <a:pt x="19218" y="8978"/>
                  </a:lnTo>
                  <a:lnTo>
                    <a:pt x="19178" y="8978"/>
                  </a:lnTo>
                  <a:lnTo>
                    <a:pt x="19099" y="9066"/>
                  </a:lnTo>
                  <a:lnTo>
                    <a:pt x="19019" y="9156"/>
                  </a:lnTo>
                  <a:lnTo>
                    <a:pt x="19019" y="8888"/>
                  </a:lnTo>
                  <a:lnTo>
                    <a:pt x="18781" y="8888"/>
                  </a:lnTo>
                  <a:lnTo>
                    <a:pt x="18701" y="8800"/>
                  </a:lnTo>
                  <a:lnTo>
                    <a:pt x="18622" y="8888"/>
                  </a:lnTo>
                  <a:lnTo>
                    <a:pt x="18543" y="8712"/>
                  </a:lnTo>
                  <a:lnTo>
                    <a:pt x="18464" y="8622"/>
                  </a:lnTo>
                  <a:lnTo>
                    <a:pt x="18424" y="8534"/>
                  </a:lnTo>
                  <a:lnTo>
                    <a:pt x="18464" y="8444"/>
                  </a:lnTo>
                  <a:lnTo>
                    <a:pt x="18503" y="8444"/>
                  </a:lnTo>
                  <a:lnTo>
                    <a:pt x="18860" y="8534"/>
                  </a:lnTo>
                  <a:lnTo>
                    <a:pt x="18940" y="8534"/>
                  </a:lnTo>
                  <a:lnTo>
                    <a:pt x="18940" y="8356"/>
                  </a:lnTo>
                  <a:lnTo>
                    <a:pt x="18979" y="8266"/>
                  </a:lnTo>
                  <a:lnTo>
                    <a:pt x="19019" y="8356"/>
                  </a:lnTo>
                  <a:lnTo>
                    <a:pt x="19019" y="8534"/>
                  </a:lnTo>
                  <a:lnTo>
                    <a:pt x="19058" y="8622"/>
                  </a:lnTo>
                  <a:lnTo>
                    <a:pt x="19297" y="8622"/>
                  </a:lnTo>
                  <a:lnTo>
                    <a:pt x="19336" y="8534"/>
                  </a:lnTo>
                  <a:lnTo>
                    <a:pt x="19376" y="8622"/>
                  </a:lnTo>
                  <a:lnTo>
                    <a:pt x="19496" y="8800"/>
                  </a:lnTo>
                  <a:lnTo>
                    <a:pt x="19535" y="8712"/>
                  </a:lnTo>
                  <a:lnTo>
                    <a:pt x="19575" y="8622"/>
                  </a:lnTo>
                  <a:lnTo>
                    <a:pt x="19575" y="8444"/>
                  </a:lnTo>
                  <a:lnTo>
                    <a:pt x="19496" y="8266"/>
                  </a:lnTo>
                  <a:lnTo>
                    <a:pt x="19496" y="8089"/>
                  </a:lnTo>
                  <a:lnTo>
                    <a:pt x="19417" y="8000"/>
                  </a:lnTo>
                  <a:lnTo>
                    <a:pt x="19336" y="7911"/>
                  </a:lnTo>
                  <a:lnTo>
                    <a:pt x="19297" y="7822"/>
                  </a:lnTo>
                  <a:lnTo>
                    <a:pt x="19336" y="7733"/>
                  </a:lnTo>
                  <a:lnTo>
                    <a:pt x="19376" y="7644"/>
                  </a:lnTo>
                  <a:lnTo>
                    <a:pt x="19535" y="7822"/>
                  </a:lnTo>
                  <a:lnTo>
                    <a:pt x="19615" y="7733"/>
                  </a:lnTo>
                  <a:lnTo>
                    <a:pt x="19694" y="7733"/>
                  </a:lnTo>
                  <a:lnTo>
                    <a:pt x="19733" y="7644"/>
                  </a:lnTo>
                  <a:lnTo>
                    <a:pt x="19733" y="7378"/>
                  </a:lnTo>
                  <a:close/>
                </a:path>
              </a:pathLst>
            </a:custGeom>
            <a:solidFill>
              <a:srgbClr val="FFFF4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06" name="North_Dakota"/>
            <p:cNvSpPr/>
            <p:nvPr/>
          </p:nvSpPr>
          <p:spPr>
            <a:xfrm>
              <a:off x="3175000" y="712853"/>
              <a:ext cx="1071567" cy="70781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029" y="21186"/>
                  </a:moveTo>
                  <a:lnTo>
                    <a:pt x="12489" y="21186"/>
                  </a:lnTo>
                  <a:lnTo>
                    <a:pt x="14536" y="21352"/>
                  </a:lnTo>
                  <a:lnTo>
                    <a:pt x="15305" y="21434"/>
                  </a:lnTo>
                  <a:lnTo>
                    <a:pt x="17402" y="21517"/>
                  </a:lnTo>
                  <a:lnTo>
                    <a:pt x="19604" y="21517"/>
                  </a:lnTo>
                  <a:lnTo>
                    <a:pt x="21549" y="21600"/>
                  </a:lnTo>
                  <a:lnTo>
                    <a:pt x="21497" y="21352"/>
                  </a:lnTo>
                  <a:lnTo>
                    <a:pt x="21497" y="21186"/>
                  </a:lnTo>
                  <a:lnTo>
                    <a:pt x="21549" y="21021"/>
                  </a:lnTo>
                  <a:lnTo>
                    <a:pt x="21600" y="20855"/>
                  </a:lnTo>
                  <a:lnTo>
                    <a:pt x="21600" y="20607"/>
                  </a:lnTo>
                  <a:lnTo>
                    <a:pt x="21549" y="20358"/>
                  </a:lnTo>
                  <a:lnTo>
                    <a:pt x="21497" y="20193"/>
                  </a:lnTo>
                  <a:lnTo>
                    <a:pt x="21497" y="19531"/>
                  </a:lnTo>
                  <a:lnTo>
                    <a:pt x="21447" y="19034"/>
                  </a:lnTo>
                  <a:lnTo>
                    <a:pt x="21344" y="18868"/>
                  </a:lnTo>
                  <a:lnTo>
                    <a:pt x="21190" y="18537"/>
                  </a:lnTo>
                  <a:lnTo>
                    <a:pt x="21140" y="18207"/>
                  </a:lnTo>
                  <a:lnTo>
                    <a:pt x="21088" y="18042"/>
                  </a:lnTo>
                  <a:lnTo>
                    <a:pt x="21037" y="17462"/>
                  </a:lnTo>
                  <a:lnTo>
                    <a:pt x="20934" y="17048"/>
                  </a:lnTo>
                  <a:lnTo>
                    <a:pt x="20934" y="15972"/>
                  </a:lnTo>
                  <a:lnTo>
                    <a:pt x="20986" y="15476"/>
                  </a:lnTo>
                  <a:lnTo>
                    <a:pt x="21037" y="15145"/>
                  </a:lnTo>
                  <a:lnTo>
                    <a:pt x="20833" y="14648"/>
                  </a:lnTo>
                  <a:lnTo>
                    <a:pt x="20833" y="14317"/>
                  </a:lnTo>
                  <a:lnTo>
                    <a:pt x="20883" y="14070"/>
                  </a:lnTo>
                  <a:lnTo>
                    <a:pt x="20833" y="13820"/>
                  </a:lnTo>
                  <a:lnTo>
                    <a:pt x="20833" y="13075"/>
                  </a:lnTo>
                  <a:lnTo>
                    <a:pt x="20781" y="12828"/>
                  </a:lnTo>
                  <a:lnTo>
                    <a:pt x="20833" y="12497"/>
                  </a:lnTo>
                  <a:lnTo>
                    <a:pt x="20833" y="12083"/>
                  </a:lnTo>
                  <a:lnTo>
                    <a:pt x="20781" y="11752"/>
                  </a:lnTo>
                  <a:lnTo>
                    <a:pt x="20833" y="11421"/>
                  </a:lnTo>
                  <a:lnTo>
                    <a:pt x="20781" y="11338"/>
                  </a:lnTo>
                  <a:lnTo>
                    <a:pt x="20781" y="10676"/>
                  </a:lnTo>
                  <a:lnTo>
                    <a:pt x="20730" y="10428"/>
                  </a:lnTo>
                  <a:lnTo>
                    <a:pt x="20678" y="10262"/>
                  </a:lnTo>
                  <a:lnTo>
                    <a:pt x="20627" y="9931"/>
                  </a:lnTo>
                  <a:lnTo>
                    <a:pt x="20577" y="9600"/>
                  </a:lnTo>
                  <a:lnTo>
                    <a:pt x="20474" y="9351"/>
                  </a:lnTo>
                  <a:lnTo>
                    <a:pt x="20423" y="9020"/>
                  </a:lnTo>
                  <a:lnTo>
                    <a:pt x="20320" y="8855"/>
                  </a:lnTo>
                  <a:lnTo>
                    <a:pt x="20270" y="8525"/>
                  </a:lnTo>
                  <a:lnTo>
                    <a:pt x="20218" y="8358"/>
                  </a:lnTo>
                  <a:lnTo>
                    <a:pt x="20218" y="7863"/>
                  </a:lnTo>
                  <a:lnTo>
                    <a:pt x="20167" y="7697"/>
                  </a:lnTo>
                  <a:lnTo>
                    <a:pt x="20013" y="7200"/>
                  </a:lnTo>
                  <a:lnTo>
                    <a:pt x="19963" y="6952"/>
                  </a:lnTo>
                  <a:lnTo>
                    <a:pt x="20013" y="6786"/>
                  </a:lnTo>
                  <a:lnTo>
                    <a:pt x="20013" y="5959"/>
                  </a:lnTo>
                  <a:lnTo>
                    <a:pt x="19963" y="5710"/>
                  </a:lnTo>
                  <a:lnTo>
                    <a:pt x="20013" y="5379"/>
                  </a:lnTo>
                  <a:lnTo>
                    <a:pt x="20013" y="4552"/>
                  </a:lnTo>
                  <a:lnTo>
                    <a:pt x="19963" y="4386"/>
                  </a:lnTo>
                  <a:lnTo>
                    <a:pt x="19963" y="4303"/>
                  </a:lnTo>
                  <a:lnTo>
                    <a:pt x="20013" y="4138"/>
                  </a:lnTo>
                  <a:lnTo>
                    <a:pt x="20116" y="3972"/>
                  </a:lnTo>
                  <a:lnTo>
                    <a:pt x="20167" y="3724"/>
                  </a:lnTo>
                  <a:lnTo>
                    <a:pt x="20116" y="3558"/>
                  </a:lnTo>
                  <a:lnTo>
                    <a:pt x="20064" y="3310"/>
                  </a:lnTo>
                  <a:lnTo>
                    <a:pt x="20013" y="3227"/>
                  </a:lnTo>
                  <a:lnTo>
                    <a:pt x="19911" y="2813"/>
                  </a:lnTo>
                  <a:lnTo>
                    <a:pt x="19911" y="2235"/>
                  </a:lnTo>
                  <a:lnTo>
                    <a:pt x="19808" y="1987"/>
                  </a:lnTo>
                  <a:lnTo>
                    <a:pt x="19808" y="1573"/>
                  </a:lnTo>
                  <a:lnTo>
                    <a:pt x="17864" y="1490"/>
                  </a:lnTo>
                  <a:lnTo>
                    <a:pt x="14946" y="1407"/>
                  </a:lnTo>
                  <a:lnTo>
                    <a:pt x="13462" y="1324"/>
                  </a:lnTo>
                  <a:lnTo>
                    <a:pt x="11670" y="1159"/>
                  </a:lnTo>
                  <a:lnTo>
                    <a:pt x="8087" y="828"/>
                  </a:lnTo>
                  <a:lnTo>
                    <a:pt x="6654" y="662"/>
                  </a:lnTo>
                  <a:lnTo>
                    <a:pt x="4146" y="414"/>
                  </a:lnTo>
                  <a:lnTo>
                    <a:pt x="1074" y="0"/>
                  </a:lnTo>
                  <a:lnTo>
                    <a:pt x="973" y="2399"/>
                  </a:lnTo>
                  <a:lnTo>
                    <a:pt x="870" y="3972"/>
                  </a:lnTo>
                  <a:lnTo>
                    <a:pt x="767" y="6621"/>
                  </a:lnTo>
                  <a:lnTo>
                    <a:pt x="512" y="10428"/>
                  </a:lnTo>
                  <a:lnTo>
                    <a:pt x="512" y="10841"/>
                  </a:lnTo>
                  <a:lnTo>
                    <a:pt x="256" y="15310"/>
                  </a:lnTo>
                  <a:lnTo>
                    <a:pt x="256" y="16055"/>
                  </a:lnTo>
                  <a:lnTo>
                    <a:pt x="153" y="17711"/>
                  </a:lnTo>
                  <a:lnTo>
                    <a:pt x="0" y="19945"/>
                  </a:lnTo>
                  <a:lnTo>
                    <a:pt x="3070" y="20276"/>
                  </a:lnTo>
                  <a:lnTo>
                    <a:pt x="3225" y="20358"/>
                  </a:lnTo>
                  <a:lnTo>
                    <a:pt x="5886" y="20689"/>
                  </a:lnTo>
                  <a:lnTo>
                    <a:pt x="10186" y="21021"/>
                  </a:lnTo>
                  <a:lnTo>
                    <a:pt x="12029" y="21186"/>
                  </a:lnTo>
                  <a:close/>
                </a:path>
              </a:pathLst>
            </a:custGeom>
            <a:solidFill>
              <a:srgbClr val="FCCD04"/>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07" name="Ohio"/>
            <p:cNvSpPr/>
            <p:nvPr/>
          </p:nvSpPr>
          <p:spPr>
            <a:xfrm>
              <a:off x="6018214" y="2080956"/>
              <a:ext cx="674692" cy="81305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500" y="4536"/>
                  </a:moveTo>
                  <a:lnTo>
                    <a:pt x="9258" y="4536"/>
                  </a:lnTo>
                  <a:lnTo>
                    <a:pt x="9176" y="4608"/>
                  </a:lnTo>
                  <a:lnTo>
                    <a:pt x="8932" y="4536"/>
                  </a:lnTo>
                  <a:lnTo>
                    <a:pt x="8932" y="4464"/>
                  </a:lnTo>
                  <a:lnTo>
                    <a:pt x="9095" y="4320"/>
                  </a:lnTo>
                  <a:lnTo>
                    <a:pt x="9906" y="4032"/>
                  </a:lnTo>
                  <a:lnTo>
                    <a:pt x="10070" y="3960"/>
                  </a:lnTo>
                  <a:lnTo>
                    <a:pt x="10150" y="3817"/>
                  </a:lnTo>
                  <a:lnTo>
                    <a:pt x="9744" y="3817"/>
                  </a:lnTo>
                  <a:lnTo>
                    <a:pt x="9664" y="3744"/>
                  </a:lnTo>
                  <a:lnTo>
                    <a:pt x="9664" y="3600"/>
                  </a:lnTo>
                  <a:lnTo>
                    <a:pt x="9420" y="3672"/>
                  </a:lnTo>
                  <a:lnTo>
                    <a:pt x="9420" y="3888"/>
                  </a:lnTo>
                  <a:lnTo>
                    <a:pt x="9338" y="3960"/>
                  </a:lnTo>
                  <a:lnTo>
                    <a:pt x="9014" y="4032"/>
                  </a:lnTo>
                  <a:lnTo>
                    <a:pt x="8851" y="3960"/>
                  </a:lnTo>
                  <a:lnTo>
                    <a:pt x="8608" y="3817"/>
                  </a:lnTo>
                  <a:lnTo>
                    <a:pt x="8364" y="3672"/>
                  </a:lnTo>
                  <a:lnTo>
                    <a:pt x="8039" y="3600"/>
                  </a:lnTo>
                  <a:lnTo>
                    <a:pt x="7877" y="3600"/>
                  </a:lnTo>
                  <a:lnTo>
                    <a:pt x="7633" y="3528"/>
                  </a:lnTo>
                  <a:lnTo>
                    <a:pt x="7471" y="3528"/>
                  </a:lnTo>
                  <a:lnTo>
                    <a:pt x="7308" y="3384"/>
                  </a:lnTo>
                  <a:lnTo>
                    <a:pt x="7065" y="3241"/>
                  </a:lnTo>
                  <a:lnTo>
                    <a:pt x="6902" y="3241"/>
                  </a:lnTo>
                  <a:lnTo>
                    <a:pt x="6902" y="3312"/>
                  </a:lnTo>
                  <a:lnTo>
                    <a:pt x="6739" y="3384"/>
                  </a:lnTo>
                  <a:lnTo>
                    <a:pt x="6577" y="3384"/>
                  </a:lnTo>
                  <a:lnTo>
                    <a:pt x="6415" y="3455"/>
                  </a:lnTo>
                  <a:lnTo>
                    <a:pt x="6253" y="3600"/>
                  </a:lnTo>
                  <a:lnTo>
                    <a:pt x="6333" y="3241"/>
                  </a:lnTo>
                  <a:lnTo>
                    <a:pt x="6415" y="3096"/>
                  </a:lnTo>
                  <a:lnTo>
                    <a:pt x="4873" y="3312"/>
                  </a:lnTo>
                  <a:lnTo>
                    <a:pt x="4303" y="3384"/>
                  </a:lnTo>
                  <a:lnTo>
                    <a:pt x="2030" y="3744"/>
                  </a:lnTo>
                  <a:lnTo>
                    <a:pt x="1868" y="3744"/>
                  </a:lnTo>
                  <a:lnTo>
                    <a:pt x="0" y="4032"/>
                  </a:lnTo>
                  <a:lnTo>
                    <a:pt x="82" y="5040"/>
                  </a:lnTo>
                  <a:lnTo>
                    <a:pt x="162" y="5616"/>
                  </a:lnTo>
                  <a:lnTo>
                    <a:pt x="244" y="6480"/>
                  </a:lnTo>
                  <a:lnTo>
                    <a:pt x="244" y="6623"/>
                  </a:lnTo>
                  <a:lnTo>
                    <a:pt x="488" y="8136"/>
                  </a:lnTo>
                  <a:lnTo>
                    <a:pt x="488" y="8496"/>
                  </a:lnTo>
                  <a:lnTo>
                    <a:pt x="650" y="9648"/>
                  </a:lnTo>
                  <a:lnTo>
                    <a:pt x="730" y="10584"/>
                  </a:lnTo>
                  <a:lnTo>
                    <a:pt x="894" y="11809"/>
                  </a:lnTo>
                  <a:lnTo>
                    <a:pt x="894" y="12023"/>
                  </a:lnTo>
                  <a:lnTo>
                    <a:pt x="1136" y="13752"/>
                  </a:lnTo>
                  <a:lnTo>
                    <a:pt x="1218" y="14255"/>
                  </a:lnTo>
                  <a:lnTo>
                    <a:pt x="1300" y="15408"/>
                  </a:lnTo>
                  <a:lnTo>
                    <a:pt x="1462" y="16344"/>
                  </a:lnTo>
                  <a:lnTo>
                    <a:pt x="1462" y="16560"/>
                  </a:lnTo>
                  <a:lnTo>
                    <a:pt x="1624" y="17783"/>
                  </a:lnTo>
                  <a:lnTo>
                    <a:pt x="1786" y="18936"/>
                  </a:lnTo>
                  <a:lnTo>
                    <a:pt x="2030" y="18792"/>
                  </a:lnTo>
                  <a:lnTo>
                    <a:pt x="2192" y="18792"/>
                  </a:lnTo>
                  <a:lnTo>
                    <a:pt x="2355" y="18936"/>
                  </a:lnTo>
                  <a:lnTo>
                    <a:pt x="2598" y="19008"/>
                  </a:lnTo>
                  <a:lnTo>
                    <a:pt x="2761" y="19008"/>
                  </a:lnTo>
                  <a:lnTo>
                    <a:pt x="3086" y="18936"/>
                  </a:lnTo>
                  <a:lnTo>
                    <a:pt x="3329" y="18864"/>
                  </a:lnTo>
                  <a:lnTo>
                    <a:pt x="3492" y="18719"/>
                  </a:lnTo>
                  <a:lnTo>
                    <a:pt x="3654" y="18719"/>
                  </a:lnTo>
                  <a:lnTo>
                    <a:pt x="3735" y="18792"/>
                  </a:lnTo>
                  <a:lnTo>
                    <a:pt x="3817" y="18936"/>
                  </a:lnTo>
                  <a:lnTo>
                    <a:pt x="3979" y="19008"/>
                  </a:lnTo>
                  <a:lnTo>
                    <a:pt x="4223" y="19081"/>
                  </a:lnTo>
                  <a:lnTo>
                    <a:pt x="4385" y="19224"/>
                  </a:lnTo>
                  <a:lnTo>
                    <a:pt x="4467" y="19296"/>
                  </a:lnTo>
                  <a:lnTo>
                    <a:pt x="4629" y="19441"/>
                  </a:lnTo>
                  <a:lnTo>
                    <a:pt x="4791" y="19655"/>
                  </a:lnTo>
                  <a:lnTo>
                    <a:pt x="4953" y="19872"/>
                  </a:lnTo>
                  <a:lnTo>
                    <a:pt x="4953" y="20232"/>
                  </a:lnTo>
                  <a:lnTo>
                    <a:pt x="5359" y="20304"/>
                  </a:lnTo>
                  <a:lnTo>
                    <a:pt x="5685" y="20377"/>
                  </a:lnTo>
                  <a:lnTo>
                    <a:pt x="5927" y="20377"/>
                  </a:lnTo>
                  <a:lnTo>
                    <a:pt x="6333" y="20304"/>
                  </a:lnTo>
                  <a:lnTo>
                    <a:pt x="6577" y="20377"/>
                  </a:lnTo>
                  <a:lnTo>
                    <a:pt x="6659" y="20377"/>
                  </a:lnTo>
                  <a:lnTo>
                    <a:pt x="6821" y="20448"/>
                  </a:lnTo>
                  <a:lnTo>
                    <a:pt x="7065" y="20664"/>
                  </a:lnTo>
                  <a:lnTo>
                    <a:pt x="7471" y="20880"/>
                  </a:lnTo>
                  <a:lnTo>
                    <a:pt x="7714" y="20951"/>
                  </a:lnTo>
                  <a:lnTo>
                    <a:pt x="7958" y="20951"/>
                  </a:lnTo>
                  <a:lnTo>
                    <a:pt x="8039" y="20880"/>
                  </a:lnTo>
                  <a:lnTo>
                    <a:pt x="8120" y="20664"/>
                  </a:lnTo>
                  <a:lnTo>
                    <a:pt x="8608" y="20520"/>
                  </a:lnTo>
                  <a:lnTo>
                    <a:pt x="9014" y="20591"/>
                  </a:lnTo>
                  <a:lnTo>
                    <a:pt x="9420" y="20664"/>
                  </a:lnTo>
                  <a:lnTo>
                    <a:pt x="9664" y="20808"/>
                  </a:lnTo>
                  <a:lnTo>
                    <a:pt x="9826" y="20951"/>
                  </a:lnTo>
                  <a:lnTo>
                    <a:pt x="10070" y="20808"/>
                  </a:lnTo>
                  <a:lnTo>
                    <a:pt x="10312" y="20736"/>
                  </a:lnTo>
                  <a:lnTo>
                    <a:pt x="10638" y="20736"/>
                  </a:lnTo>
                  <a:lnTo>
                    <a:pt x="10718" y="20448"/>
                  </a:lnTo>
                  <a:lnTo>
                    <a:pt x="11124" y="20160"/>
                  </a:lnTo>
                  <a:lnTo>
                    <a:pt x="11612" y="19944"/>
                  </a:lnTo>
                  <a:lnTo>
                    <a:pt x="11774" y="19944"/>
                  </a:lnTo>
                  <a:lnTo>
                    <a:pt x="11936" y="20232"/>
                  </a:lnTo>
                  <a:lnTo>
                    <a:pt x="12018" y="20377"/>
                  </a:lnTo>
                  <a:lnTo>
                    <a:pt x="12100" y="20664"/>
                  </a:lnTo>
                  <a:lnTo>
                    <a:pt x="12342" y="20808"/>
                  </a:lnTo>
                  <a:lnTo>
                    <a:pt x="12830" y="20880"/>
                  </a:lnTo>
                  <a:lnTo>
                    <a:pt x="13155" y="21096"/>
                  </a:lnTo>
                  <a:lnTo>
                    <a:pt x="13398" y="21240"/>
                  </a:lnTo>
                  <a:lnTo>
                    <a:pt x="13561" y="21456"/>
                  </a:lnTo>
                  <a:lnTo>
                    <a:pt x="13642" y="21527"/>
                  </a:lnTo>
                  <a:lnTo>
                    <a:pt x="13642" y="21600"/>
                  </a:lnTo>
                  <a:lnTo>
                    <a:pt x="14048" y="21527"/>
                  </a:lnTo>
                  <a:lnTo>
                    <a:pt x="14861" y="21240"/>
                  </a:lnTo>
                  <a:lnTo>
                    <a:pt x="14941" y="20520"/>
                  </a:lnTo>
                  <a:lnTo>
                    <a:pt x="14941" y="20448"/>
                  </a:lnTo>
                  <a:lnTo>
                    <a:pt x="15267" y="20377"/>
                  </a:lnTo>
                  <a:lnTo>
                    <a:pt x="15347" y="20304"/>
                  </a:lnTo>
                  <a:lnTo>
                    <a:pt x="15267" y="19944"/>
                  </a:lnTo>
                  <a:lnTo>
                    <a:pt x="15185" y="19655"/>
                  </a:lnTo>
                  <a:lnTo>
                    <a:pt x="15103" y="19368"/>
                  </a:lnTo>
                  <a:lnTo>
                    <a:pt x="15103" y="19152"/>
                  </a:lnTo>
                  <a:lnTo>
                    <a:pt x="15347" y="18864"/>
                  </a:lnTo>
                  <a:lnTo>
                    <a:pt x="15347" y="18504"/>
                  </a:lnTo>
                  <a:lnTo>
                    <a:pt x="15429" y="18216"/>
                  </a:lnTo>
                  <a:lnTo>
                    <a:pt x="15591" y="18000"/>
                  </a:lnTo>
                  <a:lnTo>
                    <a:pt x="15835" y="17783"/>
                  </a:lnTo>
                  <a:lnTo>
                    <a:pt x="15997" y="17928"/>
                  </a:lnTo>
                  <a:lnTo>
                    <a:pt x="16321" y="18000"/>
                  </a:lnTo>
                  <a:lnTo>
                    <a:pt x="16485" y="18145"/>
                  </a:lnTo>
                  <a:lnTo>
                    <a:pt x="16485" y="18288"/>
                  </a:lnTo>
                  <a:lnTo>
                    <a:pt x="16403" y="18504"/>
                  </a:lnTo>
                  <a:lnTo>
                    <a:pt x="16565" y="18504"/>
                  </a:lnTo>
                  <a:lnTo>
                    <a:pt x="16727" y="18432"/>
                  </a:lnTo>
                  <a:lnTo>
                    <a:pt x="16809" y="18145"/>
                  </a:lnTo>
                  <a:lnTo>
                    <a:pt x="16891" y="18072"/>
                  </a:lnTo>
                  <a:lnTo>
                    <a:pt x="17133" y="18145"/>
                  </a:lnTo>
                  <a:lnTo>
                    <a:pt x="17053" y="17928"/>
                  </a:lnTo>
                  <a:lnTo>
                    <a:pt x="17053" y="17712"/>
                  </a:lnTo>
                  <a:lnTo>
                    <a:pt x="16809" y="17496"/>
                  </a:lnTo>
                  <a:lnTo>
                    <a:pt x="16727" y="17352"/>
                  </a:lnTo>
                  <a:lnTo>
                    <a:pt x="17053" y="17280"/>
                  </a:lnTo>
                  <a:lnTo>
                    <a:pt x="17133" y="17136"/>
                  </a:lnTo>
                  <a:lnTo>
                    <a:pt x="17053" y="16704"/>
                  </a:lnTo>
                  <a:lnTo>
                    <a:pt x="17053" y="16487"/>
                  </a:lnTo>
                  <a:lnTo>
                    <a:pt x="17215" y="16416"/>
                  </a:lnTo>
                  <a:lnTo>
                    <a:pt x="17215" y="16127"/>
                  </a:lnTo>
                  <a:lnTo>
                    <a:pt x="17377" y="16056"/>
                  </a:lnTo>
                  <a:lnTo>
                    <a:pt x="17783" y="16056"/>
                  </a:lnTo>
                  <a:lnTo>
                    <a:pt x="17865" y="15840"/>
                  </a:lnTo>
                  <a:lnTo>
                    <a:pt x="17865" y="15624"/>
                  </a:lnTo>
                  <a:lnTo>
                    <a:pt x="18189" y="15336"/>
                  </a:lnTo>
                  <a:lnTo>
                    <a:pt x="18271" y="15191"/>
                  </a:lnTo>
                  <a:lnTo>
                    <a:pt x="18514" y="15264"/>
                  </a:lnTo>
                  <a:lnTo>
                    <a:pt x="18677" y="15408"/>
                  </a:lnTo>
                  <a:lnTo>
                    <a:pt x="18758" y="15480"/>
                  </a:lnTo>
                  <a:lnTo>
                    <a:pt x="19083" y="15264"/>
                  </a:lnTo>
                  <a:lnTo>
                    <a:pt x="19408" y="15191"/>
                  </a:lnTo>
                  <a:lnTo>
                    <a:pt x="19651" y="14832"/>
                  </a:lnTo>
                  <a:lnTo>
                    <a:pt x="19814" y="14688"/>
                  </a:lnTo>
                  <a:lnTo>
                    <a:pt x="19895" y="14617"/>
                  </a:lnTo>
                  <a:lnTo>
                    <a:pt x="20220" y="14112"/>
                  </a:lnTo>
                  <a:lnTo>
                    <a:pt x="20382" y="13896"/>
                  </a:lnTo>
                  <a:lnTo>
                    <a:pt x="20706" y="13681"/>
                  </a:lnTo>
                  <a:lnTo>
                    <a:pt x="20870" y="13608"/>
                  </a:lnTo>
                  <a:lnTo>
                    <a:pt x="20950" y="13176"/>
                  </a:lnTo>
                  <a:lnTo>
                    <a:pt x="21032" y="13032"/>
                  </a:lnTo>
                  <a:lnTo>
                    <a:pt x="21032" y="12959"/>
                  </a:lnTo>
                  <a:lnTo>
                    <a:pt x="20870" y="12745"/>
                  </a:lnTo>
                  <a:lnTo>
                    <a:pt x="20950" y="12456"/>
                  </a:lnTo>
                  <a:lnTo>
                    <a:pt x="20950" y="12240"/>
                  </a:lnTo>
                  <a:lnTo>
                    <a:pt x="21032" y="12096"/>
                  </a:lnTo>
                  <a:lnTo>
                    <a:pt x="20950" y="11952"/>
                  </a:lnTo>
                  <a:lnTo>
                    <a:pt x="20950" y="11809"/>
                  </a:lnTo>
                  <a:lnTo>
                    <a:pt x="21112" y="11736"/>
                  </a:lnTo>
                  <a:lnTo>
                    <a:pt x="21112" y="11592"/>
                  </a:lnTo>
                  <a:lnTo>
                    <a:pt x="21194" y="11160"/>
                  </a:lnTo>
                  <a:lnTo>
                    <a:pt x="21112" y="11160"/>
                  </a:lnTo>
                  <a:lnTo>
                    <a:pt x="21112" y="11016"/>
                  </a:lnTo>
                  <a:lnTo>
                    <a:pt x="21194" y="10440"/>
                  </a:lnTo>
                  <a:lnTo>
                    <a:pt x="21276" y="10224"/>
                  </a:lnTo>
                  <a:lnTo>
                    <a:pt x="21356" y="9936"/>
                  </a:lnTo>
                  <a:lnTo>
                    <a:pt x="21438" y="9720"/>
                  </a:lnTo>
                  <a:lnTo>
                    <a:pt x="21518" y="9504"/>
                  </a:lnTo>
                  <a:lnTo>
                    <a:pt x="21518" y="9360"/>
                  </a:lnTo>
                  <a:lnTo>
                    <a:pt x="21356" y="9144"/>
                  </a:lnTo>
                  <a:lnTo>
                    <a:pt x="21356" y="8641"/>
                  </a:lnTo>
                  <a:lnTo>
                    <a:pt x="21276" y="8424"/>
                  </a:lnTo>
                  <a:lnTo>
                    <a:pt x="20950" y="7992"/>
                  </a:lnTo>
                  <a:lnTo>
                    <a:pt x="20950" y="7848"/>
                  </a:lnTo>
                  <a:lnTo>
                    <a:pt x="21112" y="7704"/>
                  </a:lnTo>
                  <a:lnTo>
                    <a:pt x="21438" y="7632"/>
                  </a:lnTo>
                  <a:lnTo>
                    <a:pt x="21600" y="7559"/>
                  </a:lnTo>
                  <a:lnTo>
                    <a:pt x="21438" y="6336"/>
                  </a:lnTo>
                  <a:lnTo>
                    <a:pt x="21356" y="6049"/>
                  </a:lnTo>
                  <a:lnTo>
                    <a:pt x="21112" y="4824"/>
                  </a:lnTo>
                  <a:lnTo>
                    <a:pt x="21112" y="4751"/>
                  </a:lnTo>
                  <a:lnTo>
                    <a:pt x="20706" y="2808"/>
                  </a:lnTo>
                  <a:lnTo>
                    <a:pt x="20706" y="2664"/>
                  </a:lnTo>
                  <a:lnTo>
                    <a:pt x="20300" y="720"/>
                  </a:lnTo>
                  <a:lnTo>
                    <a:pt x="20220" y="0"/>
                  </a:lnTo>
                  <a:lnTo>
                    <a:pt x="19651" y="216"/>
                  </a:lnTo>
                  <a:lnTo>
                    <a:pt x="18839" y="649"/>
                  </a:lnTo>
                  <a:lnTo>
                    <a:pt x="18352" y="864"/>
                  </a:lnTo>
                  <a:lnTo>
                    <a:pt x="18027" y="936"/>
                  </a:lnTo>
                  <a:lnTo>
                    <a:pt x="17865" y="1009"/>
                  </a:lnTo>
                  <a:lnTo>
                    <a:pt x="17621" y="1152"/>
                  </a:lnTo>
                  <a:lnTo>
                    <a:pt x="17377" y="1440"/>
                  </a:lnTo>
                  <a:lnTo>
                    <a:pt x="16809" y="1656"/>
                  </a:lnTo>
                  <a:lnTo>
                    <a:pt x="16565" y="1728"/>
                  </a:lnTo>
                  <a:lnTo>
                    <a:pt x="16485" y="1945"/>
                  </a:lnTo>
                  <a:lnTo>
                    <a:pt x="15997" y="2519"/>
                  </a:lnTo>
                  <a:lnTo>
                    <a:pt x="15673" y="2808"/>
                  </a:lnTo>
                  <a:lnTo>
                    <a:pt x="15185" y="3312"/>
                  </a:lnTo>
                  <a:lnTo>
                    <a:pt x="14861" y="3455"/>
                  </a:lnTo>
                  <a:lnTo>
                    <a:pt x="14698" y="3528"/>
                  </a:lnTo>
                  <a:lnTo>
                    <a:pt x="14292" y="3600"/>
                  </a:lnTo>
                  <a:lnTo>
                    <a:pt x="14211" y="3672"/>
                  </a:lnTo>
                  <a:lnTo>
                    <a:pt x="13805" y="3600"/>
                  </a:lnTo>
                  <a:lnTo>
                    <a:pt x="13317" y="3672"/>
                  </a:lnTo>
                  <a:lnTo>
                    <a:pt x="12749" y="3960"/>
                  </a:lnTo>
                  <a:lnTo>
                    <a:pt x="12262" y="4177"/>
                  </a:lnTo>
                  <a:lnTo>
                    <a:pt x="12018" y="4248"/>
                  </a:lnTo>
                  <a:lnTo>
                    <a:pt x="11856" y="4320"/>
                  </a:lnTo>
                  <a:lnTo>
                    <a:pt x="11450" y="4536"/>
                  </a:lnTo>
                  <a:lnTo>
                    <a:pt x="11288" y="4608"/>
                  </a:lnTo>
                  <a:lnTo>
                    <a:pt x="10638" y="4320"/>
                  </a:lnTo>
                  <a:lnTo>
                    <a:pt x="10394" y="4177"/>
                  </a:lnTo>
                  <a:lnTo>
                    <a:pt x="10312" y="4177"/>
                  </a:lnTo>
                  <a:lnTo>
                    <a:pt x="10150" y="4248"/>
                  </a:lnTo>
                  <a:lnTo>
                    <a:pt x="9906" y="4248"/>
                  </a:lnTo>
                  <a:lnTo>
                    <a:pt x="9664" y="4320"/>
                  </a:lnTo>
                  <a:lnTo>
                    <a:pt x="9500" y="4536"/>
                  </a:lnTo>
                  <a:close/>
                </a:path>
              </a:pathLst>
            </a:custGeom>
            <a:solidFill>
              <a:srgbClr val="FFFF4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08" name="Oklahoma"/>
            <p:cNvSpPr/>
            <p:nvPr/>
          </p:nvSpPr>
          <p:spPr>
            <a:xfrm>
              <a:off x="3178175" y="3314965"/>
              <a:ext cx="1397005" cy="77062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5758" y="1293"/>
                  </a:moveTo>
                  <a:lnTo>
                    <a:pt x="14701" y="1293"/>
                  </a:lnTo>
                  <a:lnTo>
                    <a:pt x="13956" y="1217"/>
                  </a:lnTo>
                  <a:lnTo>
                    <a:pt x="13093" y="1217"/>
                  </a:lnTo>
                  <a:lnTo>
                    <a:pt x="12349" y="1140"/>
                  </a:lnTo>
                  <a:lnTo>
                    <a:pt x="11251" y="1140"/>
                  </a:lnTo>
                  <a:lnTo>
                    <a:pt x="10114" y="989"/>
                  </a:lnTo>
                  <a:lnTo>
                    <a:pt x="8742" y="989"/>
                  </a:lnTo>
                  <a:lnTo>
                    <a:pt x="7606" y="837"/>
                  </a:lnTo>
                  <a:lnTo>
                    <a:pt x="7409" y="837"/>
                  </a:lnTo>
                  <a:lnTo>
                    <a:pt x="6076" y="684"/>
                  </a:lnTo>
                  <a:lnTo>
                    <a:pt x="5292" y="609"/>
                  </a:lnTo>
                  <a:lnTo>
                    <a:pt x="4978" y="609"/>
                  </a:lnTo>
                  <a:lnTo>
                    <a:pt x="3764" y="456"/>
                  </a:lnTo>
                  <a:lnTo>
                    <a:pt x="2588" y="305"/>
                  </a:lnTo>
                  <a:lnTo>
                    <a:pt x="1960" y="305"/>
                  </a:lnTo>
                  <a:lnTo>
                    <a:pt x="1411" y="228"/>
                  </a:lnTo>
                  <a:lnTo>
                    <a:pt x="784" y="152"/>
                  </a:lnTo>
                  <a:lnTo>
                    <a:pt x="431" y="76"/>
                  </a:lnTo>
                  <a:lnTo>
                    <a:pt x="117" y="0"/>
                  </a:lnTo>
                  <a:lnTo>
                    <a:pt x="0" y="3118"/>
                  </a:lnTo>
                  <a:lnTo>
                    <a:pt x="2156" y="3346"/>
                  </a:lnTo>
                  <a:lnTo>
                    <a:pt x="2509" y="3422"/>
                  </a:lnTo>
                  <a:lnTo>
                    <a:pt x="3488" y="3574"/>
                  </a:lnTo>
                  <a:lnTo>
                    <a:pt x="4861" y="3727"/>
                  </a:lnTo>
                  <a:lnTo>
                    <a:pt x="5214" y="3727"/>
                  </a:lnTo>
                  <a:lnTo>
                    <a:pt x="6194" y="3803"/>
                  </a:lnTo>
                  <a:lnTo>
                    <a:pt x="7566" y="3955"/>
                  </a:lnTo>
                  <a:lnTo>
                    <a:pt x="7487" y="6693"/>
                  </a:lnTo>
                  <a:lnTo>
                    <a:pt x="7449" y="7682"/>
                  </a:lnTo>
                  <a:lnTo>
                    <a:pt x="7409" y="9279"/>
                  </a:lnTo>
                  <a:lnTo>
                    <a:pt x="7409" y="10495"/>
                  </a:lnTo>
                  <a:lnTo>
                    <a:pt x="7370" y="11940"/>
                  </a:lnTo>
                  <a:lnTo>
                    <a:pt x="7330" y="12854"/>
                  </a:lnTo>
                  <a:lnTo>
                    <a:pt x="7330" y="14603"/>
                  </a:lnTo>
                  <a:lnTo>
                    <a:pt x="7292" y="15744"/>
                  </a:lnTo>
                  <a:lnTo>
                    <a:pt x="7330" y="15667"/>
                  </a:lnTo>
                  <a:lnTo>
                    <a:pt x="7449" y="15667"/>
                  </a:lnTo>
                  <a:lnTo>
                    <a:pt x="7487" y="15744"/>
                  </a:lnTo>
                  <a:lnTo>
                    <a:pt x="7566" y="15820"/>
                  </a:lnTo>
                  <a:lnTo>
                    <a:pt x="7683" y="16048"/>
                  </a:lnTo>
                  <a:lnTo>
                    <a:pt x="7763" y="16048"/>
                  </a:lnTo>
                  <a:lnTo>
                    <a:pt x="7763" y="16276"/>
                  </a:lnTo>
                  <a:lnTo>
                    <a:pt x="7880" y="16580"/>
                  </a:lnTo>
                  <a:lnTo>
                    <a:pt x="7997" y="16809"/>
                  </a:lnTo>
                  <a:lnTo>
                    <a:pt x="8075" y="16884"/>
                  </a:lnTo>
                  <a:lnTo>
                    <a:pt x="8154" y="16884"/>
                  </a:lnTo>
                  <a:lnTo>
                    <a:pt x="8271" y="16961"/>
                  </a:lnTo>
                  <a:lnTo>
                    <a:pt x="8311" y="16961"/>
                  </a:lnTo>
                  <a:lnTo>
                    <a:pt x="8389" y="16733"/>
                  </a:lnTo>
                  <a:lnTo>
                    <a:pt x="8625" y="16733"/>
                  </a:lnTo>
                  <a:lnTo>
                    <a:pt x="8742" y="16961"/>
                  </a:lnTo>
                  <a:lnTo>
                    <a:pt x="8782" y="16961"/>
                  </a:lnTo>
                  <a:lnTo>
                    <a:pt x="8859" y="16809"/>
                  </a:lnTo>
                  <a:lnTo>
                    <a:pt x="8859" y="16580"/>
                  </a:lnTo>
                  <a:lnTo>
                    <a:pt x="8899" y="16505"/>
                  </a:lnTo>
                  <a:lnTo>
                    <a:pt x="8938" y="16505"/>
                  </a:lnTo>
                  <a:lnTo>
                    <a:pt x="9016" y="16580"/>
                  </a:lnTo>
                  <a:lnTo>
                    <a:pt x="9056" y="16733"/>
                  </a:lnTo>
                  <a:lnTo>
                    <a:pt x="9095" y="16809"/>
                  </a:lnTo>
                  <a:lnTo>
                    <a:pt x="9173" y="16884"/>
                  </a:lnTo>
                  <a:lnTo>
                    <a:pt x="9251" y="17037"/>
                  </a:lnTo>
                  <a:lnTo>
                    <a:pt x="9290" y="17189"/>
                  </a:lnTo>
                  <a:lnTo>
                    <a:pt x="9370" y="17189"/>
                  </a:lnTo>
                  <a:lnTo>
                    <a:pt x="9370" y="17417"/>
                  </a:lnTo>
                  <a:lnTo>
                    <a:pt x="9330" y="17797"/>
                  </a:lnTo>
                  <a:lnTo>
                    <a:pt x="9330" y="17949"/>
                  </a:lnTo>
                  <a:lnTo>
                    <a:pt x="9408" y="18026"/>
                  </a:lnTo>
                  <a:lnTo>
                    <a:pt x="9604" y="18101"/>
                  </a:lnTo>
                  <a:lnTo>
                    <a:pt x="9722" y="18101"/>
                  </a:lnTo>
                  <a:lnTo>
                    <a:pt x="9801" y="18026"/>
                  </a:lnTo>
                  <a:lnTo>
                    <a:pt x="9878" y="18026"/>
                  </a:lnTo>
                  <a:lnTo>
                    <a:pt x="9958" y="18101"/>
                  </a:lnTo>
                  <a:lnTo>
                    <a:pt x="10035" y="18254"/>
                  </a:lnTo>
                  <a:lnTo>
                    <a:pt x="10153" y="18329"/>
                  </a:lnTo>
                  <a:lnTo>
                    <a:pt x="10232" y="18406"/>
                  </a:lnTo>
                  <a:lnTo>
                    <a:pt x="10349" y="18406"/>
                  </a:lnTo>
                  <a:lnTo>
                    <a:pt x="10428" y="18482"/>
                  </a:lnTo>
                  <a:lnTo>
                    <a:pt x="10466" y="18557"/>
                  </a:lnTo>
                  <a:lnTo>
                    <a:pt x="10546" y="18557"/>
                  </a:lnTo>
                  <a:lnTo>
                    <a:pt x="10623" y="18482"/>
                  </a:lnTo>
                  <a:lnTo>
                    <a:pt x="10702" y="18406"/>
                  </a:lnTo>
                  <a:lnTo>
                    <a:pt x="10780" y="18406"/>
                  </a:lnTo>
                  <a:lnTo>
                    <a:pt x="10859" y="18329"/>
                  </a:lnTo>
                  <a:lnTo>
                    <a:pt x="10937" y="18482"/>
                  </a:lnTo>
                  <a:lnTo>
                    <a:pt x="10977" y="18557"/>
                  </a:lnTo>
                  <a:lnTo>
                    <a:pt x="11016" y="18785"/>
                  </a:lnTo>
                  <a:lnTo>
                    <a:pt x="11094" y="18938"/>
                  </a:lnTo>
                  <a:lnTo>
                    <a:pt x="11134" y="19015"/>
                  </a:lnTo>
                  <a:lnTo>
                    <a:pt x="11251" y="19015"/>
                  </a:lnTo>
                  <a:lnTo>
                    <a:pt x="11329" y="18938"/>
                  </a:lnTo>
                  <a:lnTo>
                    <a:pt x="11368" y="18938"/>
                  </a:lnTo>
                  <a:lnTo>
                    <a:pt x="11408" y="18557"/>
                  </a:lnTo>
                  <a:lnTo>
                    <a:pt x="11447" y="18482"/>
                  </a:lnTo>
                  <a:lnTo>
                    <a:pt x="11565" y="18482"/>
                  </a:lnTo>
                  <a:lnTo>
                    <a:pt x="11682" y="18634"/>
                  </a:lnTo>
                  <a:lnTo>
                    <a:pt x="11878" y="18710"/>
                  </a:lnTo>
                  <a:lnTo>
                    <a:pt x="11956" y="18710"/>
                  </a:lnTo>
                  <a:lnTo>
                    <a:pt x="11996" y="18634"/>
                  </a:lnTo>
                  <a:lnTo>
                    <a:pt x="12074" y="18557"/>
                  </a:lnTo>
                  <a:lnTo>
                    <a:pt x="12113" y="18557"/>
                  </a:lnTo>
                  <a:lnTo>
                    <a:pt x="12192" y="18634"/>
                  </a:lnTo>
                  <a:lnTo>
                    <a:pt x="12192" y="18785"/>
                  </a:lnTo>
                  <a:lnTo>
                    <a:pt x="12153" y="18938"/>
                  </a:lnTo>
                  <a:lnTo>
                    <a:pt x="12153" y="19243"/>
                  </a:lnTo>
                  <a:lnTo>
                    <a:pt x="12230" y="19394"/>
                  </a:lnTo>
                  <a:lnTo>
                    <a:pt x="12310" y="19471"/>
                  </a:lnTo>
                  <a:lnTo>
                    <a:pt x="12427" y="19394"/>
                  </a:lnTo>
                  <a:lnTo>
                    <a:pt x="12544" y="19622"/>
                  </a:lnTo>
                  <a:lnTo>
                    <a:pt x="12505" y="19774"/>
                  </a:lnTo>
                  <a:lnTo>
                    <a:pt x="12466" y="20003"/>
                  </a:lnTo>
                  <a:lnTo>
                    <a:pt x="12505" y="20232"/>
                  </a:lnTo>
                  <a:lnTo>
                    <a:pt x="12662" y="20383"/>
                  </a:lnTo>
                  <a:lnTo>
                    <a:pt x="12701" y="20460"/>
                  </a:lnTo>
                  <a:lnTo>
                    <a:pt x="12780" y="20460"/>
                  </a:lnTo>
                  <a:lnTo>
                    <a:pt x="12818" y="20383"/>
                  </a:lnTo>
                  <a:lnTo>
                    <a:pt x="12898" y="20155"/>
                  </a:lnTo>
                  <a:lnTo>
                    <a:pt x="12975" y="19927"/>
                  </a:lnTo>
                  <a:lnTo>
                    <a:pt x="13015" y="19851"/>
                  </a:lnTo>
                  <a:lnTo>
                    <a:pt x="13093" y="19774"/>
                  </a:lnTo>
                  <a:lnTo>
                    <a:pt x="13132" y="19622"/>
                  </a:lnTo>
                  <a:lnTo>
                    <a:pt x="13211" y="19546"/>
                  </a:lnTo>
                  <a:lnTo>
                    <a:pt x="13289" y="19622"/>
                  </a:lnTo>
                  <a:lnTo>
                    <a:pt x="13406" y="19699"/>
                  </a:lnTo>
                  <a:lnTo>
                    <a:pt x="13446" y="19851"/>
                  </a:lnTo>
                  <a:lnTo>
                    <a:pt x="13485" y="20079"/>
                  </a:lnTo>
                  <a:lnTo>
                    <a:pt x="13525" y="20155"/>
                  </a:lnTo>
                  <a:lnTo>
                    <a:pt x="13603" y="20003"/>
                  </a:lnTo>
                  <a:lnTo>
                    <a:pt x="13642" y="20079"/>
                  </a:lnTo>
                  <a:lnTo>
                    <a:pt x="13720" y="20079"/>
                  </a:lnTo>
                  <a:lnTo>
                    <a:pt x="13799" y="20232"/>
                  </a:lnTo>
                  <a:lnTo>
                    <a:pt x="13799" y="20535"/>
                  </a:lnTo>
                  <a:lnTo>
                    <a:pt x="13877" y="20688"/>
                  </a:lnTo>
                  <a:lnTo>
                    <a:pt x="13994" y="20763"/>
                  </a:lnTo>
                  <a:lnTo>
                    <a:pt x="14151" y="20383"/>
                  </a:lnTo>
                  <a:lnTo>
                    <a:pt x="14270" y="20383"/>
                  </a:lnTo>
                  <a:lnTo>
                    <a:pt x="14348" y="20155"/>
                  </a:lnTo>
                  <a:lnTo>
                    <a:pt x="14387" y="20079"/>
                  </a:lnTo>
                  <a:lnTo>
                    <a:pt x="14465" y="20155"/>
                  </a:lnTo>
                  <a:lnTo>
                    <a:pt x="14544" y="20307"/>
                  </a:lnTo>
                  <a:lnTo>
                    <a:pt x="14544" y="20460"/>
                  </a:lnTo>
                  <a:lnTo>
                    <a:pt x="14505" y="20688"/>
                  </a:lnTo>
                  <a:lnTo>
                    <a:pt x="14425" y="20839"/>
                  </a:lnTo>
                  <a:lnTo>
                    <a:pt x="14465" y="21067"/>
                  </a:lnTo>
                  <a:lnTo>
                    <a:pt x="14544" y="21295"/>
                  </a:lnTo>
                  <a:lnTo>
                    <a:pt x="14622" y="21295"/>
                  </a:lnTo>
                  <a:lnTo>
                    <a:pt x="14701" y="21220"/>
                  </a:lnTo>
                  <a:lnTo>
                    <a:pt x="14739" y="21067"/>
                  </a:lnTo>
                  <a:lnTo>
                    <a:pt x="14739" y="20763"/>
                  </a:lnTo>
                  <a:lnTo>
                    <a:pt x="14779" y="20688"/>
                  </a:lnTo>
                  <a:lnTo>
                    <a:pt x="14701" y="20611"/>
                  </a:lnTo>
                  <a:lnTo>
                    <a:pt x="14739" y="20460"/>
                  </a:lnTo>
                  <a:lnTo>
                    <a:pt x="14779" y="20460"/>
                  </a:lnTo>
                  <a:lnTo>
                    <a:pt x="14858" y="20535"/>
                  </a:lnTo>
                  <a:lnTo>
                    <a:pt x="14896" y="20611"/>
                  </a:lnTo>
                  <a:lnTo>
                    <a:pt x="15053" y="20307"/>
                  </a:lnTo>
                  <a:lnTo>
                    <a:pt x="15015" y="19851"/>
                  </a:lnTo>
                  <a:lnTo>
                    <a:pt x="15132" y="19851"/>
                  </a:lnTo>
                  <a:lnTo>
                    <a:pt x="15210" y="19774"/>
                  </a:lnTo>
                  <a:lnTo>
                    <a:pt x="15289" y="19927"/>
                  </a:lnTo>
                  <a:lnTo>
                    <a:pt x="15327" y="20460"/>
                  </a:lnTo>
                  <a:lnTo>
                    <a:pt x="15367" y="20535"/>
                  </a:lnTo>
                  <a:lnTo>
                    <a:pt x="15406" y="20460"/>
                  </a:lnTo>
                  <a:lnTo>
                    <a:pt x="15524" y="20460"/>
                  </a:lnTo>
                  <a:lnTo>
                    <a:pt x="15603" y="20611"/>
                  </a:lnTo>
                  <a:lnTo>
                    <a:pt x="15681" y="20688"/>
                  </a:lnTo>
                  <a:lnTo>
                    <a:pt x="15720" y="20611"/>
                  </a:lnTo>
                  <a:lnTo>
                    <a:pt x="15798" y="20307"/>
                  </a:lnTo>
                  <a:lnTo>
                    <a:pt x="15877" y="20079"/>
                  </a:lnTo>
                  <a:lnTo>
                    <a:pt x="15955" y="20155"/>
                  </a:lnTo>
                  <a:lnTo>
                    <a:pt x="15955" y="20307"/>
                  </a:lnTo>
                  <a:lnTo>
                    <a:pt x="15994" y="20307"/>
                  </a:lnTo>
                  <a:lnTo>
                    <a:pt x="16072" y="20232"/>
                  </a:lnTo>
                  <a:lnTo>
                    <a:pt x="16072" y="20383"/>
                  </a:lnTo>
                  <a:lnTo>
                    <a:pt x="15994" y="20460"/>
                  </a:lnTo>
                  <a:lnTo>
                    <a:pt x="15955" y="20535"/>
                  </a:lnTo>
                  <a:lnTo>
                    <a:pt x="15994" y="20688"/>
                  </a:lnTo>
                  <a:lnTo>
                    <a:pt x="16191" y="20763"/>
                  </a:lnTo>
                  <a:lnTo>
                    <a:pt x="16229" y="20916"/>
                  </a:lnTo>
                  <a:lnTo>
                    <a:pt x="16269" y="20991"/>
                  </a:lnTo>
                  <a:lnTo>
                    <a:pt x="16348" y="21067"/>
                  </a:lnTo>
                  <a:lnTo>
                    <a:pt x="16425" y="20991"/>
                  </a:lnTo>
                  <a:lnTo>
                    <a:pt x="16503" y="21144"/>
                  </a:lnTo>
                  <a:lnTo>
                    <a:pt x="16582" y="21295"/>
                  </a:lnTo>
                  <a:lnTo>
                    <a:pt x="16660" y="21448"/>
                  </a:lnTo>
                  <a:lnTo>
                    <a:pt x="16739" y="21448"/>
                  </a:lnTo>
                  <a:lnTo>
                    <a:pt x="16779" y="21144"/>
                  </a:lnTo>
                  <a:lnTo>
                    <a:pt x="16857" y="21144"/>
                  </a:lnTo>
                  <a:lnTo>
                    <a:pt x="16936" y="21067"/>
                  </a:lnTo>
                  <a:lnTo>
                    <a:pt x="16974" y="21144"/>
                  </a:lnTo>
                  <a:lnTo>
                    <a:pt x="17053" y="21144"/>
                  </a:lnTo>
                  <a:lnTo>
                    <a:pt x="17131" y="20991"/>
                  </a:lnTo>
                  <a:lnTo>
                    <a:pt x="17210" y="20688"/>
                  </a:lnTo>
                  <a:lnTo>
                    <a:pt x="17327" y="20611"/>
                  </a:lnTo>
                  <a:lnTo>
                    <a:pt x="17445" y="20460"/>
                  </a:lnTo>
                  <a:lnTo>
                    <a:pt x="17601" y="20535"/>
                  </a:lnTo>
                  <a:lnTo>
                    <a:pt x="17641" y="20611"/>
                  </a:lnTo>
                  <a:lnTo>
                    <a:pt x="17719" y="20383"/>
                  </a:lnTo>
                  <a:lnTo>
                    <a:pt x="18150" y="20383"/>
                  </a:lnTo>
                  <a:lnTo>
                    <a:pt x="18150" y="20232"/>
                  </a:lnTo>
                  <a:lnTo>
                    <a:pt x="18189" y="20155"/>
                  </a:lnTo>
                  <a:lnTo>
                    <a:pt x="18269" y="20155"/>
                  </a:lnTo>
                  <a:lnTo>
                    <a:pt x="18307" y="20079"/>
                  </a:lnTo>
                  <a:lnTo>
                    <a:pt x="18386" y="20155"/>
                  </a:lnTo>
                  <a:lnTo>
                    <a:pt x="18464" y="20003"/>
                  </a:lnTo>
                  <a:lnTo>
                    <a:pt x="18581" y="19851"/>
                  </a:lnTo>
                  <a:lnTo>
                    <a:pt x="18738" y="19851"/>
                  </a:lnTo>
                  <a:lnTo>
                    <a:pt x="18777" y="20155"/>
                  </a:lnTo>
                  <a:lnTo>
                    <a:pt x="18817" y="20232"/>
                  </a:lnTo>
                  <a:lnTo>
                    <a:pt x="19091" y="20232"/>
                  </a:lnTo>
                  <a:lnTo>
                    <a:pt x="19169" y="20307"/>
                  </a:lnTo>
                  <a:lnTo>
                    <a:pt x="19248" y="20232"/>
                  </a:lnTo>
                  <a:lnTo>
                    <a:pt x="19365" y="20155"/>
                  </a:lnTo>
                  <a:lnTo>
                    <a:pt x="19405" y="20155"/>
                  </a:lnTo>
                  <a:lnTo>
                    <a:pt x="19483" y="20079"/>
                  </a:lnTo>
                  <a:lnTo>
                    <a:pt x="19522" y="19851"/>
                  </a:lnTo>
                  <a:lnTo>
                    <a:pt x="19562" y="19699"/>
                  </a:lnTo>
                  <a:lnTo>
                    <a:pt x="19796" y="19774"/>
                  </a:lnTo>
                  <a:lnTo>
                    <a:pt x="19836" y="19851"/>
                  </a:lnTo>
                  <a:lnTo>
                    <a:pt x="19914" y="19927"/>
                  </a:lnTo>
                  <a:lnTo>
                    <a:pt x="19953" y="20079"/>
                  </a:lnTo>
                  <a:lnTo>
                    <a:pt x="20032" y="20232"/>
                  </a:lnTo>
                  <a:lnTo>
                    <a:pt x="20150" y="20307"/>
                  </a:lnTo>
                  <a:lnTo>
                    <a:pt x="20228" y="20232"/>
                  </a:lnTo>
                  <a:lnTo>
                    <a:pt x="20307" y="20307"/>
                  </a:lnTo>
                  <a:lnTo>
                    <a:pt x="20307" y="20535"/>
                  </a:lnTo>
                  <a:lnTo>
                    <a:pt x="20464" y="20839"/>
                  </a:lnTo>
                  <a:lnTo>
                    <a:pt x="20581" y="20991"/>
                  </a:lnTo>
                  <a:lnTo>
                    <a:pt x="20659" y="20916"/>
                  </a:lnTo>
                  <a:lnTo>
                    <a:pt x="20738" y="20916"/>
                  </a:lnTo>
                  <a:lnTo>
                    <a:pt x="20777" y="21067"/>
                  </a:lnTo>
                  <a:lnTo>
                    <a:pt x="20855" y="21144"/>
                  </a:lnTo>
                  <a:lnTo>
                    <a:pt x="20895" y="21220"/>
                  </a:lnTo>
                  <a:lnTo>
                    <a:pt x="20934" y="21220"/>
                  </a:lnTo>
                  <a:lnTo>
                    <a:pt x="20972" y="21295"/>
                  </a:lnTo>
                  <a:lnTo>
                    <a:pt x="21052" y="21220"/>
                  </a:lnTo>
                  <a:lnTo>
                    <a:pt x="21090" y="21295"/>
                  </a:lnTo>
                  <a:lnTo>
                    <a:pt x="21090" y="21372"/>
                  </a:lnTo>
                  <a:lnTo>
                    <a:pt x="21208" y="21372"/>
                  </a:lnTo>
                  <a:lnTo>
                    <a:pt x="21326" y="21448"/>
                  </a:lnTo>
                  <a:lnTo>
                    <a:pt x="21365" y="21600"/>
                  </a:lnTo>
                  <a:lnTo>
                    <a:pt x="21522" y="21600"/>
                  </a:lnTo>
                  <a:lnTo>
                    <a:pt x="21522" y="16352"/>
                  </a:lnTo>
                  <a:lnTo>
                    <a:pt x="21560" y="14983"/>
                  </a:lnTo>
                  <a:lnTo>
                    <a:pt x="21560" y="13538"/>
                  </a:lnTo>
                  <a:lnTo>
                    <a:pt x="21600" y="11028"/>
                  </a:lnTo>
                  <a:lnTo>
                    <a:pt x="21560" y="10724"/>
                  </a:lnTo>
                  <a:lnTo>
                    <a:pt x="21483" y="9432"/>
                  </a:lnTo>
                  <a:lnTo>
                    <a:pt x="21443" y="8822"/>
                  </a:lnTo>
                  <a:lnTo>
                    <a:pt x="21247" y="6693"/>
                  </a:lnTo>
                  <a:lnTo>
                    <a:pt x="21208" y="6237"/>
                  </a:lnTo>
                  <a:lnTo>
                    <a:pt x="21090" y="4260"/>
                  </a:lnTo>
                  <a:lnTo>
                    <a:pt x="21052" y="3194"/>
                  </a:lnTo>
                  <a:lnTo>
                    <a:pt x="21052" y="1140"/>
                  </a:lnTo>
                  <a:lnTo>
                    <a:pt x="20110" y="1217"/>
                  </a:lnTo>
                  <a:lnTo>
                    <a:pt x="17601" y="1217"/>
                  </a:lnTo>
                  <a:lnTo>
                    <a:pt x="16308" y="1293"/>
                  </a:lnTo>
                  <a:lnTo>
                    <a:pt x="15758" y="1293"/>
                  </a:lnTo>
                  <a:close/>
                </a:path>
              </a:pathLst>
            </a:custGeom>
            <a:solidFill>
              <a:srgbClr val="FFFF4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09" name="Oregon"/>
            <p:cNvSpPr/>
            <p:nvPr/>
          </p:nvSpPr>
          <p:spPr>
            <a:xfrm>
              <a:off x="114300" y="728130"/>
              <a:ext cx="1298579" cy="116272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167" y="4037"/>
                  </a:moveTo>
                  <a:lnTo>
                    <a:pt x="9956" y="3937"/>
                  </a:lnTo>
                  <a:lnTo>
                    <a:pt x="9872" y="3887"/>
                  </a:lnTo>
                  <a:lnTo>
                    <a:pt x="9619" y="3887"/>
                  </a:lnTo>
                  <a:lnTo>
                    <a:pt x="9366" y="3785"/>
                  </a:lnTo>
                  <a:lnTo>
                    <a:pt x="9239" y="3735"/>
                  </a:lnTo>
                  <a:lnTo>
                    <a:pt x="9070" y="3785"/>
                  </a:lnTo>
                  <a:lnTo>
                    <a:pt x="8986" y="3887"/>
                  </a:lnTo>
                  <a:lnTo>
                    <a:pt x="8142" y="3987"/>
                  </a:lnTo>
                  <a:lnTo>
                    <a:pt x="7973" y="3987"/>
                  </a:lnTo>
                  <a:lnTo>
                    <a:pt x="7847" y="3835"/>
                  </a:lnTo>
                  <a:lnTo>
                    <a:pt x="7636" y="3735"/>
                  </a:lnTo>
                  <a:lnTo>
                    <a:pt x="7298" y="3533"/>
                  </a:lnTo>
                  <a:lnTo>
                    <a:pt x="7130" y="3331"/>
                  </a:lnTo>
                  <a:lnTo>
                    <a:pt x="7087" y="3230"/>
                  </a:lnTo>
                  <a:lnTo>
                    <a:pt x="7087" y="2927"/>
                  </a:lnTo>
                  <a:lnTo>
                    <a:pt x="7130" y="2827"/>
                  </a:lnTo>
                  <a:lnTo>
                    <a:pt x="7172" y="2725"/>
                  </a:lnTo>
                  <a:lnTo>
                    <a:pt x="7172" y="2523"/>
                  </a:lnTo>
                  <a:lnTo>
                    <a:pt x="7214" y="2422"/>
                  </a:lnTo>
                  <a:lnTo>
                    <a:pt x="7214" y="2272"/>
                  </a:lnTo>
                  <a:lnTo>
                    <a:pt x="7256" y="2069"/>
                  </a:lnTo>
                  <a:lnTo>
                    <a:pt x="7130" y="1463"/>
                  </a:lnTo>
                  <a:lnTo>
                    <a:pt x="7003" y="1212"/>
                  </a:lnTo>
                  <a:lnTo>
                    <a:pt x="6750" y="908"/>
                  </a:lnTo>
                  <a:lnTo>
                    <a:pt x="6623" y="858"/>
                  </a:lnTo>
                  <a:lnTo>
                    <a:pt x="6455" y="858"/>
                  </a:lnTo>
                  <a:lnTo>
                    <a:pt x="6370" y="908"/>
                  </a:lnTo>
                  <a:lnTo>
                    <a:pt x="6244" y="858"/>
                  </a:lnTo>
                  <a:lnTo>
                    <a:pt x="6159" y="807"/>
                  </a:lnTo>
                  <a:lnTo>
                    <a:pt x="6117" y="657"/>
                  </a:lnTo>
                  <a:lnTo>
                    <a:pt x="6075" y="605"/>
                  </a:lnTo>
                  <a:lnTo>
                    <a:pt x="6117" y="455"/>
                  </a:lnTo>
                  <a:lnTo>
                    <a:pt x="6033" y="403"/>
                  </a:lnTo>
                  <a:lnTo>
                    <a:pt x="5906" y="403"/>
                  </a:lnTo>
                  <a:lnTo>
                    <a:pt x="5822" y="455"/>
                  </a:lnTo>
                  <a:lnTo>
                    <a:pt x="5653" y="455"/>
                  </a:lnTo>
                  <a:lnTo>
                    <a:pt x="5527" y="403"/>
                  </a:lnTo>
                  <a:lnTo>
                    <a:pt x="5442" y="252"/>
                  </a:lnTo>
                  <a:lnTo>
                    <a:pt x="5231" y="252"/>
                  </a:lnTo>
                  <a:lnTo>
                    <a:pt x="5316" y="403"/>
                  </a:lnTo>
                  <a:lnTo>
                    <a:pt x="5316" y="455"/>
                  </a:lnTo>
                  <a:lnTo>
                    <a:pt x="5273" y="455"/>
                  </a:lnTo>
                  <a:lnTo>
                    <a:pt x="5147" y="303"/>
                  </a:lnTo>
                  <a:lnTo>
                    <a:pt x="5020" y="50"/>
                  </a:lnTo>
                  <a:lnTo>
                    <a:pt x="4936" y="0"/>
                  </a:lnTo>
                  <a:lnTo>
                    <a:pt x="4894" y="50"/>
                  </a:lnTo>
                  <a:lnTo>
                    <a:pt x="4936" y="202"/>
                  </a:lnTo>
                  <a:lnTo>
                    <a:pt x="4936" y="605"/>
                  </a:lnTo>
                  <a:lnTo>
                    <a:pt x="4894" y="807"/>
                  </a:lnTo>
                  <a:lnTo>
                    <a:pt x="4809" y="908"/>
                  </a:lnTo>
                  <a:lnTo>
                    <a:pt x="4683" y="1010"/>
                  </a:lnTo>
                  <a:lnTo>
                    <a:pt x="4683" y="1160"/>
                  </a:lnTo>
                  <a:lnTo>
                    <a:pt x="4556" y="1615"/>
                  </a:lnTo>
                  <a:lnTo>
                    <a:pt x="4514" y="1817"/>
                  </a:lnTo>
                  <a:lnTo>
                    <a:pt x="4514" y="1918"/>
                  </a:lnTo>
                  <a:lnTo>
                    <a:pt x="4556" y="2170"/>
                  </a:lnTo>
                  <a:lnTo>
                    <a:pt x="4430" y="2322"/>
                  </a:lnTo>
                  <a:lnTo>
                    <a:pt x="4430" y="2473"/>
                  </a:lnTo>
                  <a:lnTo>
                    <a:pt x="4472" y="2827"/>
                  </a:lnTo>
                  <a:lnTo>
                    <a:pt x="4430" y="2927"/>
                  </a:lnTo>
                  <a:lnTo>
                    <a:pt x="4303" y="2775"/>
                  </a:lnTo>
                  <a:lnTo>
                    <a:pt x="4261" y="2877"/>
                  </a:lnTo>
                  <a:lnTo>
                    <a:pt x="4261" y="3128"/>
                  </a:lnTo>
                  <a:lnTo>
                    <a:pt x="4092" y="3331"/>
                  </a:lnTo>
                  <a:lnTo>
                    <a:pt x="4092" y="3583"/>
                  </a:lnTo>
                  <a:lnTo>
                    <a:pt x="3966" y="3887"/>
                  </a:lnTo>
                  <a:lnTo>
                    <a:pt x="3966" y="4037"/>
                  </a:lnTo>
                  <a:lnTo>
                    <a:pt x="3755" y="4442"/>
                  </a:lnTo>
                  <a:lnTo>
                    <a:pt x="3712" y="4542"/>
                  </a:lnTo>
                  <a:lnTo>
                    <a:pt x="3670" y="4643"/>
                  </a:lnTo>
                  <a:lnTo>
                    <a:pt x="3670" y="4795"/>
                  </a:lnTo>
                  <a:lnTo>
                    <a:pt x="3586" y="4997"/>
                  </a:lnTo>
                  <a:lnTo>
                    <a:pt x="3417" y="5298"/>
                  </a:lnTo>
                  <a:lnTo>
                    <a:pt x="3333" y="5450"/>
                  </a:lnTo>
                  <a:lnTo>
                    <a:pt x="3333" y="5703"/>
                  </a:lnTo>
                  <a:lnTo>
                    <a:pt x="3248" y="5803"/>
                  </a:lnTo>
                  <a:lnTo>
                    <a:pt x="3248" y="6005"/>
                  </a:lnTo>
                  <a:lnTo>
                    <a:pt x="3122" y="6258"/>
                  </a:lnTo>
                  <a:lnTo>
                    <a:pt x="3037" y="6510"/>
                  </a:lnTo>
                  <a:lnTo>
                    <a:pt x="2995" y="6813"/>
                  </a:lnTo>
                  <a:lnTo>
                    <a:pt x="2911" y="6965"/>
                  </a:lnTo>
                  <a:lnTo>
                    <a:pt x="2827" y="7267"/>
                  </a:lnTo>
                  <a:lnTo>
                    <a:pt x="2742" y="7418"/>
                  </a:lnTo>
                  <a:lnTo>
                    <a:pt x="2700" y="7570"/>
                  </a:lnTo>
                  <a:lnTo>
                    <a:pt x="2573" y="7822"/>
                  </a:lnTo>
                  <a:lnTo>
                    <a:pt x="2489" y="8075"/>
                  </a:lnTo>
                  <a:lnTo>
                    <a:pt x="2278" y="8680"/>
                  </a:lnTo>
                  <a:lnTo>
                    <a:pt x="2194" y="8983"/>
                  </a:lnTo>
                  <a:lnTo>
                    <a:pt x="2152" y="9083"/>
                  </a:lnTo>
                  <a:lnTo>
                    <a:pt x="1983" y="9488"/>
                  </a:lnTo>
                  <a:lnTo>
                    <a:pt x="1983" y="9588"/>
                  </a:lnTo>
                  <a:lnTo>
                    <a:pt x="1898" y="9640"/>
                  </a:lnTo>
                  <a:lnTo>
                    <a:pt x="1898" y="9740"/>
                  </a:lnTo>
                  <a:lnTo>
                    <a:pt x="1814" y="9892"/>
                  </a:lnTo>
                  <a:lnTo>
                    <a:pt x="1645" y="10245"/>
                  </a:lnTo>
                  <a:lnTo>
                    <a:pt x="1350" y="10648"/>
                  </a:lnTo>
                  <a:lnTo>
                    <a:pt x="1181" y="10750"/>
                  </a:lnTo>
                  <a:lnTo>
                    <a:pt x="1139" y="10850"/>
                  </a:lnTo>
                  <a:lnTo>
                    <a:pt x="1097" y="11052"/>
                  </a:lnTo>
                  <a:lnTo>
                    <a:pt x="802" y="11557"/>
                  </a:lnTo>
                  <a:lnTo>
                    <a:pt x="633" y="12012"/>
                  </a:lnTo>
                  <a:lnTo>
                    <a:pt x="548" y="12163"/>
                  </a:lnTo>
                  <a:lnTo>
                    <a:pt x="464" y="12263"/>
                  </a:lnTo>
                  <a:lnTo>
                    <a:pt x="211" y="12465"/>
                  </a:lnTo>
                  <a:lnTo>
                    <a:pt x="295" y="12667"/>
                  </a:lnTo>
                  <a:lnTo>
                    <a:pt x="295" y="12869"/>
                  </a:lnTo>
                  <a:lnTo>
                    <a:pt x="380" y="13020"/>
                  </a:lnTo>
                  <a:lnTo>
                    <a:pt x="337" y="13172"/>
                  </a:lnTo>
                  <a:lnTo>
                    <a:pt x="422" y="13323"/>
                  </a:lnTo>
                  <a:lnTo>
                    <a:pt x="380" y="13475"/>
                  </a:lnTo>
                  <a:lnTo>
                    <a:pt x="380" y="13727"/>
                  </a:lnTo>
                  <a:lnTo>
                    <a:pt x="253" y="13980"/>
                  </a:lnTo>
                  <a:lnTo>
                    <a:pt x="169" y="14131"/>
                  </a:lnTo>
                  <a:lnTo>
                    <a:pt x="127" y="14433"/>
                  </a:lnTo>
                  <a:lnTo>
                    <a:pt x="42" y="14535"/>
                  </a:lnTo>
                  <a:lnTo>
                    <a:pt x="84" y="14737"/>
                  </a:lnTo>
                  <a:lnTo>
                    <a:pt x="0" y="14888"/>
                  </a:lnTo>
                  <a:lnTo>
                    <a:pt x="42" y="14988"/>
                  </a:lnTo>
                  <a:lnTo>
                    <a:pt x="0" y="15292"/>
                  </a:lnTo>
                  <a:lnTo>
                    <a:pt x="42" y="15595"/>
                  </a:lnTo>
                  <a:lnTo>
                    <a:pt x="127" y="15745"/>
                  </a:lnTo>
                  <a:lnTo>
                    <a:pt x="211" y="15948"/>
                  </a:lnTo>
                  <a:lnTo>
                    <a:pt x="211" y="16048"/>
                  </a:lnTo>
                  <a:lnTo>
                    <a:pt x="1055" y="16302"/>
                  </a:lnTo>
                  <a:lnTo>
                    <a:pt x="1772" y="16603"/>
                  </a:lnTo>
                  <a:lnTo>
                    <a:pt x="2489" y="16857"/>
                  </a:lnTo>
                  <a:lnTo>
                    <a:pt x="4767" y="17613"/>
                  </a:lnTo>
                  <a:lnTo>
                    <a:pt x="6750" y="18320"/>
                  </a:lnTo>
                  <a:lnTo>
                    <a:pt x="8184" y="18723"/>
                  </a:lnTo>
                  <a:lnTo>
                    <a:pt x="10294" y="19430"/>
                  </a:lnTo>
                  <a:lnTo>
                    <a:pt x="11855" y="19935"/>
                  </a:lnTo>
                  <a:lnTo>
                    <a:pt x="12023" y="19985"/>
                  </a:lnTo>
                  <a:lnTo>
                    <a:pt x="14723" y="20742"/>
                  </a:lnTo>
                  <a:lnTo>
                    <a:pt x="17592" y="21600"/>
                  </a:lnTo>
                  <a:lnTo>
                    <a:pt x="18816" y="14988"/>
                  </a:lnTo>
                  <a:lnTo>
                    <a:pt x="18900" y="14585"/>
                  </a:lnTo>
                  <a:lnTo>
                    <a:pt x="19069" y="14232"/>
                  </a:lnTo>
                  <a:lnTo>
                    <a:pt x="19195" y="13980"/>
                  </a:lnTo>
                  <a:lnTo>
                    <a:pt x="19280" y="13778"/>
                  </a:lnTo>
                  <a:lnTo>
                    <a:pt x="19280" y="13575"/>
                  </a:lnTo>
                  <a:lnTo>
                    <a:pt x="19322" y="13475"/>
                  </a:lnTo>
                  <a:lnTo>
                    <a:pt x="19406" y="13323"/>
                  </a:lnTo>
                  <a:lnTo>
                    <a:pt x="19448" y="13222"/>
                  </a:lnTo>
                  <a:lnTo>
                    <a:pt x="19491" y="13020"/>
                  </a:lnTo>
                  <a:lnTo>
                    <a:pt x="19406" y="12920"/>
                  </a:lnTo>
                  <a:lnTo>
                    <a:pt x="19322" y="12768"/>
                  </a:lnTo>
                  <a:lnTo>
                    <a:pt x="19195" y="12818"/>
                  </a:lnTo>
                  <a:lnTo>
                    <a:pt x="19111" y="12617"/>
                  </a:lnTo>
                  <a:lnTo>
                    <a:pt x="18942" y="12667"/>
                  </a:lnTo>
                  <a:lnTo>
                    <a:pt x="18858" y="12517"/>
                  </a:lnTo>
                  <a:lnTo>
                    <a:pt x="18858" y="12415"/>
                  </a:lnTo>
                  <a:lnTo>
                    <a:pt x="18900" y="12313"/>
                  </a:lnTo>
                  <a:lnTo>
                    <a:pt x="18858" y="12213"/>
                  </a:lnTo>
                  <a:lnTo>
                    <a:pt x="18858" y="12062"/>
                  </a:lnTo>
                  <a:lnTo>
                    <a:pt x="18984" y="11860"/>
                  </a:lnTo>
                  <a:lnTo>
                    <a:pt x="19027" y="11658"/>
                  </a:lnTo>
                  <a:lnTo>
                    <a:pt x="19195" y="11507"/>
                  </a:lnTo>
                  <a:lnTo>
                    <a:pt x="19448" y="11052"/>
                  </a:lnTo>
                  <a:lnTo>
                    <a:pt x="19575" y="10800"/>
                  </a:lnTo>
                  <a:lnTo>
                    <a:pt x="19702" y="10750"/>
                  </a:lnTo>
                  <a:lnTo>
                    <a:pt x="19870" y="10698"/>
                  </a:lnTo>
                  <a:lnTo>
                    <a:pt x="19913" y="10598"/>
                  </a:lnTo>
                  <a:lnTo>
                    <a:pt x="20039" y="10548"/>
                  </a:lnTo>
                  <a:lnTo>
                    <a:pt x="20123" y="10397"/>
                  </a:lnTo>
                  <a:lnTo>
                    <a:pt x="20250" y="10143"/>
                  </a:lnTo>
                  <a:lnTo>
                    <a:pt x="20292" y="9993"/>
                  </a:lnTo>
                  <a:lnTo>
                    <a:pt x="20208" y="9942"/>
                  </a:lnTo>
                  <a:lnTo>
                    <a:pt x="20250" y="9842"/>
                  </a:lnTo>
                  <a:lnTo>
                    <a:pt x="20419" y="9690"/>
                  </a:lnTo>
                  <a:lnTo>
                    <a:pt x="20461" y="9640"/>
                  </a:lnTo>
                  <a:lnTo>
                    <a:pt x="20545" y="9538"/>
                  </a:lnTo>
                  <a:lnTo>
                    <a:pt x="20798" y="9135"/>
                  </a:lnTo>
                  <a:lnTo>
                    <a:pt x="20883" y="8832"/>
                  </a:lnTo>
                  <a:lnTo>
                    <a:pt x="21263" y="8327"/>
                  </a:lnTo>
                  <a:lnTo>
                    <a:pt x="21305" y="8125"/>
                  </a:lnTo>
                  <a:lnTo>
                    <a:pt x="21558" y="7772"/>
                  </a:lnTo>
                  <a:lnTo>
                    <a:pt x="21600" y="7672"/>
                  </a:lnTo>
                  <a:lnTo>
                    <a:pt x="21516" y="7418"/>
                  </a:lnTo>
                  <a:lnTo>
                    <a:pt x="21473" y="7117"/>
                  </a:lnTo>
                  <a:lnTo>
                    <a:pt x="21431" y="7015"/>
                  </a:lnTo>
                  <a:lnTo>
                    <a:pt x="21263" y="6965"/>
                  </a:lnTo>
                  <a:lnTo>
                    <a:pt x="21178" y="6763"/>
                  </a:lnTo>
                  <a:lnTo>
                    <a:pt x="21052" y="6863"/>
                  </a:lnTo>
                  <a:lnTo>
                    <a:pt x="21009" y="6662"/>
                  </a:lnTo>
                  <a:lnTo>
                    <a:pt x="20925" y="6358"/>
                  </a:lnTo>
                  <a:lnTo>
                    <a:pt x="20841" y="6107"/>
                  </a:lnTo>
                  <a:lnTo>
                    <a:pt x="20798" y="5955"/>
                  </a:lnTo>
                  <a:lnTo>
                    <a:pt x="19533" y="5602"/>
                  </a:lnTo>
                  <a:lnTo>
                    <a:pt x="19195" y="5502"/>
                  </a:lnTo>
                  <a:lnTo>
                    <a:pt x="18352" y="5298"/>
                  </a:lnTo>
                  <a:lnTo>
                    <a:pt x="18309" y="5248"/>
                  </a:lnTo>
                  <a:lnTo>
                    <a:pt x="16073" y="4643"/>
                  </a:lnTo>
                  <a:lnTo>
                    <a:pt x="15989" y="4643"/>
                  </a:lnTo>
                  <a:lnTo>
                    <a:pt x="15820" y="4743"/>
                  </a:lnTo>
                  <a:lnTo>
                    <a:pt x="15525" y="4795"/>
                  </a:lnTo>
                  <a:lnTo>
                    <a:pt x="15356" y="4743"/>
                  </a:lnTo>
                  <a:lnTo>
                    <a:pt x="15188" y="4643"/>
                  </a:lnTo>
                  <a:lnTo>
                    <a:pt x="15061" y="4693"/>
                  </a:lnTo>
                  <a:lnTo>
                    <a:pt x="14934" y="4693"/>
                  </a:lnTo>
                  <a:lnTo>
                    <a:pt x="14808" y="4643"/>
                  </a:lnTo>
                  <a:lnTo>
                    <a:pt x="14681" y="4542"/>
                  </a:lnTo>
                  <a:lnTo>
                    <a:pt x="14555" y="4542"/>
                  </a:lnTo>
                  <a:lnTo>
                    <a:pt x="14428" y="4643"/>
                  </a:lnTo>
                  <a:lnTo>
                    <a:pt x="14302" y="4693"/>
                  </a:lnTo>
                  <a:lnTo>
                    <a:pt x="13964" y="4693"/>
                  </a:lnTo>
                  <a:lnTo>
                    <a:pt x="13880" y="4643"/>
                  </a:lnTo>
                  <a:lnTo>
                    <a:pt x="13542" y="4693"/>
                  </a:lnTo>
                  <a:lnTo>
                    <a:pt x="13205" y="4693"/>
                  </a:lnTo>
                  <a:lnTo>
                    <a:pt x="12994" y="4795"/>
                  </a:lnTo>
                  <a:lnTo>
                    <a:pt x="12403" y="4795"/>
                  </a:lnTo>
                  <a:lnTo>
                    <a:pt x="12277" y="4693"/>
                  </a:lnTo>
                  <a:lnTo>
                    <a:pt x="12192" y="4593"/>
                  </a:lnTo>
                  <a:lnTo>
                    <a:pt x="12108" y="4492"/>
                  </a:lnTo>
                  <a:lnTo>
                    <a:pt x="11981" y="4492"/>
                  </a:lnTo>
                  <a:lnTo>
                    <a:pt x="11348" y="4643"/>
                  </a:lnTo>
                  <a:lnTo>
                    <a:pt x="11222" y="4593"/>
                  </a:lnTo>
                  <a:lnTo>
                    <a:pt x="10969" y="4492"/>
                  </a:lnTo>
                  <a:lnTo>
                    <a:pt x="10800" y="4593"/>
                  </a:lnTo>
                  <a:lnTo>
                    <a:pt x="10673" y="4593"/>
                  </a:lnTo>
                  <a:lnTo>
                    <a:pt x="10631" y="4390"/>
                  </a:lnTo>
                  <a:lnTo>
                    <a:pt x="10505" y="4240"/>
                  </a:lnTo>
                  <a:lnTo>
                    <a:pt x="10420" y="4138"/>
                  </a:lnTo>
                  <a:lnTo>
                    <a:pt x="10294" y="4088"/>
                  </a:lnTo>
                  <a:lnTo>
                    <a:pt x="10167" y="4037"/>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10" name="Pennsylvania"/>
            <p:cNvSpPr/>
            <p:nvPr/>
          </p:nvSpPr>
          <p:spPr>
            <a:xfrm>
              <a:off x="6650039" y="1918006"/>
              <a:ext cx="941393" cy="64501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518" y="18605"/>
                  </a:moveTo>
                  <a:lnTo>
                    <a:pt x="13275" y="18333"/>
                  </a:lnTo>
                  <a:lnTo>
                    <a:pt x="14089" y="18060"/>
                  </a:lnTo>
                  <a:lnTo>
                    <a:pt x="14788" y="17789"/>
                  </a:lnTo>
                  <a:lnTo>
                    <a:pt x="15603" y="17607"/>
                  </a:lnTo>
                  <a:lnTo>
                    <a:pt x="16768" y="17244"/>
                  </a:lnTo>
                  <a:lnTo>
                    <a:pt x="17234" y="17062"/>
                  </a:lnTo>
                  <a:lnTo>
                    <a:pt x="18282" y="16700"/>
                  </a:lnTo>
                  <a:lnTo>
                    <a:pt x="18398" y="16609"/>
                  </a:lnTo>
                  <a:lnTo>
                    <a:pt x="18456" y="16427"/>
                  </a:lnTo>
                  <a:lnTo>
                    <a:pt x="18456" y="16245"/>
                  </a:lnTo>
                  <a:lnTo>
                    <a:pt x="18514" y="16155"/>
                  </a:lnTo>
                  <a:lnTo>
                    <a:pt x="18631" y="15973"/>
                  </a:lnTo>
                  <a:lnTo>
                    <a:pt x="18805" y="15700"/>
                  </a:lnTo>
                  <a:lnTo>
                    <a:pt x="18980" y="15611"/>
                  </a:lnTo>
                  <a:lnTo>
                    <a:pt x="19154" y="15520"/>
                  </a:lnTo>
                  <a:lnTo>
                    <a:pt x="19272" y="15520"/>
                  </a:lnTo>
                  <a:lnTo>
                    <a:pt x="19446" y="15611"/>
                  </a:lnTo>
                  <a:lnTo>
                    <a:pt x="19562" y="15700"/>
                  </a:lnTo>
                  <a:lnTo>
                    <a:pt x="19679" y="15520"/>
                  </a:lnTo>
                  <a:lnTo>
                    <a:pt x="19795" y="15338"/>
                  </a:lnTo>
                  <a:lnTo>
                    <a:pt x="19969" y="15247"/>
                  </a:lnTo>
                  <a:lnTo>
                    <a:pt x="20145" y="15156"/>
                  </a:lnTo>
                  <a:lnTo>
                    <a:pt x="20203" y="15065"/>
                  </a:lnTo>
                  <a:lnTo>
                    <a:pt x="20378" y="14884"/>
                  </a:lnTo>
                  <a:lnTo>
                    <a:pt x="20378" y="14793"/>
                  </a:lnTo>
                  <a:lnTo>
                    <a:pt x="20436" y="14611"/>
                  </a:lnTo>
                  <a:lnTo>
                    <a:pt x="20436" y="14249"/>
                  </a:lnTo>
                  <a:lnTo>
                    <a:pt x="20552" y="14067"/>
                  </a:lnTo>
                  <a:lnTo>
                    <a:pt x="20668" y="13886"/>
                  </a:lnTo>
                  <a:lnTo>
                    <a:pt x="20843" y="13431"/>
                  </a:lnTo>
                  <a:lnTo>
                    <a:pt x="21017" y="13160"/>
                  </a:lnTo>
                  <a:lnTo>
                    <a:pt x="21193" y="12978"/>
                  </a:lnTo>
                  <a:lnTo>
                    <a:pt x="21251" y="12796"/>
                  </a:lnTo>
                  <a:lnTo>
                    <a:pt x="21367" y="12706"/>
                  </a:lnTo>
                  <a:lnTo>
                    <a:pt x="21484" y="12524"/>
                  </a:lnTo>
                  <a:lnTo>
                    <a:pt x="21600" y="12433"/>
                  </a:lnTo>
                  <a:lnTo>
                    <a:pt x="21542" y="12342"/>
                  </a:lnTo>
                  <a:lnTo>
                    <a:pt x="21309" y="11889"/>
                  </a:lnTo>
                  <a:lnTo>
                    <a:pt x="21193" y="11889"/>
                  </a:lnTo>
                  <a:lnTo>
                    <a:pt x="21135" y="11707"/>
                  </a:lnTo>
                  <a:lnTo>
                    <a:pt x="21017" y="11617"/>
                  </a:lnTo>
                  <a:lnTo>
                    <a:pt x="20901" y="11435"/>
                  </a:lnTo>
                  <a:lnTo>
                    <a:pt x="20843" y="11435"/>
                  </a:lnTo>
                  <a:lnTo>
                    <a:pt x="20727" y="11344"/>
                  </a:lnTo>
                  <a:lnTo>
                    <a:pt x="20668" y="11163"/>
                  </a:lnTo>
                  <a:lnTo>
                    <a:pt x="20494" y="10891"/>
                  </a:lnTo>
                  <a:lnTo>
                    <a:pt x="20319" y="10891"/>
                  </a:lnTo>
                  <a:lnTo>
                    <a:pt x="20203" y="10800"/>
                  </a:lnTo>
                  <a:lnTo>
                    <a:pt x="20145" y="10709"/>
                  </a:lnTo>
                  <a:lnTo>
                    <a:pt x="20087" y="10527"/>
                  </a:lnTo>
                  <a:lnTo>
                    <a:pt x="20029" y="9983"/>
                  </a:lnTo>
                  <a:lnTo>
                    <a:pt x="19969" y="9893"/>
                  </a:lnTo>
                  <a:lnTo>
                    <a:pt x="19737" y="9893"/>
                  </a:lnTo>
                  <a:lnTo>
                    <a:pt x="19621" y="9983"/>
                  </a:lnTo>
                  <a:lnTo>
                    <a:pt x="19504" y="9802"/>
                  </a:lnTo>
                  <a:lnTo>
                    <a:pt x="19446" y="9711"/>
                  </a:lnTo>
                  <a:lnTo>
                    <a:pt x="19446" y="9438"/>
                  </a:lnTo>
                  <a:lnTo>
                    <a:pt x="19504" y="9167"/>
                  </a:lnTo>
                  <a:lnTo>
                    <a:pt x="19388" y="9076"/>
                  </a:lnTo>
                  <a:lnTo>
                    <a:pt x="19388" y="8713"/>
                  </a:lnTo>
                  <a:lnTo>
                    <a:pt x="19446" y="8531"/>
                  </a:lnTo>
                  <a:lnTo>
                    <a:pt x="19562" y="8440"/>
                  </a:lnTo>
                  <a:lnTo>
                    <a:pt x="19621" y="8349"/>
                  </a:lnTo>
                  <a:lnTo>
                    <a:pt x="19621" y="7896"/>
                  </a:lnTo>
                  <a:lnTo>
                    <a:pt x="19679" y="7805"/>
                  </a:lnTo>
                  <a:lnTo>
                    <a:pt x="19679" y="7533"/>
                  </a:lnTo>
                  <a:lnTo>
                    <a:pt x="19562" y="7351"/>
                  </a:lnTo>
                  <a:lnTo>
                    <a:pt x="19446" y="7260"/>
                  </a:lnTo>
                  <a:lnTo>
                    <a:pt x="19388" y="7169"/>
                  </a:lnTo>
                  <a:lnTo>
                    <a:pt x="19388" y="6898"/>
                  </a:lnTo>
                  <a:lnTo>
                    <a:pt x="19504" y="6625"/>
                  </a:lnTo>
                  <a:lnTo>
                    <a:pt x="19679" y="6353"/>
                  </a:lnTo>
                  <a:lnTo>
                    <a:pt x="19737" y="6080"/>
                  </a:lnTo>
                  <a:lnTo>
                    <a:pt x="19737" y="5989"/>
                  </a:lnTo>
                  <a:lnTo>
                    <a:pt x="19853" y="5809"/>
                  </a:lnTo>
                  <a:lnTo>
                    <a:pt x="19911" y="5627"/>
                  </a:lnTo>
                  <a:lnTo>
                    <a:pt x="19969" y="5264"/>
                  </a:lnTo>
                  <a:lnTo>
                    <a:pt x="20029" y="4900"/>
                  </a:lnTo>
                  <a:lnTo>
                    <a:pt x="20029" y="4629"/>
                  </a:lnTo>
                  <a:lnTo>
                    <a:pt x="20145" y="4265"/>
                  </a:lnTo>
                  <a:lnTo>
                    <a:pt x="20261" y="4084"/>
                  </a:lnTo>
                  <a:lnTo>
                    <a:pt x="20378" y="3811"/>
                  </a:lnTo>
                  <a:lnTo>
                    <a:pt x="20319" y="3631"/>
                  </a:lnTo>
                  <a:lnTo>
                    <a:pt x="20203" y="3540"/>
                  </a:lnTo>
                  <a:lnTo>
                    <a:pt x="20145" y="3358"/>
                  </a:lnTo>
                  <a:lnTo>
                    <a:pt x="19969" y="3449"/>
                  </a:lnTo>
                  <a:lnTo>
                    <a:pt x="19853" y="3449"/>
                  </a:lnTo>
                  <a:lnTo>
                    <a:pt x="19679" y="3358"/>
                  </a:lnTo>
                  <a:lnTo>
                    <a:pt x="19504" y="3267"/>
                  </a:lnTo>
                  <a:lnTo>
                    <a:pt x="19388" y="3267"/>
                  </a:lnTo>
                  <a:lnTo>
                    <a:pt x="19272" y="3176"/>
                  </a:lnTo>
                  <a:lnTo>
                    <a:pt x="19212" y="2995"/>
                  </a:lnTo>
                  <a:lnTo>
                    <a:pt x="19096" y="2722"/>
                  </a:lnTo>
                  <a:lnTo>
                    <a:pt x="18980" y="2542"/>
                  </a:lnTo>
                  <a:lnTo>
                    <a:pt x="18922" y="2451"/>
                  </a:lnTo>
                  <a:lnTo>
                    <a:pt x="18863" y="1724"/>
                  </a:lnTo>
                  <a:lnTo>
                    <a:pt x="18863" y="1542"/>
                  </a:lnTo>
                  <a:lnTo>
                    <a:pt x="18747" y="1452"/>
                  </a:lnTo>
                  <a:lnTo>
                    <a:pt x="18631" y="1271"/>
                  </a:lnTo>
                  <a:lnTo>
                    <a:pt x="18573" y="1089"/>
                  </a:lnTo>
                  <a:lnTo>
                    <a:pt x="18514" y="998"/>
                  </a:lnTo>
                  <a:lnTo>
                    <a:pt x="18398" y="907"/>
                  </a:lnTo>
                  <a:lnTo>
                    <a:pt x="18340" y="817"/>
                  </a:lnTo>
                  <a:lnTo>
                    <a:pt x="18164" y="907"/>
                  </a:lnTo>
                  <a:lnTo>
                    <a:pt x="18048" y="907"/>
                  </a:lnTo>
                  <a:lnTo>
                    <a:pt x="17990" y="726"/>
                  </a:lnTo>
                  <a:lnTo>
                    <a:pt x="17874" y="363"/>
                  </a:lnTo>
                  <a:lnTo>
                    <a:pt x="17757" y="273"/>
                  </a:lnTo>
                  <a:lnTo>
                    <a:pt x="17583" y="0"/>
                  </a:lnTo>
                  <a:lnTo>
                    <a:pt x="17408" y="91"/>
                  </a:lnTo>
                  <a:lnTo>
                    <a:pt x="17118" y="182"/>
                  </a:lnTo>
                  <a:lnTo>
                    <a:pt x="15021" y="907"/>
                  </a:lnTo>
                  <a:lnTo>
                    <a:pt x="14904" y="907"/>
                  </a:lnTo>
                  <a:lnTo>
                    <a:pt x="13508" y="1362"/>
                  </a:lnTo>
                  <a:lnTo>
                    <a:pt x="12226" y="1815"/>
                  </a:lnTo>
                  <a:lnTo>
                    <a:pt x="12110" y="1815"/>
                  </a:lnTo>
                  <a:lnTo>
                    <a:pt x="9897" y="2542"/>
                  </a:lnTo>
                  <a:lnTo>
                    <a:pt x="9432" y="2631"/>
                  </a:lnTo>
                  <a:lnTo>
                    <a:pt x="7860" y="3086"/>
                  </a:lnTo>
                  <a:lnTo>
                    <a:pt x="7511" y="3176"/>
                  </a:lnTo>
                  <a:lnTo>
                    <a:pt x="5473" y="3811"/>
                  </a:lnTo>
                  <a:lnTo>
                    <a:pt x="4949" y="3902"/>
                  </a:lnTo>
                  <a:lnTo>
                    <a:pt x="3086" y="4447"/>
                  </a:lnTo>
                  <a:lnTo>
                    <a:pt x="2562" y="4538"/>
                  </a:lnTo>
                  <a:lnTo>
                    <a:pt x="2388" y="2722"/>
                  </a:lnTo>
                  <a:lnTo>
                    <a:pt x="2038" y="3086"/>
                  </a:lnTo>
                  <a:lnTo>
                    <a:pt x="1689" y="3540"/>
                  </a:lnTo>
                  <a:lnTo>
                    <a:pt x="1397" y="3993"/>
                  </a:lnTo>
                  <a:lnTo>
                    <a:pt x="1281" y="3993"/>
                  </a:lnTo>
                  <a:lnTo>
                    <a:pt x="1339" y="3811"/>
                  </a:lnTo>
                  <a:lnTo>
                    <a:pt x="1339" y="3720"/>
                  </a:lnTo>
                  <a:lnTo>
                    <a:pt x="1281" y="3720"/>
                  </a:lnTo>
                  <a:lnTo>
                    <a:pt x="1222" y="3811"/>
                  </a:lnTo>
                  <a:lnTo>
                    <a:pt x="1106" y="4084"/>
                  </a:lnTo>
                  <a:lnTo>
                    <a:pt x="1048" y="4265"/>
                  </a:lnTo>
                  <a:lnTo>
                    <a:pt x="932" y="4356"/>
                  </a:lnTo>
                  <a:lnTo>
                    <a:pt x="873" y="4538"/>
                  </a:lnTo>
                  <a:lnTo>
                    <a:pt x="583" y="4991"/>
                  </a:lnTo>
                  <a:lnTo>
                    <a:pt x="291" y="5173"/>
                  </a:lnTo>
                  <a:lnTo>
                    <a:pt x="174" y="5355"/>
                  </a:lnTo>
                  <a:lnTo>
                    <a:pt x="0" y="5445"/>
                  </a:lnTo>
                  <a:lnTo>
                    <a:pt x="58" y="6353"/>
                  </a:lnTo>
                  <a:lnTo>
                    <a:pt x="349" y="8804"/>
                  </a:lnTo>
                  <a:lnTo>
                    <a:pt x="349" y="8985"/>
                  </a:lnTo>
                  <a:lnTo>
                    <a:pt x="641" y="11435"/>
                  </a:lnTo>
                  <a:lnTo>
                    <a:pt x="641" y="11526"/>
                  </a:lnTo>
                  <a:lnTo>
                    <a:pt x="815" y="13069"/>
                  </a:lnTo>
                  <a:lnTo>
                    <a:pt x="873" y="13431"/>
                  </a:lnTo>
                  <a:lnTo>
                    <a:pt x="990" y="14975"/>
                  </a:lnTo>
                  <a:lnTo>
                    <a:pt x="1106" y="16155"/>
                  </a:lnTo>
                  <a:lnTo>
                    <a:pt x="1164" y="16700"/>
                  </a:lnTo>
                  <a:lnTo>
                    <a:pt x="1397" y="18424"/>
                  </a:lnTo>
                  <a:lnTo>
                    <a:pt x="1455" y="19513"/>
                  </a:lnTo>
                  <a:lnTo>
                    <a:pt x="1513" y="19967"/>
                  </a:lnTo>
                  <a:lnTo>
                    <a:pt x="1689" y="21600"/>
                  </a:lnTo>
                  <a:lnTo>
                    <a:pt x="2096" y="21509"/>
                  </a:lnTo>
                  <a:lnTo>
                    <a:pt x="3959" y="20965"/>
                  </a:lnTo>
                  <a:lnTo>
                    <a:pt x="4366" y="20874"/>
                  </a:lnTo>
                  <a:lnTo>
                    <a:pt x="5298" y="20693"/>
                  </a:lnTo>
                  <a:lnTo>
                    <a:pt x="5648" y="20511"/>
                  </a:lnTo>
                  <a:lnTo>
                    <a:pt x="7335" y="20058"/>
                  </a:lnTo>
                  <a:lnTo>
                    <a:pt x="7744" y="19967"/>
                  </a:lnTo>
                  <a:lnTo>
                    <a:pt x="9258" y="19513"/>
                  </a:lnTo>
                  <a:lnTo>
                    <a:pt x="9432" y="19513"/>
                  </a:lnTo>
                  <a:lnTo>
                    <a:pt x="10246" y="19240"/>
                  </a:lnTo>
                  <a:lnTo>
                    <a:pt x="12460" y="18605"/>
                  </a:lnTo>
                  <a:lnTo>
                    <a:pt x="12518" y="18605"/>
                  </a:lnTo>
                  <a:close/>
                </a:path>
              </a:pathLst>
            </a:custGeom>
            <a:solidFill>
              <a:srgbClr val="FFFF4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11" name="Rhode_Island"/>
            <p:cNvSpPr/>
            <p:nvPr/>
          </p:nvSpPr>
          <p:spPr>
            <a:xfrm>
              <a:off x="7939089" y="1763543"/>
              <a:ext cx="123829" cy="1697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527" y="13371"/>
                  </a:moveTo>
                  <a:lnTo>
                    <a:pt x="4849" y="17143"/>
                  </a:lnTo>
                  <a:lnTo>
                    <a:pt x="4849" y="18171"/>
                  </a:lnTo>
                  <a:lnTo>
                    <a:pt x="3967" y="18514"/>
                  </a:lnTo>
                  <a:lnTo>
                    <a:pt x="3967" y="19201"/>
                  </a:lnTo>
                  <a:lnTo>
                    <a:pt x="4409" y="20572"/>
                  </a:lnTo>
                  <a:lnTo>
                    <a:pt x="4409" y="21600"/>
                  </a:lnTo>
                  <a:lnTo>
                    <a:pt x="5731" y="21257"/>
                  </a:lnTo>
                  <a:lnTo>
                    <a:pt x="5731" y="20914"/>
                  </a:lnTo>
                  <a:lnTo>
                    <a:pt x="6171" y="20572"/>
                  </a:lnTo>
                  <a:lnTo>
                    <a:pt x="7053" y="20229"/>
                  </a:lnTo>
                  <a:lnTo>
                    <a:pt x="9698" y="19201"/>
                  </a:lnTo>
                  <a:lnTo>
                    <a:pt x="11462" y="17828"/>
                  </a:lnTo>
                  <a:lnTo>
                    <a:pt x="11902" y="17485"/>
                  </a:lnTo>
                  <a:lnTo>
                    <a:pt x="12784" y="16457"/>
                  </a:lnTo>
                  <a:lnTo>
                    <a:pt x="12784" y="17485"/>
                  </a:lnTo>
                  <a:lnTo>
                    <a:pt x="13224" y="17828"/>
                  </a:lnTo>
                  <a:lnTo>
                    <a:pt x="13665" y="17828"/>
                  </a:lnTo>
                  <a:lnTo>
                    <a:pt x="13665" y="17143"/>
                  </a:lnTo>
                  <a:lnTo>
                    <a:pt x="13224" y="16457"/>
                  </a:lnTo>
                  <a:lnTo>
                    <a:pt x="13224" y="15772"/>
                  </a:lnTo>
                  <a:lnTo>
                    <a:pt x="14106" y="15086"/>
                  </a:lnTo>
                  <a:lnTo>
                    <a:pt x="13665" y="14400"/>
                  </a:lnTo>
                  <a:lnTo>
                    <a:pt x="12784" y="12685"/>
                  </a:lnTo>
                  <a:lnTo>
                    <a:pt x="12342" y="12342"/>
                  </a:lnTo>
                  <a:lnTo>
                    <a:pt x="13224" y="11314"/>
                  </a:lnTo>
                  <a:lnTo>
                    <a:pt x="13224" y="9943"/>
                  </a:lnTo>
                  <a:lnTo>
                    <a:pt x="14106" y="9600"/>
                  </a:lnTo>
                  <a:lnTo>
                    <a:pt x="14547" y="9600"/>
                  </a:lnTo>
                  <a:lnTo>
                    <a:pt x="15429" y="10286"/>
                  </a:lnTo>
                  <a:lnTo>
                    <a:pt x="15869" y="11314"/>
                  </a:lnTo>
                  <a:lnTo>
                    <a:pt x="16311" y="13028"/>
                  </a:lnTo>
                  <a:lnTo>
                    <a:pt x="16311" y="14743"/>
                  </a:lnTo>
                  <a:lnTo>
                    <a:pt x="16751" y="15429"/>
                  </a:lnTo>
                  <a:lnTo>
                    <a:pt x="17633" y="15429"/>
                  </a:lnTo>
                  <a:lnTo>
                    <a:pt x="18955" y="15086"/>
                  </a:lnTo>
                  <a:lnTo>
                    <a:pt x="18955" y="14743"/>
                  </a:lnTo>
                  <a:lnTo>
                    <a:pt x="19396" y="14058"/>
                  </a:lnTo>
                  <a:lnTo>
                    <a:pt x="18514" y="13028"/>
                  </a:lnTo>
                  <a:lnTo>
                    <a:pt x="18955" y="12685"/>
                  </a:lnTo>
                  <a:lnTo>
                    <a:pt x="19396" y="12685"/>
                  </a:lnTo>
                  <a:lnTo>
                    <a:pt x="20278" y="14058"/>
                  </a:lnTo>
                  <a:lnTo>
                    <a:pt x="20718" y="13371"/>
                  </a:lnTo>
                  <a:lnTo>
                    <a:pt x="21600" y="12342"/>
                  </a:lnTo>
                  <a:lnTo>
                    <a:pt x="21600" y="11314"/>
                  </a:lnTo>
                  <a:lnTo>
                    <a:pt x="19837" y="8572"/>
                  </a:lnTo>
                  <a:lnTo>
                    <a:pt x="18955" y="7885"/>
                  </a:lnTo>
                  <a:lnTo>
                    <a:pt x="18514" y="7200"/>
                  </a:lnTo>
                  <a:lnTo>
                    <a:pt x="18073" y="6514"/>
                  </a:lnTo>
                  <a:lnTo>
                    <a:pt x="14106" y="6514"/>
                  </a:lnTo>
                  <a:lnTo>
                    <a:pt x="13224" y="5828"/>
                  </a:lnTo>
                  <a:lnTo>
                    <a:pt x="13224" y="5486"/>
                  </a:lnTo>
                  <a:lnTo>
                    <a:pt x="12342" y="3086"/>
                  </a:lnTo>
                  <a:lnTo>
                    <a:pt x="11462" y="3086"/>
                  </a:lnTo>
                  <a:lnTo>
                    <a:pt x="10580" y="1028"/>
                  </a:lnTo>
                  <a:lnTo>
                    <a:pt x="10138" y="0"/>
                  </a:lnTo>
                  <a:lnTo>
                    <a:pt x="7494" y="686"/>
                  </a:lnTo>
                  <a:lnTo>
                    <a:pt x="0" y="2744"/>
                  </a:lnTo>
                  <a:lnTo>
                    <a:pt x="2645" y="9943"/>
                  </a:lnTo>
                  <a:lnTo>
                    <a:pt x="3527" y="12342"/>
                  </a:lnTo>
                  <a:lnTo>
                    <a:pt x="3527" y="13371"/>
                  </a:lnTo>
                  <a:close/>
                </a:path>
              </a:pathLst>
            </a:custGeom>
            <a:solidFill>
              <a:srgbClr val="FFFF99"/>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12" name="South_Carolina"/>
            <p:cNvSpPr/>
            <p:nvPr/>
          </p:nvSpPr>
          <p:spPr>
            <a:xfrm>
              <a:off x="6434139" y="3576364"/>
              <a:ext cx="822329" cy="66538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133" y="14370"/>
                  </a:moveTo>
                  <a:lnTo>
                    <a:pt x="8067" y="14458"/>
                  </a:lnTo>
                  <a:lnTo>
                    <a:pt x="8200" y="14635"/>
                  </a:lnTo>
                  <a:lnTo>
                    <a:pt x="8266" y="14812"/>
                  </a:lnTo>
                  <a:lnTo>
                    <a:pt x="8534" y="14900"/>
                  </a:lnTo>
                  <a:lnTo>
                    <a:pt x="8800" y="14987"/>
                  </a:lnTo>
                  <a:lnTo>
                    <a:pt x="9134" y="15252"/>
                  </a:lnTo>
                  <a:lnTo>
                    <a:pt x="9400" y="15340"/>
                  </a:lnTo>
                  <a:lnTo>
                    <a:pt x="9467" y="15517"/>
                  </a:lnTo>
                  <a:lnTo>
                    <a:pt x="9533" y="15957"/>
                  </a:lnTo>
                  <a:lnTo>
                    <a:pt x="9600" y="16046"/>
                  </a:lnTo>
                  <a:lnTo>
                    <a:pt x="9733" y="16222"/>
                  </a:lnTo>
                  <a:lnTo>
                    <a:pt x="9799" y="16486"/>
                  </a:lnTo>
                  <a:lnTo>
                    <a:pt x="9934" y="16486"/>
                  </a:lnTo>
                  <a:lnTo>
                    <a:pt x="10000" y="17016"/>
                  </a:lnTo>
                  <a:lnTo>
                    <a:pt x="10067" y="17280"/>
                  </a:lnTo>
                  <a:lnTo>
                    <a:pt x="10000" y="17368"/>
                  </a:lnTo>
                  <a:lnTo>
                    <a:pt x="10000" y="17545"/>
                  </a:lnTo>
                  <a:lnTo>
                    <a:pt x="10133" y="17633"/>
                  </a:lnTo>
                  <a:lnTo>
                    <a:pt x="10133" y="17985"/>
                  </a:lnTo>
                  <a:lnTo>
                    <a:pt x="10200" y="18162"/>
                  </a:lnTo>
                  <a:lnTo>
                    <a:pt x="10401" y="18338"/>
                  </a:lnTo>
                  <a:lnTo>
                    <a:pt x="10534" y="18338"/>
                  </a:lnTo>
                  <a:lnTo>
                    <a:pt x="10733" y="18427"/>
                  </a:lnTo>
                  <a:lnTo>
                    <a:pt x="11199" y="18867"/>
                  </a:lnTo>
                  <a:lnTo>
                    <a:pt x="11267" y="18955"/>
                  </a:lnTo>
                  <a:lnTo>
                    <a:pt x="11334" y="19219"/>
                  </a:lnTo>
                  <a:lnTo>
                    <a:pt x="11467" y="19572"/>
                  </a:lnTo>
                  <a:lnTo>
                    <a:pt x="11600" y="19749"/>
                  </a:lnTo>
                  <a:lnTo>
                    <a:pt x="11666" y="19924"/>
                  </a:lnTo>
                  <a:lnTo>
                    <a:pt x="11666" y="20013"/>
                  </a:lnTo>
                  <a:lnTo>
                    <a:pt x="11600" y="20543"/>
                  </a:lnTo>
                  <a:lnTo>
                    <a:pt x="11600" y="20895"/>
                  </a:lnTo>
                  <a:lnTo>
                    <a:pt x="11666" y="21071"/>
                  </a:lnTo>
                  <a:lnTo>
                    <a:pt x="11733" y="21248"/>
                  </a:lnTo>
                  <a:lnTo>
                    <a:pt x="11867" y="21335"/>
                  </a:lnTo>
                  <a:lnTo>
                    <a:pt x="12000" y="21423"/>
                  </a:lnTo>
                  <a:lnTo>
                    <a:pt x="12400" y="21423"/>
                  </a:lnTo>
                  <a:lnTo>
                    <a:pt x="12600" y="21512"/>
                  </a:lnTo>
                  <a:lnTo>
                    <a:pt x="12800" y="21600"/>
                  </a:lnTo>
                  <a:lnTo>
                    <a:pt x="12933" y="21600"/>
                  </a:lnTo>
                  <a:lnTo>
                    <a:pt x="12933" y="21335"/>
                  </a:lnTo>
                  <a:lnTo>
                    <a:pt x="13000" y="21248"/>
                  </a:lnTo>
                  <a:lnTo>
                    <a:pt x="13066" y="21160"/>
                  </a:lnTo>
                  <a:lnTo>
                    <a:pt x="13066" y="20895"/>
                  </a:lnTo>
                  <a:lnTo>
                    <a:pt x="13133" y="20895"/>
                  </a:lnTo>
                  <a:lnTo>
                    <a:pt x="13267" y="20983"/>
                  </a:lnTo>
                  <a:lnTo>
                    <a:pt x="13400" y="20806"/>
                  </a:lnTo>
                  <a:lnTo>
                    <a:pt x="13533" y="20718"/>
                  </a:lnTo>
                  <a:lnTo>
                    <a:pt x="13666" y="20454"/>
                  </a:lnTo>
                  <a:lnTo>
                    <a:pt x="13733" y="20189"/>
                  </a:lnTo>
                  <a:lnTo>
                    <a:pt x="13733" y="20013"/>
                  </a:lnTo>
                  <a:lnTo>
                    <a:pt x="13666" y="19924"/>
                  </a:lnTo>
                  <a:lnTo>
                    <a:pt x="13467" y="19924"/>
                  </a:lnTo>
                  <a:lnTo>
                    <a:pt x="13400" y="20101"/>
                  </a:lnTo>
                  <a:lnTo>
                    <a:pt x="13267" y="20278"/>
                  </a:lnTo>
                  <a:lnTo>
                    <a:pt x="13199" y="20189"/>
                  </a:lnTo>
                  <a:lnTo>
                    <a:pt x="13199" y="20013"/>
                  </a:lnTo>
                  <a:lnTo>
                    <a:pt x="13267" y="19837"/>
                  </a:lnTo>
                  <a:lnTo>
                    <a:pt x="13199" y="19661"/>
                  </a:lnTo>
                  <a:lnTo>
                    <a:pt x="13133" y="19484"/>
                  </a:lnTo>
                  <a:lnTo>
                    <a:pt x="13000" y="19307"/>
                  </a:lnTo>
                  <a:lnTo>
                    <a:pt x="12867" y="19132"/>
                  </a:lnTo>
                  <a:lnTo>
                    <a:pt x="12867" y="18867"/>
                  </a:lnTo>
                  <a:lnTo>
                    <a:pt x="12933" y="18779"/>
                  </a:lnTo>
                  <a:lnTo>
                    <a:pt x="13000" y="18690"/>
                  </a:lnTo>
                  <a:lnTo>
                    <a:pt x="13199" y="19044"/>
                  </a:lnTo>
                  <a:lnTo>
                    <a:pt x="13334" y="19219"/>
                  </a:lnTo>
                  <a:lnTo>
                    <a:pt x="13600" y="19572"/>
                  </a:lnTo>
                  <a:lnTo>
                    <a:pt x="13867" y="19572"/>
                  </a:lnTo>
                  <a:lnTo>
                    <a:pt x="13934" y="19484"/>
                  </a:lnTo>
                  <a:lnTo>
                    <a:pt x="14067" y="19396"/>
                  </a:lnTo>
                  <a:lnTo>
                    <a:pt x="14133" y="19219"/>
                  </a:lnTo>
                  <a:lnTo>
                    <a:pt x="14267" y="18867"/>
                  </a:lnTo>
                  <a:lnTo>
                    <a:pt x="14333" y="18690"/>
                  </a:lnTo>
                  <a:lnTo>
                    <a:pt x="14466" y="18602"/>
                  </a:lnTo>
                  <a:lnTo>
                    <a:pt x="14466" y="18427"/>
                  </a:lnTo>
                  <a:lnTo>
                    <a:pt x="14333" y="18338"/>
                  </a:lnTo>
                  <a:lnTo>
                    <a:pt x="14200" y="18338"/>
                  </a:lnTo>
                  <a:lnTo>
                    <a:pt x="14133" y="18250"/>
                  </a:lnTo>
                  <a:lnTo>
                    <a:pt x="14067" y="18162"/>
                  </a:lnTo>
                  <a:lnTo>
                    <a:pt x="14133" y="18073"/>
                  </a:lnTo>
                  <a:lnTo>
                    <a:pt x="14200" y="17985"/>
                  </a:lnTo>
                  <a:lnTo>
                    <a:pt x="14534" y="17985"/>
                  </a:lnTo>
                  <a:lnTo>
                    <a:pt x="14600" y="17897"/>
                  </a:lnTo>
                  <a:lnTo>
                    <a:pt x="14734" y="17808"/>
                  </a:lnTo>
                  <a:lnTo>
                    <a:pt x="14867" y="17808"/>
                  </a:lnTo>
                  <a:lnTo>
                    <a:pt x="15000" y="17985"/>
                  </a:lnTo>
                  <a:lnTo>
                    <a:pt x="15133" y="17897"/>
                  </a:lnTo>
                  <a:lnTo>
                    <a:pt x="15199" y="17721"/>
                  </a:lnTo>
                  <a:lnTo>
                    <a:pt x="15334" y="17633"/>
                  </a:lnTo>
                  <a:lnTo>
                    <a:pt x="15467" y="17368"/>
                  </a:lnTo>
                  <a:lnTo>
                    <a:pt x="15467" y="17280"/>
                  </a:lnTo>
                  <a:lnTo>
                    <a:pt x="15400" y="17103"/>
                  </a:lnTo>
                  <a:lnTo>
                    <a:pt x="15467" y="17016"/>
                  </a:lnTo>
                  <a:lnTo>
                    <a:pt x="15600" y="17016"/>
                  </a:lnTo>
                  <a:lnTo>
                    <a:pt x="15666" y="17103"/>
                  </a:lnTo>
                  <a:lnTo>
                    <a:pt x="15801" y="17016"/>
                  </a:lnTo>
                  <a:lnTo>
                    <a:pt x="15866" y="16839"/>
                  </a:lnTo>
                  <a:lnTo>
                    <a:pt x="16067" y="16839"/>
                  </a:lnTo>
                  <a:lnTo>
                    <a:pt x="16267" y="16574"/>
                  </a:lnTo>
                  <a:lnTo>
                    <a:pt x="16534" y="16574"/>
                  </a:lnTo>
                  <a:lnTo>
                    <a:pt x="16599" y="16134"/>
                  </a:lnTo>
                  <a:lnTo>
                    <a:pt x="16734" y="15957"/>
                  </a:lnTo>
                  <a:lnTo>
                    <a:pt x="16734" y="15781"/>
                  </a:lnTo>
                  <a:lnTo>
                    <a:pt x="16599" y="15781"/>
                  </a:lnTo>
                  <a:lnTo>
                    <a:pt x="16534" y="15692"/>
                  </a:lnTo>
                  <a:lnTo>
                    <a:pt x="16534" y="15605"/>
                  </a:lnTo>
                  <a:lnTo>
                    <a:pt x="16599" y="15517"/>
                  </a:lnTo>
                  <a:lnTo>
                    <a:pt x="16599" y="15252"/>
                  </a:lnTo>
                  <a:lnTo>
                    <a:pt x="16734" y="15252"/>
                  </a:lnTo>
                  <a:lnTo>
                    <a:pt x="16867" y="15517"/>
                  </a:lnTo>
                  <a:lnTo>
                    <a:pt x="16933" y="15605"/>
                  </a:lnTo>
                  <a:lnTo>
                    <a:pt x="17066" y="15517"/>
                  </a:lnTo>
                  <a:lnTo>
                    <a:pt x="17133" y="15340"/>
                  </a:lnTo>
                  <a:lnTo>
                    <a:pt x="17334" y="14987"/>
                  </a:lnTo>
                  <a:lnTo>
                    <a:pt x="17467" y="14812"/>
                  </a:lnTo>
                  <a:lnTo>
                    <a:pt x="17733" y="14458"/>
                  </a:lnTo>
                  <a:lnTo>
                    <a:pt x="17666" y="14370"/>
                  </a:lnTo>
                  <a:lnTo>
                    <a:pt x="17666" y="14106"/>
                  </a:lnTo>
                  <a:lnTo>
                    <a:pt x="17866" y="13841"/>
                  </a:lnTo>
                  <a:lnTo>
                    <a:pt x="18067" y="13489"/>
                  </a:lnTo>
                  <a:lnTo>
                    <a:pt x="18200" y="13401"/>
                  </a:lnTo>
                  <a:lnTo>
                    <a:pt x="18267" y="13401"/>
                  </a:lnTo>
                  <a:lnTo>
                    <a:pt x="18333" y="13489"/>
                  </a:lnTo>
                  <a:lnTo>
                    <a:pt x="18466" y="13401"/>
                  </a:lnTo>
                  <a:lnTo>
                    <a:pt x="18533" y="13136"/>
                  </a:lnTo>
                  <a:lnTo>
                    <a:pt x="18599" y="13048"/>
                  </a:lnTo>
                  <a:lnTo>
                    <a:pt x="18734" y="13048"/>
                  </a:lnTo>
                  <a:lnTo>
                    <a:pt x="18800" y="12959"/>
                  </a:lnTo>
                  <a:lnTo>
                    <a:pt x="18800" y="12784"/>
                  </a:lnTo>
                  <a:lnTo>
                    <a:pt x="18867" y="12696"/>
                  </a:lnTo>
                  <a:lnTo>
                    <a:pt x="19000" y="12696"/>
                  </a:lnTo>
                  <a:lnTo>
                    <a:pt x="19133" y="12607"/>
                  </a:lnTo>
                  <a:lnTo>
                    <a:pt x="19201" y="12519"/>
                  </a:lnTo>
                  <a:lnTo>
                    <a:pt x="19267" y="12431"/>
                  </a:lnTo>
                  <a:lnTo>
                    <a:pt x="19267" y="12342"/>
                  </a:lnTo>
                  <a:lnTo>
                    <a:pt x="19201" y="12254"/>
                  </a:lnTo>
                  <a:lnTo>
                    <a:pt x="19267" y="12167"/>
                  </a:lnTo>
                  <a:lnTo>
                    <a:pt x="19400" y="12167"/>
                  </a:lnTo>
                  <a:lnTo>
                    <a:pt x="19467" y="12079"/>
                  </a:lnTo>
                  <a:lnTo>
                    <a:pt x="19467" y="11814"/>
                  </a:lnTo>
                  <a:lnTo>
                    <a:pt x="19400" y="11637"/>
                  </a:lnTo>
                  <a:lnTo>
                    <a:pt x="19267" y="11549"/>
                  </a:lnTo>
                  <a:lnTo>
                    <a:pt x="19133" y="11549"/>
                  </a:lnTo>
                  <a:lnTo>
                    <a:pt x="19000" y="11462"/>
                  </a:lnTo>
                  <a:lnTo>
                    <a:pt x="18933" y="11197"/>
                  </a:lnTo>
                  <a:lnTo>
                    <a:pt x="18933" y="10844"/>
                  </a:lnTo>
                  <a:lnTo>
                    <a:pt x="19000" y="10756"/>
                  </a:lnTo>
                  <a:lnTo>
                    <a:pt x="19000" y="10668"/>
                  </a:lnTo>
                  <a:lnTo>
                    <a:pt x="19066" y="10756"/>
                  </a:lnTo>
                  <a:lnTo>
                    <a:pt x="19133" y="11108"/>
                  </a:lnTo>
                  <a:lnTo>
                    <a:pt x="19133" y="11197"/>
                  </a:lnTo>
                  <a:lnTo>
                    <a:pt x="19201" y="11108"/>
                  </a:lnTo>
                  <a:lnTo>
                    <a:pt x="19334" y="10932"/>
                  </a:lnTo>
                  <a:lnTo>
                    <a:pt x="19467" y="10580"/>
                  </a:lnTo>
                  <a:lnTo>
                    <a:pt x="19533" y="10403"/>
                  </a:lnTo>
                  <a:lnTo>
                    <a:pt x="19533" y="10138"/>
                  </a:lnTo>
                  <a:lnTo>
                    <a:pt x="19733" y="9610"/>
                  </a:lnTo>
                  <a:lnTo>
                    <a:pt x="19866" y="9258"/>
                  </a:lnTo>
                  <a:lnTo>
                    <a:pt x="19934" y="9081"/>
                  </a:lnTo>
                  <a:lnTo>
                    <a:pt x="20067" y="8816"/>
                  </a:lnTo>
                  <a:lnTo>
                    <a:pt x="20267" y="8376"/>
                  </a:lnTo>
                  <a:lnTo>
                    <a:pt x="20466" y="7935"/>
                  </a:lnTo>
                  <a:lnTo>
                    <a:pt x="20734" y="7582"/>
                  </a:lnTo>
                  <a:lnTo>
                    <a:pt x="21000" y="7230"/>
                  </a:lnTo>
                  <a:lnTo>
                    <a:pt x="21266" y="6965"/>
                  </a:lnTo>
                  <a:lnTo>
                    <a:pt x="21467" y="6700"/>
                  </a:lnTo>
                  <a:lnTo>
                    <a:pt x="21600" y="6525"/>
                  </a:lnTo>
                  <a:lnTo>
                    <a:pt x="21201" y="6083"/>
                  </a:lnTo>
                  <a:lnTo>
                    <a:pt x="19000" y="4144"/>
                  </a:lnTo>
                  <a:lnTo>
                    <a:pt x="17066" y="2293"/>
                  </a:lnTo>
                  <a:lnTo>
                    <a:pt x="15866" y="1234"/>
                  </a:lnTo>
                  <a:lnTo>
                    <a:pt x="15801" y="1234"/>
                  </a:lnTo>
                  <a:lnTo>
                    <a:pt x="14867" y="1411"/>
                  </a:lnTo>
                  <a:lnTo>
                    <a:pt x="13066" y="1763"/>
                  </a:lnTo>
                  <a:lnTo>
                    <a:pt x="12133" y="2028"/>
                  </a:lnTo>
                  <a:lnTo>
                    <a:pt x="11066" y="2204"/>
                  </a:lnTo>
                  <a:lnTo>
                    <a:pt x="11000" y="1411"/>
                  </a:lnTo>
                  <a:lnTo>
                    <a:pt x="10600" y="794"/>
                  </a:lnTo>
                  <a:lnTo>
                    <a:pt x="10333" y="440"/>
                  </a:lnTo>
                  <a:lnTo>
                    <a:pt x="10133" y="265"/>
                  </a:lnTo>
                  <a:lnTo>
                    <a:pt x="9799" y="705"/>
                  </a:lnTo>
                  <a:lnTo>
                    <a:pt x="9666" y="529"/>
                  </a:lnTo>
                  <a:lnTo>
                    <a:pt x="9666" y="440"/>
                  </a:lnTo>
                  <a:lnTo>
                    <a:pt x="9733" y="352"/>
                  </a:lnTo>
                  <a:lnTo>
                    <a:pt x="9733" y="0"/>
                  </a:lnTo>
                  <a:lnTo>
                    <a:pt x="8467" y="177"/>
                  </a:lnTo>
                  <a:lnTo>
                    <a:pt x="8266" y="177"/>
                  </a:lnTo>
                  <a:lnTo>
                    <a:pt x="6534" y="440"/>
                  </a:lnTo>
                  <a:lnTo>
                    <a:pt x="6067" y="529"/>
                  </a:lnTo>
                  <a:lnTo>
                    <a:pt x="5600" y="529"/>
                  </a:lnTo>
                  <a:lnTo>
                    <a:pt x="4600" y="705"/>
                  </a:lnTo>
                  <a:lnTo>
                    <a:pt x="4333" y="794"/>
                  </a:lnTo>
                  <a:lnTo>
                    <a:pt x="4200" y="882"/>
                  </a:lnTo>
                  <a:lnTo>
                    <a:pt x="3867" y="882"/>
                  </a:lnTo>
                  <a:lnTo>
                    <a:pt x="3800" y="794"/>
                  </a:lnTo>
                  <a:lnTo>
                    <a:pt x="3734" y="882"/>
                  </a:lnTo>
                  <a:lnTo>
                    <a:pt x="3600" y="1057"/>
                  </a:lnTo>
                  <a:lnTo>
                    <a:pt x="3467" y="1057"/>
                  </a:lnTo>
                  <a:lnTo>
                    <a:pt x="3400" y="1146"/>
                  </a:lnTo>
                  <a:lnTo>
                    <a:pt x="3001" y="1411"/>
                  </a:lnTo>
                  <a:lnTo>
                    <a:pt x="2800" y="1587"/>
                  </a:lnTo>
                  <a:lnTo>
                    <a:pt x="2600" y="1587"/>
                  </a:lnTo>
                  <a:lnTo>
                    <a:pt x="2600" y="1851"/>
                  </a:lnTo>
                  <a:lnTo>
                    <a:pt x="2399" y="2028"/>
                  </a:lnTo>
                  <a:lnTo>
                    <a:pt x="2333" y="2116"/>
                  </a:lnTo>
                  <a:lnTo>
                    <a:pt x="2200" y="2028"/>
                  </a:lnTo>
                  <a:lnTo>
                    <a:pt x="2133" y="2028"/>
                  </a:lnTo>
                  <a:lnTo>
                    <a:pt x="1867" y="2204"/>
                  </a:lnTo>
                  <a:lnTo>
                    <a:pt x="1400" y="2556"/>
                  </a:lnTo>
                  <a:lnTo>
                    <a:pt x="1333" y="2645"/>
                  </a:lnTo>
                  <a:lnTo>
                    <a:pt x="866" y="2910"/>
                  </a:lnTo>
                  <a:lnTo>
                    <a:pt x="800" y="3086"/>
                  </a:lnTo>
                  <a:lnTo>
                    <a:pt x="800" y="3262"/>
                  </a:lnTo>
                  <a:lnTo>
                    <a:pt x="600" y="3527"/>
                  </a:lnTo>
                  <a:lnTo>
                    <a:pt x="133" y="4320"/>
                  </a:lnTo>
                  <a:lnTo>
                    <a:pt x="133" y="4409"/>
                  </a:lnTo>
                  <a:lnTo>
                    <a:pt x="0" y="4849"/>
                  </a:lnTo>
                  <a:lnTo>
                    <a:pt x="0" y="5114"/>
                  </a:lnTo>
                  <a:lnTo>
                    <a:pt x="67" y="5289"/>
                  </a:lnTo>
                  <a:lnTo>
                    <a:pt x="266" y="5378"/>
                  </a:lnTo>
                  <a:lnTo>
                    <a:pt x="467" y="5643"/>
                  </a:lnTo>
                  <a:lnTo>
                    <a:pt x="733" y="5643"/>
                  </a:lnTo>
                  <a:lnTo>
                    <a:pt x="866" y="5731"/>
                  </a:lnTo>
                  <a:lnTo>
                    <a:pt x="1001" y="5819"/>
                  </a:lnTo>
                  <a:lnTo>
                    <a:pt x="1200" y="6171"/>
                  </a:lnTo>
                  <a:lnTo>
                    <a:pt x="1466" y="6348"/>
                  </a:lnTo>
                  <a:lnTo>
                    <a:pt x="2200" y="6348"/>
                  </a:lnTo>
                  <a:lnTo>
                    <a:pt x="2266" y="6436"/>
                  </a:lnTo>
                  <a:lnTo>
                    <a:pt x="2399" y="6613"/>
                  </a:lnTo>
                  <a:lnTo>
                    <a:pt x="2534" y="7053"/>
                  </a:lnTo>
                  <a:lnTo>
                    <a:pt x="2600" y="7230"/>
                  </a:lnTo>
                  <a:lnTo>
                    <a:pt x="2800" y="7494"/>
                  </a:lnTo>
                  <a:lnTo>
                    <a:pt x="2933" y="7759"/>
                  </a:lnTo>
                  <a:lnTo>
                    <a:pt x="3067" y="8022"/>
                  </a:lnTo>
                  <a:lnTo>
                    <a:pt x="3134" y="8199"/>
                  </a:lnTo>
                  <a:lnTo>
                    <a:pt x="3200" y="8376"/>
                  </a:lnTo>
                  <a:lnTo>
                    <a:pt x="3333" y="8552"/>
                  </a:lnTo>
                  <a:lnTo>
                    <a:pt x="3467" y="8641"/>
                  </a:lnTo>
                  <a:lnTo>
                    <a:pt x="3600" y="8904"/>
                  </a:lnTo>
                  <a:lnTo>
                    <a:pt x="3666" y="8993"/>
                  </a:lnTo>
                  <a:lnTo>
                    <a:pt x="3800" y="9081"/>
                  </a:lnTo>
                  <a:lnTo>
                    <a:pt x="3867" y="9258"/>
                  </a:lnTo>
                  <a:lnTo>
                    <a:pt x="4000" y="9698"/>
                  </a:lnTo>
                  <a:lnTo>
                    <a:pt x="4067" y="9786"/>
                  </a:lnTo>
                  <a:lnTo>
                    <a:pt x="4333" y="9963"/>
                  </a:lnTo>
                  <a:lnTo>
                    <a:pt x="4399" y="10138"/>
                  </a:lnTo>
                  <a:lnTo>
                    <a:pt x="4534" y="10227"/>
                  </a:lnTo>
                  <a:lnTo>
                    <a:pt x="4733" y="10227"/>
                  </a:lnTo>
                  <a:lnTo>
                    <a:pt x="4933" y="10403"/>
                  </a:lnTo>
                  <a:lnTo>
                    <a:pt x="5267" y="10668"/>
                  </a:lnTo>
                  <a:lnTo>
                    <a:pt x="5333" y="10756"/>
                  </a:lnTo>
                  <a:lnTo>
                    <a:pt x="5467" y="10844"/>
                  </a:lnTo>
                  <a:lnTo>
                    <a:pt x="5600" y="11108"/>
                  </a:lnTo>
                  <a:lnTo>
                    <a:pt x="5734" y="11285"/>
                  </a:lnTo>
                  <a:lnTo>
                    <a:pt x="5867" y="11549"/>
                  </a:lnTo>
                  <a:lnTo>
                    <a:pt x="6000" y="11814"/>
                  </a:lnTo>
                  <a:lnTo>
                    <a:pt x="6067" y="11902"/>
                  </a:lnTo>
                  <a:lnTo>
                    <a:pt x="6401" y="11902"/>
                  </a:lnTo>
                  <a:lnTo>
                    <a:pt x="6667" y="12167"/>
                  </a:lnTo>
                  <a:lnTo>
                    <a:pt x="6800" y="12342"/>
                  </a:lnTo>
                  <a:lnTo>
                    <a:pt x="7200" y="12607"/>
                  </a:lnTo>
                  <a:lnTo>
                    <a:pt x="7200" y="12872"/>
                  </a:lnTo>
                  <a:lnTo>
                    <a:pt x="7134" y="13048"/>
                  </a:lnTo>
                  <a:lnTo>
                    <a:pt x="7200" y="13224"/>
                  </a:lnTo>
                  <a:lnTo>
                    <a:pt x="7200" y="13313"/>
                  </a:lnTo>
                  <a:lnTo>
                    <a:pt x="7267" y="13489"/>
                  </a:lnTo>
                  <a:lnTo>
                    <a:pt x="7533" y="13578"/>
                  </a:lnTo>
                  <a:lnTo>
                    <a:pt x="7666" y="13930"/>
                  </a:lnTo>
                  <a:lnTo>
                    <a:pt x="7666" y="14106"/>
                  </a:lnTo>
                  <a:lnTo>
                    <a:pt x="7733" y="14195"/>
                  </a:lnTo>
                  <a:lnTo>
                    <a:pt x="7867" y="14283"/>
                  </a:lnTo>
                  <a:lnTo>
                    <a:pt x="8000" y="14195"/>
                  </a:lnTo>
                  <a:lnTo>
                    <a:pt x="8133" y="14370"/>
                  </a:lnTo>
                  <a:close/>
                </a:path>
              </a:pathLst>
            </a:custGeom>
            <a:solidFill>
              <a:srgbClr val="FCCD04"/>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13" name="South_Dakota"/>
            <p:cNvSpPr/>
            <p:nvPr/>
          </p:nvSpPr>
          <p:spPr>
            <a:xfrm>
              <a:off x="3121024" y="1366351"/>
              <a:ext cx="1138242" cy="8028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76" y="18243"/>
                  </a:moveTo>
                  <a:lnTo>
                    <a:pt x="13549" y="18243"/>
                  </a:lnTo>
                  <a:lnTo>
                    <a:pt x="15670" y="18390"/>
                  </a:lnTo>
                  <a:lnTo>
                    <a:pt x="15717" y="18390"/>
                  </a:lnTo>
                  <a:lnTo>
                    <a:pt x="15766" y="18462"/>
                  </a:lnTo>
                  <a:lnTo>
                    <a:pt x="15814" y="18609"/>
                  </a:lnTo>
                  <a:lnTo>
                    <a:pt x="15814" y="18681"/>
                  </a:lnTo>
                  <a:lnTo>
                    <a:pt x="15959" y="18754"/>
                  </a:lnTo>
                  <a:lnTo>
                    <a:pt x="16008" y="18827"/>
                  </a:lnTo>
                  <a:lnTo>
                    <a:pt x="16151" y="19046"/>
                  </a:lnTo>
                  <a:lnTo>
                    <a:pt x="16249" y="19119"/>
                  </a:lnTo>
                  <a:lnTo>
                    <a:pt x="16296" y="19046"/>
                  </a:lnTo>
                  <a:lnTo>
                    <a:pt x="16441" y="19265"/>
                  </a:lnTo>
                  <a:lnTo>
                    <a:pt x="16586" y="19338"/>
                  </a:lnTo>
                  <a:lnTo>
                    <a:pt x="16730" y="19557"/>
                  </a:lnTo>
                  <a:lnTo>
                    <a:pt x="16875" y="19703"/>
                  </a:lnTo>
                  <a:lnTo>
                    <a:pt x="17020" y="19775"/>
                  </a:lnTo>
                  <a:lnTo>
                    <a:pt x="17212" y="19849"/>
                  </a:lnTo>
                  <a:lnTo>
                    <a:pt x="17309" y="19775"/>
                  </a:lnTo>
                  <a:lnTo>
                    <a:pt x="17405" y="19630"/>
                  </a:lnTo>
                  <a:lnTo>
                    <a:pt x="17501" y="19410"/>
                  </a:lnTo>
                  <a:lnTo>
                    <a:pt x="17550" y="19338"/>
                  </a:lnTo>
                  <a:lnTo>
                    <a:pt x="17695" y="19410"/>
                  </a:lnTo>
                  <a:lnTo>
                    <a:pt x="17791" y="19410"/>
                  </a:lnTo>
                  <a:lnTo>
                    <a:pt x="17887" y="19338"/>
                  </a:lnTo>
                  <a:lnTo>
                    <a:pt x="17984" y="19484"/>
                  </a:lnTo>
                  <a:lnTo>
                    <a:pt x="18080" y="19410"/>
                  </a:lnTo>
                  <a:lnTo>
                    <a:pt x="18274" y="19410"/>
                  </a:lnTo>
                  <a:lnTo>
                    <a:pt x="18466" y="19338"/>
                  </a:lnTo>
                  <a:lnTo>
                    <a:pt x="18611" y="19410"/>
                  </a:lnTo>
                  <a:lnTo>
                    <a:pt x="18708" y="19410"/>
                  </a:lnTo>
                  <a:lnTo>
                    <a:pt x="18804" y="19338"/>
                  </a:lnTo>
                  <a:lnTo>
                    <a:pt x="18949" y="19265"/>
                  </a:lnTo>
                  <a:lnTo>
                    <a:pt x="18996" y="19265"/>
                  </a:lnTo>
                  <a:lnTo>
                    <a:pt x="19092" y="19338"/>
                  </a:lnTo>
                  <a:lnTo>
                    <a:pt x="19286" y="19410"/>
                  </a:lnTo>
                  <a:lnTo>
                    <a:pt x="19286" y="19557"/>
                  </a:lnTo>
                  <a:lnTo>
                    <a:pt x="19334" y="19630"/>
                  </a:lnTo>
                  <a:lnTo>
                    <a:pt x="19430" y="19630"/>
                  </a:lnTo>
                  <a:lnTo>
                    <a:pt x="19479" y="19703"/>
                  </a:lnTo>
                  <a:lnTo>
                    <a:pt x="19526" y="19775"/>
                  </a:lnTo>
                  <a:lnTo>
                    <a:pt x="19671" y="19922"/>
                  </a:lnTo>
                  <a:lnTo>
                    <a:pt x="19767" y="19922"/>
                  </a:lnTo>
                  <a:lnTo>
                    <a:pt x="19912" y="19994"/>
                  </a:lnTo>
                  <a:lnTo>
                    <a:pt x="19961" y="19994"/>
                  </a:lnTo>
                  <a:lnTo>
                    <a:pt x="20009" y="20141"/>
                  </a:lnTo>
                  <a:lnTo>
                    <a:pt x="20154" y="20141"/>
                  </a:lnTo>
                  <a:lnTo>
                    <a:pt x="20299" y="20213"/>
                  </a:lnTo>
                  <a:lnTo>
                    <a:pt x="20395" y="20213"/>
                  </a:lnTo>
                  <a:lnTo>
                    <a:pt x="20491" y="20287"/>
                  </a:lnTo>
                  <a:lnTo>
                    <a:pt x="20539" y="20359"/>
                  </a:lnTo>
                  <a:lnTo>
                    <a:pt x="20684" y="20432"/>
                  </a:lnTo>
                  <a:lnTo>
                    <a:pt x="20733" y="20651"/>
                  </a:lnTo>
                  <a:lnTo>
                    <a:pt x="20780" y="20797"/>
                  </a:lnTo>
                  <a:lnTo>
                    <a:pt x="20829" y="20943"/>
                  </a:lnTo>
                  <a:lnTo>
                    <a:pt x="20925" y="21016"/>
                  </a:lnTo>
                  <a:lnTo>
                    <a:pt x="20974" y="21090"/>
                  </a:lnTo>
                  <a:lnTo>
                    <a:pt x="21070" y="21381"/>
                  </a:lnTo>
                  <a:lnTo>
                    <a:pt x="21166" y="21309"/>
                  </a:lnTo>
                  <a:lnTo>
                    <a:pt x="21214" y="21454"/>
                  </a:lnTo>
                  <a:lnTo>
                    <a:pt x="21311" y="21527"/>
                  </a:lnTo>
                  <a:lnTo>
                    <a:pt x="21359" y="21600"/>
                  </a:lnTo>
                  <a:lnTo>
                    <a:pt x="21408" y="21600"/>
                  </a:lnTo>
                  <a:lnTo>
                    <a:pt x="21504" y="21527"/>
                  </a:lnTo>
                  <a:lnTo>
                    <a:pt x="21551" y="21600"/>
                  </a:lnTo>
                  <a:lnTo>
                    <a:pt x="21504" y="21527"/>
                  </a:lnTo>
                  <a:lnTo>
                    <a:pt x="21455" y="21381"/>
                  </a:lnTo>
                  <a:lnTo>
                    <a:pt x="21455" y="21016"/>
                  </a:lnTo>
                  <a:lnTo>
                    <a:pt x="21214" y="20432"/>
                  </a:lnTo>
                  <a:lnTo>
                    <a:pt x="21117" y="20359"/>
                  </a:lnTo>
                  <a:lnTo>
                    <a:pt x="21070" y="20213"/>
                  </a:lnTo>
                  <a:lnTo>
                    <a:pt x="21070" y="20068"/>
                  </a:lnTo>
                  <a:lnTo>
                    <a:pt x="21117" y="19849"/>
                  </a:lnTo>
                  <a:lnTo>
                    <a:pt x="21214" y="19630"/>
                  </a:lnTo>
                  <a:lnTo>
                    <a:pt x="21311" y="19265"/>
                  </a:lnTo>
                  <a:lnTo>
                    <a:pt x="21311" y="18973"/>
                  </a:lnTo>
                  <a:lnTo>
                    <a:pt x="21359" y="18900"/>
                  </a:lnTo>
                  <a:lnTo>
                    <a:pt x="21359" y="18609"/>
                  </a:lnTo>
                  <a:lnTo>
                    <a:pt x="21408" y="18462"/>
                  </a:lnTo>
                  <a:lnTo>
                    <a:pt x="21311" y="18316"/>
                  </a:lnTo>
                  <a:lnTo>
                    <a:pt x="21551" y="18170"/>
                  </a:lnTo>
                  <a:lnTo>
                    <a:pt x="21551" y="17659"/>
                  </a:lnTo>
                  <a:lnTo>
                    <a:pt x="21504" y="17513"/>
                  </a:lnTo>
                  <a:lnTo>
                    <a:pt x="21504" y="17368"/>
                  </a:lnTo>
                  <a:lnTo>
                    <a:pt x="21455" y="17294"/>
                  </a:lnTo>
                  <a:lnTo>
                    <a:pt x="21408" y="17222"/>
                  </a:lnTo>
                  <a:lnTo>
                    <a:pt x="21311" y="17222"/>
                  </a:lnTo>
                  <a:lnTo>
                    <a:pt x="21214" y="17149"/>
                  </a:lnTo>
                  <a:lnTo>
                    <a:pt x="21214" y="17003"/>
                  </a:lnTo>
                  <a:lnTo>
                    <a:pt x="21166" y="16857"/>
                  </a:lnTo>
                  <a:lnTo>
                    <a:pt x="21214" y="16784"/>
                  </a:lnTo>
                  <a:lnTo>
                    <a:pt x="21311" y="16710"/>
                  </a:lnTo>
                  <a:lnTo>
                    <a:pt x="21359" y="16565"/>
                  </a:lnTo>
                  <a:lnTo>
                    <a:pt x="21359" y="16346"/>
                  </a:lnTo>
                  <a:lnTo>
                    <a:pt x="21311" y="16200"/>
                  </a:lnTo>
                  <a:lnTo>
                    <a:pt x="21166" y="16054"/>
                  </a:lnTo>
                  <a:lnTo>
                    <a:pt x="21117" y="15835"/>
                  </a:lnTo>
                  <a:lnTo>
                    <a:pt x="21166" y="15616"/>
                  </a:lnTo>
                  <a:lnTo>
                    <a:pt x="21600" y="15616"/>
                  </a:lnTo>
                  <a:lnTo>
                    <a:pt x="21600" y="5035"/>
                  </a:lnTo>
                  <a:lnTo>
                    <a:pt x="21551" y="4816"/>
                  </a:lnTo>
                  <a:lnTo>
                    <a:pt x="21408" y="4670"/>
                  </a:lnTo>
                  <a:lnTo>
                    <a:pt x="21214" y="4525"/>
                  </a:lnTo>
                  <a:lnTo>
                    <a:pt x="20925" y="4306"/>
                  </a:lnTo>
                  <a:lnTo>
                    <a:pt x="20829" y="4013"/>
                  </a:lnTo>
                  <a:lnTo>
                    <a:pt x="20684" y="3649"/>
                  </a:lnTo>
                  <a:lnTo>
                    <a:pt x="20587" y="3503"/>
                  </a:lnTo>
                  <a:lnTo>
                    <a:pt x="20539" y="3430"/>
                  </a:lnTo>
                  <a:lnTo>
                    <a:pt x="20539" y="3138"/>
                  </a:lnTo>
                  <a:lnTo>
                    <a:pt x="20587" y="2991"/>
                  </a:lnTo>
                  <a:lnTo>
                    <a:pt x="20684" y="2919"/>
                  </a:lnTo>
                  <a:lnTo>
                    <a:pt x="21021" y="2481"/>
                  </a:lnTo>
                  <a:lnTo>
                    <a:pt x="21214" y="2116"/>
                  </a:lnTo>
                  <a:lnTo>
                    <a:pt x="21262" y="1970"/>
                  </a:lnTo>
                  <a:lnTo>
                    <a:pt x="21311" y="1825"/>
                  </a:lnTo>
                  <a:lnTo>
                    <a:pt x="21311" y="1459"/>
                  </a:lnTo>
                  <a:lnTo>
                    <a:pt x="19479" y="1387"/>
                  </a:lnTo>
                  <a:lnTo>
                    <a:pt x="17405" y="1387"/>
                  </a:lnTo>
                  <a:lnTo>
                    <a:pt x="15429" y="1313"/>
                  </a:lnTo>
                  <a:lnTo>
                    <a:pt x="14705" y="1241"/>
                  </a:lnTo>
                  <a:lnTo>
                    <a:pt x="12776" y="1094"/>
                  </a:lnTo>
                  <a:lnTo>
                    <a:pt x="12342" y="1094"/>
                  </a:lnTo>
                  <a:lnTo>
                    <a:pt x="10608" y="949"/>
                  </a:lnTo>
                  <a:lnTo>
                    <a:pt x="6558" y="657"/>
                  </a:lnTo>
                  <a:lnTo>
                    <a:pt x="4050" y="365"/>
                  </a:lnTo>
                  <a:lnTo>
                    <a:pt x="3905" y="291"/>
                  </a:lnTo>
                  <a:lnTo>
                    <a:pt x="1013" y="0"/>
                  </a:lnTo>
                  <a:lnTo>
                    <a:pt x="1013" y="365"/>
                  </a:lnTo>
                  <a:lnTo>
                    <a:pt x="771" y="4159"/>
                  </a:lnTo>
                  <a:lnTo>
                    <a:pt x="724" y="5400"/>
                  </a:lnTo>
                  <a:lnTo>
                    <a:pt x="579" y="7809"/>
                  </a:lnTo>
                  <a:lnTo>
                    <a:pt x="434" y="10143"/>
                  </a:lnTo>
                  <a:lnTo>
                    <a:pt x="386" y="10435"/>
                  </a:lnTo>
                  <a:lnTo>
                    <a:pt x="289" y="12041"/>
                  </a:lnTo>
                  <a:lnTo>
                    <a:pt x="192" y="14084"/>
                  </a:lnTo>
                  <a:lnTo>
                    <a:pt x="145" y="14230"/>
                  </a:lnTo>
                  <a:lnTo>
                    <a:pt x="0" y="17003"/>
                  </a:lnTo>
                  <a:lnTo>
                    <a:pt x="1542" y="17149"/>
                  </a:lnTo>
                  <a:lnTo>
                    <a:pt x="2989" y="17368"/>
                  </a:lnTo>
                  <a:lnTo>
                    <a:pt x="3616" y="17441"/>
                  </a:lnTo>
                  <a:lnTo>
                    <a:pt x="5592" y="17659"/>
                  </a:lnTo>
                  <a:lnTo>
                    <a:pt x="8004" y="17878"/>
                  </a:lnTo>
                  <a:lnTo>
                    <a:pt x="10896" y="18097"/>
                  </a:lnTo>
                  <a:lnTo>
                    <a:pt x="12776" y="18243"/>
                  </a:lnTo>
                  <a:close/>
                </a:path>
              </a:pathLst>
            </a:custGeom>
            <a:solidFill>
              <a:srgbClr val="FCCD04"/>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14" name="Tennessee"/>
            <p:cNvSpPr/>
            <p:nvPr/>
          </p:nvSpPr>
          <p:spPr>
            <a:xfrm>
              <a:off x="5265738" y="3260648"/>
              <a:ext cx="1377955" cy="5075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946" y="11666"/>
                  </a:moveTo>
                  <a:lnTo>
                    <a:pt x="17303" y="11666"/>
                  </a:lnTo>
                  <a:lnTo>
                    <a:pt x="17384" y="11550"/>
                  </a:lnTo>
                  <a:lnTo>
                    <a:pt x="17463" y="11205"/>
                  </a:lnTo>
                  <a:lnTo>
                    <a:pt x="17503" y="11089"/>
                  </a:lnTo>
                  <a:lnTo>
                    <a:pt x="17583" y="10973"/>
                  </a:lnTo>
                  <a:lnTo>
                    <a:pt x="17623" y="10742"/>
                  </a:lnTo>
                  <a:lnTo>
                    <a:pt x="17702" y="10627"/>
                  </a:lnTo>
                  <a:lnTo>
                    <a:pt x="17741" y="10511"/>
                  </a:lnTo>
                  <a:lnTo>
                    <a:pt x="17822" y="10511"/>
                  </a:lnTo>
                  <a:lnTo>
                    <a:pt x="17861" y="10395"/>
                  </a:lnTo>
                  <a:lnTo>
                    <a:pt x="17901" y="10165"/>
                  </a:lnTo>
                  <a:lnTo>
                    <a:pt x="17980" y="9934"/>
                  </a:lnTo>
                  <a:lnTo>
                    <a:pt x="18139" y="9587"/>
                  </a:lnTo>
                  <a:lnTo>
                    <a:pt x="18258" y="9356"/>
                  </a:lnTo>
                  <a:lnTo>
                    <a:pt x="18378" y="9126"/>
                  </a:lnTo>
                  <a:lnTo>
                    <a:pt x="18537" y="9126"/>
                  </a:lnTo>
                  <a:lnTo>
                    <a:pt x="18617" y="8894"/>
                  </a:lnTo>
                  <a:lnTo>
                    <a:pt x="18656" y="8779"/>
                  </a:lnTo>
                  <a:lnTo>
                    <a:pt x="18737" y="8432"/>
                  </a:lnTo>
                  <a:lnTo>
                    <a:pt x="18776" y="8202"/>
                  </a:lnTo>
                  <a:lnTo>
                    <a:pt x="18737" y="8085"/>
                  </a:lnTo>
                  <a:lnTo>
                    <a:pt x="18696" y="7739"/>
                  </a:lnTo>
                  <a:lnTo>
                    <a:pt x="18737" y="7624"/>
                  </a:lnTo>
                  <a:lnTo>
                    <a:pt x="18776" y="7508"/>
                  </a:lnTo>
                  <a:lnTo>
                    <a:pt x="18895" y="7624"/>
                  </a:lnTo>
                  <a:lnTo>
                    <a:pt x="18975" y="7508"/>
                  </a:lnTo>
                  <a:lnTo>
                    <a:pt x="19015" y="7277"/>
                  </a:lnTo>
                  <a:lnTo>
                    <a:pt x="19015" y="7047"/>
                  </a:lnTo>
                  <a:lnTo>
                    <a:pt x="19054" y="6815"/>
                  </a:lnTo>
                  <a:lnTo>
                    <a:pt x="19293" y="6122"/>
                  </a:lnTo>
                  <a:lnTo>
                    <a:pt x="19332" y="6122"/>
                  </a:lnTo>
                  <a:lnTo>
                    <a:pt x="19412" y="6353"/>
                  </a:lnTo>
                  <a:lnTo>
                    <a:pt x="19412" y="6931"/>
                  </a:lnTo>
                  <a:lnTo>
                    <a:pt x="19452" y="7047"/>
                  </a:lnTo>
                  <a:lnTo>
                    <a:pt x="19531" y="7047"/>
                  </a:lnTo>
                  <a:lnTo>
                    <a:pt x="19611" y="6931"/>
                  </a:lnTo>
                  <a:lnTo>
                    <a:pt x="19731" y="6931"/>
                  </a:lnTo>
                  <a:lnTo>
                    <a:pt x="19770" y="6700"/>
                  </a:lnTo>
                  <a:lnTo>
                    <a:pt x="19849" y="6468"/>
                  </a:lnTo>
                  <a:lnTo>
                    <a:pt x="19930" y="6122"/>
                  </a:lnTo>
                  <a:lnTo>
                    <a:pt x="19930" y="5890"/>
                  </a:lnTo>
                  <a:lnTo>
                    <a:pt x="19969" y="5776"/>
                  </a:lnTo>
                  <a:lnTo>
                    <a:pt x="20048" y="5429"/>
                  </a:lnTo>
                  <a:lnTo>
                    <a:pt x="20129" y="5313"/>
                  </a:lnTo>
                  <a:lnTo>
                    <a:pt x="20208" y="5198"/>
                  </a:lnTo>
                  <a:lnTo>
                    <a:pt x="20287" y="5198"/>
                  </a:lnTo>
                  <a:lnTo>
                    <a:pt x="20367" y="5082"/>
                  </a:lnTo>
                  <a:lnTo>
                    <a:pt x="20446" y="4966"/>
                  </a:lnTo>
                  <a:lnTo>
                    <a:pt x="20565" y="5082"/>
                  </a:lnTo>
                  <a:lnTo>
                    <a:pt x="20606" y="5198"/>
                  </a:lnTo>
                  <a:lnTo>
                    <a:pt x="20725" y="5198"/>
                  </a:lnTo>
                  <a:lnTo>
                    <a:pt x="20805" y="5082"/>
                  </a:lnTo>
                  <a:lnTo>
                    <a:pt x="20884" y="4852"/>
                  </a:lnTo>
                  <a:lnTo>
                    <a:pt x="20963" y="4158"/>
                  </a:lnTo>
                  <a:lnTo>
                    <a:pt x="21044" y="3697"/>
                  </a:lnTo>
                  <a:lnTo>
                    <a:pt x="21044" y="3581"/>
                  </a:lnTo>
                  <a:lnTo>
                    <a:pt x="21162" y="3003"/>
                  </a:lnTo>
                  <a:lnTo>
                    <a:pt x="21241" y="2656"/>
                  </a:lnTo>
                  <a:lnTo>
                    <a:pt x="21560" y="2656"/>
                  </a:lnTo>
                  <a:lnTo>
                    <a:pt x="21521" y="2426"/>
                  </a:lnTo>
                  <a:lnTo>
                    <a:pt x="21480" y="2310"/>
                  </a:lnTo>
                  <a:lnTo>
                    <a:pt x="21440" y="2079"/>
                  </a:lnTo>
                  <a:lnTo>
                    <a:pt x="21480" y="1732"/>
                  </a:lnTo>
                  <a:lnTo>
                    <a:pt x="21521" y="1386"/>
                  </a:lnTo>
                  <a:lnTo>
                    <a:pt x="21521" y="1155"/>
                  </a:lnTo>
                  <a:lnTo>
                    <a:pt x="21480" y="924"/>
                  </a:lnTo>
                  <a:lnTo>
                    <a:pt x="21480" y="693"/>
                  </a:lnTo>
                  <a:lnTo>
                    <a:pt x="21521" y="347"/>
                  </a:lnTo>
                  <a:lnTo>
                    <a:pt x="21600" y="231"/>
                  </a:lnTo>
                  <a:lnTo>
                    <a:pt x="21560" y="0"/>
                  </a:lnTo>
                  <a:lnTo>
                    <a:pt x="21162" y="231"/>
                  </a:lnTo>
                  <a:lnTo>
                    <a:pt x="20924" y="347"/>
                  </a:lnTo>
                  <a:lnTo>
                    <a:pt x="20884" y="577"/>
                  </a:lnTo>
                  <a:lnTo>
                    <a:pt x="19969" y="924"/>
                  </a:lnTo>
                  <a:lnTo>
                    <a:pt x="19214" y="1271"/>
                  </a:lnTo>
                  <a:lnTo>
                    <a:pt x="18617" y="1502"/>
                  </a:lnTo>
                  <a:lnTo>
                    <a:pt x="18218" y="1618"/>
                  </a:lnTo>
                  <a:lnTo>
                    <a:pt x="16986" y="2195"/>
                  </a:lnTo>
                  <a:lnTo>
                    <a:pt x="16548" y="2195"/>
                  </a:lnTo>
                  <a:lnTo>
                    <a:pt x="16508" y="2310"/>
                  </a:lnTo>
                  <a:lnTo>
                    <a:pt x="16469" y="2426"/>
                  </a:lnTo>
                  <a:lnTo>
                    <a:pt x="16270" y="2542"/>
                  </a:lnTo>
                  <a:lnTo>
                    <a:pt x="15594" y="2656"/>
                  </a:lnTo>
                  <a:lnTo>
                    <a:pt x="15116" y="2887"/>
                  </a:lnTo>
                  <a:lnTo>
                    <a:pt x="13803" y="3119"/>
                  </a:lnTo>
                  <a:lnTo>
                    <a:pt x="13685" y="3119"/>
                  </a:lnTo>
                  <a:lnTo>
                    <a:pt x="13206" y="3234"/>
                  </a:lnTo>
                  <a:lnTo>
                    <a:pt x="12411" y="3465"/>
                  </a:lnTo>
                  <a:lnTo>
                    <a:pt x="12371" y="3465"/>
                  </a:lnTo>
                  <a:lnTo>
                    <a:pt x="11973" y="3581"/>
                  </a:lnTo>
                  <a:lnTo>
                    <a:pt x="11218" y="3927"/>
                  </a:lnTo>
                  <a:lnTo>
                    <a:pt x="10660" y="3927"/>
                  </a:lnTo>
                  <a:lnTo>
                    <a:pt x="10104" y="4043"/>
                  </a:lnTo>
                  <a:lnTo>
                    <a:pt x="9428" y="4043"/>
                  </a:lnTo>
                  <a:lnTo>
                    <a:pt x="9309" y="4158"/>
                  </a:lnTo>
                  <a:lnTo>
                    <a:pt x="9229" y="4274"/>
                  </a:lnTo>
                  <a:lnTo>
                    <a:pt x="9149" y="4389"/>
                  </a:lnTo>
                  <a:lnTo>
                    <a:pt x="9069" y="4274"/>
                  </a:lnTo>
                  <a:lnTo>
                    <a:pt x="8871" y="4274"/>
                  </a:lnTo>
                  <a:lnTo>
                    <a:pt x="8633" y="4389"/>
                  </a:lnTo>
                  <a:lnTo>
                    <a:pt x="7876" y="4621"/>
                  </a:lnTo>
                  <a:lnTo>
                    <a:pt x="7757" y="4621"/>
                  </a:lnTo>
                  <a:lnTo>
                    <a:pt x="7200" y="4852"/>
                  </a:lnTo>
                  <a:lnTo>
                    <a:pt x="6405" y="5082"/>
                  </a:lnTo>
                  <a:lnTo>
                    <a:pt x="6325" y="5082"/>
                  </a:lnTo>
                  <a:lnTo>
                    <a:pt x="5927" y="5198"/>
                  </a:lnTo>
                  <a:lnTo>
                    <a:pt x="5927" y="4966"/>
                  </a:lnTo>
                  <a:lnTo>
                    <a:pt x="5330" y="4966"/>
                  </a:lnTo>
                  <a:lnTo>
                    <a:pt x="5370" y="5313"/>
                  </a:lnTo>
                  <a:lnTo>
                    <a:pt x="5411" y="5660"/>
                  </a:lnTo>
                  <a:lnTo>
                    <a:pt x="5411" y="6468"/>
                  </a:lnTo>
                  <a:lnTo>
                    <a:pt x="5370" y="6584"/>
                  </a:lnTo>
                  <a:lnTo>
                    <a:pt x="4297" y="6700"/>
                  </a:lnTo>
                  <a:lnTo>
                    <a:pt x="4216" y="6815"/>
                  </a:lnTo>
                  <a:lnTo>
                    <a:pt x="3461" y="6931"/>
                  </a:lnTo>
                  <a:lnTo>
                    <a:pt x="3382" y="6931"/>
                  </a:lnTo>
                  <a:lnTo>
                    <a:pt x="2148" y="7277"/>
                  </a:lnTo>
                  <a:lnTo>
                    <a:pt x="1989" y="7277"/>
                  </a:lnTo>
                  <a:lnTo>
                    <a:pt x="1989" y="7392"/>
                  </a:lnTo>
                  <a:lnTo>
                    <a:pt x="1949" y="7277"/>
                  </a:lnTo>
                  <a:lnTo>
                    <a:pt x="1909" y="7624"/>
                  </a:lnTo>
                  <a:lnTo>
                    <a:pt x="1869" y="7739"/>
                  </a:lnTo>
                  <a:lnTo>
                    <a:pt x="1790" y="7624"/>
                  </a:lnTo>
                  <a:lnTo>
                    <a:pt x="1790" y="7047"/>
                  </a:lnTo>
                  <a:lnTo>
                    <a:pt x="1751" y="6815"/>
                  </a:lnTo>
                  <a:lnTo>
                    <a:pt x="1670" y="6584"/>
                  </a:lnTo>
                  <a:lnTo>
                    <a:pt x="1591" y="6700"/>
                  </a:lnTo>
                  <a:lnTo>
                    <a:pt x="1552" y="6931"/>
                  </a:lnTo>
                  <a:lnTo>
                    <a:pt x="1631" y="7047"/>
                  </a:lnTo>
                  <a:lnTo>
                    <a:pt x="1670" y="7161"/>
                  </a:lnTo>
                  <a:lnTo>
                    <a:pt x="1670" y="7392"/>
                  </a:lnTo>
                  <a:lnTo>
                    <a:pt x="1631" y="7508"/>
                  </a:lnTo>
                  <a:lnTo>
                    <a:pt x="1631" y="7969"/>
                  </a:lnTo>
                  <a:lnTo>
                    <a:pt x="1710" y="8432"/>
                  </a:lnTo>
                  <a:lnTo>
                    <a:pt x="1710" y="8548"/>
                  </a:lnTo>
                  <a:lnTo>
                    <a:pt x="1670" y="8663"/>
                  </a:lnTo>
                  <a:lnTo>
                    <a:pt x="1591" y="8663"/>
                  </a:lnTo>
                  <a:lnTo>
                    <a:pt x="1512" y="8779"/>
                  </a:lnTo>
                  <a:lnTo>
                    <a:pt x="1471" y="8894"/>
                  </a:lnTo>
                  <a:lnTo>
                    <a:pt x="1471" y="9010"/>
                  </a:lnTo>
                  <a:lnTo>
                    <a:pt x="1631" y="9471"/>
                  </a:lnTo>
                  <a:lnTo>
                    <a:pt x="1631" y="9587"/>
                  </a:lnTo>
                  <a:lnTo>
                    <a:pt x="1591" y="9703"/>
                  </a:lnTo>
                  <a:lnTo>
                    <a:pt x="1353" y="9703"/>
                  </a:lnTo>
                  <a:lnTo>
                    <a:pt x="1313" y="9934"/>
                  </a:lnTo>
                  <a:lnTo>
                    <a:pt x="1353" y="10050"/>
                  </a:lnTo>
                  <a:lnTo>
                    <a:pt x="1512" y="10281"/>
                  </a:lnTo>
                  <a:lnTo>
                    <a:pt x="1552" y="10395"/>
                  </a:lnTo>
                  <a:lnTo>
                    <a:pt x="1552" y="10742"/>
                  </a:lnTo>
                  <a:lnTo>
                    <a:pt x="1471" y="11205"/>
                  </a:lnTo>
                  <a:lnTo>
                    <a:pt x="1432" y="11435"/>
                  </a:lnTo>
                  <a:lnTo>
                    <a:pt x="1353" y="11550"/>
                  </a:lnTo>
                  <a:lnTo>
                    <a:pt x="1274" y="11782"/>
                  </a:lnTo>
                  <a:lnTo>
                    <a:pt x="1274" y="12244"/>
                  </a:lnTo>
                  <a:lnTo>
                    <a:pt x="1353" y="12360"/>
                  </a:lnTo>
                  <a:lnTo>
                    <a:pt x="1432" y="12590"/>
                  </a:lnTo>
                  <a:lnTo>
                    <a:pt x="1471" y="12821"/>
                  </a:lnTo>
                  <a:lnTo>
                    <a:pt x="1432" y="12937"/>
                  </a:lnTo>
                  <a:lnTo>
                    <a:pt x="1313" y="12937"/>
                  </a:lnTo>
                  <a:lnTo>
                    <a:pt x="1233" y="13052"/>
                  </a:lnTo>
                  <a:lnTo>
                    <a:pt x="1233" y="13284"/>
                  </a:lnTo>
                  <a:lnTo>
                    <a:pt x="1274" y="13515"/>
                  </a:lnTo>
                  <a:lnTo>
                    <a:pt x="1274" y="13631"/>
                  </a:lnTo>
                  <a:lnTo>
                    <a:pt x="1233" y="13745"/>
                  </a:lnTo>
                  <a:lnTo>
                    <a:pt x="1154" y="13976"/>
                  </a:lnTo>
                  <a:lnTo>
                    <a:pt x="1074" y="14208"/>
                  </a:lnTo>
                  <a:lnTo>
                    <a:pt x="1035" y="14323"/>
                  </a:lnTo>
                  <a:lnTo>
                    <a:pt x="836" y="14553"/>
                  </a:lnTo>
                  <a:lnTo>
                    <a:pt x="755" y="14669"/>
                  </a:lnTo>
                  <a:lnTo>
                    <a:pt x="755" y="15132"/>
                  </a:lnTo>
                  <a:lnTo>
                    <a:pt x="836" y="15247"/>
                  </a:lnTo>
                  <a:lnTo>
                    <a:pt x="915" y="15247"/>
                  </a:lnTo>
                  <a:lnTo>
                    <a:pt x="954" y="15363"/>
                  </a:lnTo>
                  <a:lnTo>
                    <a:pt x="954" y="15478"/>
                  </a:lnTo>
                  <a:lnTo>
                    <a:pt x="875" y="15824"/>
                  </a:lnTo>
                  <a:lnTo>
                    <a:pt x="875" y="16518"/>
                  </a:lnTo>
                  <a:lnTo>
                    <a:pt x="836" y="16634"/>
                  </a:lnTo>
                  <a:lnTo>
                    <a:pt x="755" y="16634"/>
                  </a:lnTo>
                  <a:lnTo>
                    <a:pt x="676" y="16748"/>
                  </a:lnTo>
                  <a:lnTo>
                    <a:pt x="676" y="16864"/>
                  </a:lnTo>
                  <a:lnTo>
                    <a:pt x="637" y="17442"/>
                  </a:lnTo>
                  <a:lnTo>
                    <a:pt x="597" y="17673"/>
                  </a:lnTo>
                  <a:lnTo>
                    <a:pt x="477" y="17673"/>
                  </a:lnTo>
                  <a:lnTo>
                    <a:pt x="438" y="17557"/>
                  </a:lnTo>
                  <a:lnTo>
                    <a:pt x="438" y="17211"/>
                  </a:lnTo>
                  <a:lnTo>
                    <a:pt x="398" y="17095"/>
                  </a:lnTo>
                  <a:lnTo>
                    <a:pt x="359" y="17211"/>
                  </a:lnTo>
                  <a:lnTo>
                    <a:pt x="318" y="17326"/>
                  </a:lnTo>
                  <a:lnTo>
                    <a:pt x="278" y="17557"/>
                  </a:lnTo>
                  <a:lnTo>
                    <a:pt x="239" y="17557"/>
                  </a:lnTo>
                  <a:lnTo>
                    <a:pt x="199" y="17673"/>
                  </a:lnTo>
                  <a:lnTo>
                    <a:pt x="160" y="17903"/>
                  </a:lnTo>
                  <a:lnTo>
                    <a:pt x="239" y="18135"/>
                  </a:lnTo>
                  <a:lnTo>
                    <a:pt x="278" y="18135"/>
                  </a:lnTo>
                  <a:lnTo>
                    <a:pt x="398" y="17903"/>
                  </a:lnTo>
                  <a:lnTo>
                    <a:pt x="398" y="18019"/>
                  </a:lnTo>
                  <a:lnTo>
                    <a:pt x="438" y="18135"/>
                  </a:lnTo>
                  <a:lnTo>
                    <a:pt x="438" y="18713"/>
                  </a:lnTo>
                  <a:lnTo>
                    <a:pt x="477" y="19174"/>
                  </a:lnTo>
                  <a:lnTo>
                    <a:pt x="517" y="19521"/>
                  </a:lnTo>
                  <a:lnTo>
                    <a:pt x="556" y="19752"/>
                  </a:lnTo>
                  <a:lnTo>
                    <a:pt x="517" y="19868"/>
                  </a:lnTo>
                  <a:lnTo>
                    <a:pt x="517" y="19982"/>
                  </a:lnTo>
                  <a:lnTo>
                    <a:pt x="556" y="20214"/>
                  </a:lnTo>
                  <a:lnTo>
                    <a:pt x="517" y="20560"/>
                  </a:lnTo>
                  <a:lnTo>
                    <a:pt x="438" y="20792"/>
                  </a:lnTo>
                  <a:lnTo>
                    <a:pt x="239" y="20792"/>
                  </a:lnTo>
                  <a:lnTo>
                    <a:pt x="199" y="21023"/>
                  </a:lnTo>
                  <a:lnTo>
                    <a:pt x="160" y="21139"/>
                  </a:lnTo>
                  <a:lnTo>
                    <a:pt x="79" y="21253"/>
                  </a:lnTo>
                  <a:lnTo>
                    <a:pt x="40" y="21253"/>
                  </a:lnTo>
                  <a:lnTo>
                    <a:pt x="0" y="21369"/>
                  </a:lnTo>
                  <a:lnTo>
                    <a:pt x="0" y="21600"/>
                  </a:lnTo>
                  <a:lnTo>
                    <a:pt x="1471" y="21484"/>
                  </a:lnTo>
                  <a:lnTo>
                    <a:pt x="1670" y="21369"/>
                  </a:lnTo>
                  <a:lnTo>
                    <a:pt x="2427" y="21253"/>
                  </a:lnTo>
                  <a:lnTo>
                    <a:pt x="2824" y="21139"/>
                  </a:lnTo>
                  <a:lnTo>
                    <a:pt x="3301" y="21139"/>
                  </a:lnTo>
                  <a:lnTo>
                    <a:pt x="3778" y="20907"/>
                  </a:lnTo>
                  <a:lnTo>
                    <a:pt x="3859" y="20907"/>
                  </a:lnTo>
                  <a:lnTo>
                    <a:pt x="4892" y="20676"/>
                  </a:lnTo>
                  <a:lnTo>
                    <a:pt x="4973" y="20676"/>
                  </a:lnTo>
                  <a:lnTo>
                    <a:pt x="5411" y="20560"/>
                  </a:lnTo>
                  <a:lnTo>
                    <a:pt x="5450" y="20445"/>
                  </a:lnTo>
                  <a:lnTo>
                    <a:pt x="5967" y="20329"/>
                  </a:lnTo>
                  <a:lnTo>
                    <a:pt x="6961" y="20098"/>
                  </a:lnTo>
                  <a:lnTo>
                    <a:pt x="7956" y="19868"/>
                  </a:lnTo>
                  <a:lnTo>
                    <a:pt x="7996" y="19868"/>
                  </a:lnTo>
                  <a:lnTo>
                    <a:pt x="8990" y="19637"/>
                  </a:lnTo>
                  <a:lnTo>
                    <a:pt x="9110" y="19637"/>
                  </a:lnTo>
                  <a:lnTo>
                    <a:pt x="10303" y="19290"/>
                  </a:lnTo>
                  <a:lnTo>
                    <a:pt x="11496" y="19058"/>
                  </a:lnTo>
                  <a:lnTo>
                    <a:pt x="12133" y="18827"/>
                  </a:lnTo>
                  <a:lnTo>
                    <a:pt x="12531" y="18827"/>
                  </a:lnTo>
                  <a:lnTo>
                    <a:pt x="12770" y="18713"/>
                  </a:lnTo>
                  <a:lnTo>
                    <a:pt x="13008" y="18597"/>
                  </a:lnTo>
                  <a:lnTo>
                    <a:pt x="13724" y="18366"/>
                  </a:lnTo>
                  <a:lnTo>
                    <a:pt x="14162" y="18250"/>
                  </a:lnTo>
                  <a:lnTo>
                    <a:pt x="14280" y="18135"/>
                  </a:lnTo>
                  <a:lnTo>
                    <a:pt x="14679" y="18019"/>
                  </a:lnTo>
                  <a:lnTo>
                    <a:pt x="15434" y="17789"/>
                  </a:lnTo>
                  <a:lnTo>
                    <a:pt x="15474" y="17673"/>
                  </a:lnTo>
                  <a:lnTo>
                    <a:pt x="15434" y="15594"/>
                  </a:lnTo>
                  <a:lnTo>
                    <a:pt x="15474" y="15363"/>
                  </a:lnTo>
                  <a:lnTo>
                    <a:pt x="15554" y="15016"/>
                  </a:lnTo>
                  <a:lnTo>
                    <a:pt x="15633" y="15132"/>
                  </a:lnTo>
                  <a:lnTo>
                    <a:pt x="15673" y="15247"/>
                  </a:lnTo>
                  <a:lnTo>
                    <a:pt x="15753" y="15247"/>
                  </a:lnTo>
                  <a:lnTo>
                    <a:pt x="15872" y="15132"/>
                  </a:lnTo>
                  <a:lnTo>
                    <a:pt x="15951" y="15016"/>
                  </a:lnTo>
                  <a:lnTo>
                    <a:pt x="16031" y="14785"/>
                  </a:lnTo>
                  <a:lnTo>
                    <a:pt x="16110" y="14669"/>
                  </a:lnTo>
                  <a:lnTo>
                    <a:pt x="16110" y="14439"/>
                  </a:lnTo>
                  <a:lnTo>
                    <a:pt x="16071" y="14323"/>
                  </a:lnTo>
                  <a:lnTo>
                    <a:pt x="16110" y="14092"/>
                  </a:lnTo>
                  <a:lnTo>
                    <a:pt x="16110" y="13631"/>
                  </a:lnTo>
                  <a:lnTo>
                    <a:pt x="16150" y="13284"/>
                  </a:lnTo>
                  <a:lnTo>
                    <a:pt x="16230" y="13052"/>
                  </a:lnTo>
                  <a:lnTo>
                    <a:pt x="16349" y="12706"/>
                  </a:lnTo>
                  <a:lnTo>
                    <a:pt x="16508" y="12244"/>
                  </a:lnTo>
                  <a:lnTo>
                    <a:pt x="16627" y="12013"/>
                  </a:lnTo>
                  <a:lnTo>
                    <a:pt x="16747" y="11897"/>
                  </a:lnTo>
                  <a:lnTo>
                    <a:pt x="16866" y="11782"/>
                  </a:lnTo>
                  <a:lnTo>
                    <a:pt x="16946" y="11666"/>
                  </a:lnTo>
                  <a:close/>
                </a:path>
              </a:pathLst>
            </a:custGeom>
            <a:solidFill>
              <a:srgbClr val="FCCD04"/>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15" name="Texas"/>
            <p:cNvSpPr/>
            <p:nvPr/>
          </p:nvSpPr>
          <p:spPr>
            <a:xfrm>
              <a:off x="2482850" y="3426993"/>
              <a:ext cx="2263780" cy="232883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268" y="14299"/>
                  </a:moveTo>
                  <a:lnTo>
                    <a:pt x="20341" y="14274"/>
                  </a:lnTo>
                  <a:lnTo>
                    <a:pt x="20752" y="14072"/>
                  </a:lnTo>
                  <a:lnTo>
                    <a:pt x="20801" y="14047"/>
                  </a:lnTo>
                  <a:lnTo>
                    <a:pt x="21091" y="13997"/>
                  </a:lnTo>
                  <a:lnTo>
                    <a:pt x="21140" y="13997"/>
                  </a:lnTo>
                  <a:lnTo>
                    <a:pt x="21067" y="13922"/>
                  </a:lnTo>
                  <a:lnTo>
                    <a:pt x="21019" y="13922"/>
                  </a:lnTo>
                  <a:lnTo>
                    <a:pt x="20995" y="13872"/>
                  </a:lnTo>
                  <a:lnTo>
                    <a:pt x="20995" y="13820"/>
                  </a:lnTo>
                  <a:lnTo>
                    <a:pt x="21019" y="13770"/>
                  </a:lnTo>
                  <a:lnTo>
                    <a:pt x="21091" y="13720"/>
                  </a:lnTo>
                  <a:lnTo>
                    <a:pt x="21140" y="13620"/>
                  </a:lnTo>
                  <a:lnTo>
                    <a:pt x="21189" y="13544"/>
                  </a:lnTo>
                  <a:lnTo>
                    <a:pt x="21212" y="13518"/>
                  </a:lnTo>
                  <a:lnTo>
                    <a:pt x="21261" y="13443"/>
                  </a:lnTo>
                  <a:lnTo>
                    <a:pt x="21310" y="13393"/>
                  </a:lnTo>
                  <a:lnTo>
                    <a:pt x="21357" y="13343"/>
                  </a:lnTo>
                  <a:lnTo>
                    <a:pt x="21334" y="13292"/>
                  </a:lnTo>
                  <a:lnTo>
                    <a:pt x="21357" y="13192"/>
                  </a:lnTo>
                  <a:lnTo>
                    <a:pt x="21382" y="13066"/>
                  </a:lnTo>
                  <a:lnTo>
                    <a:pt x="21382" y="13015"/>
                  </a:lnTo>
                  <a:lnTo>
                    <a:pt x="21406" y="12965"/>
                  </a:lnTo>
                  <a:lnTo>
                    <a:pt x="21334" y="12915"/>
                  </a:lnTo>
                  <a:lnTo>
                    <a:pt x="21285" y="12840"/>
                  </a:lnTo>
                  <a:lnTo>
                    <a:pt x="21261" y="12814"/>
                  </a:lnTo>
                  <a:lnTo>
                    <a:pt x="21261" y="12663"/>
                  </a:lnTo>
                  <a:lnTo>
                    <a:pt x="21310" y="12638"/>
                  </a:lnTo>
                  <a:lnTo>
                    <a:pt x="21285" y="12588"/>
                  </a:lnTo>
                  <a:lnTo>
                    <a:pt x="21334" y="12563"/>
                  </a:lnTo>
                  <a:lnTo>
                    <a:pt x="21285" y="12461"/>
                  </a:lnTo>
                  <a:lnTo>
                    <a:pt x="21285" y="12311"/>
                  </a:lnTo>
                  <a:lnTo>
                    <a:pt x="21310" y="12261"/>
                  </a:lnTo>
                  <a:lnTo>
                    <a:pt x="21334" y="12234"/>
                  </a:lnTo>
                  <a:lnTo>
                    <a:pt x="21334" y="12159"/>
                  </a:lnTo>
                  <a:lnTo>
                    <a:pt x="21406" y="12084"/>
                  </a:lnTo>
                  <a:lnTo>
                    <a:pt x="21430" y="12009"/>
                  </a:lnTo>
                  <a:lnTo>
                    <a:pt x="21504" y="11832"/>
                  </a:lnTo>
                  <a:lnTo>
                    <a:pt x="21527" y="11782"/>
                  </a:lnTo>
                  <a:lnTo>
                    <a:pt x="21551" y="11757"/>
                  </a:lnTo>
                  <a:lnTo>
                    <a:pt x="21576" y="11706"/>
                  </a:lnTo>
                  <a:lnTo>
                    <a:pt x="21551" y="11656"/>
                  </a:lnTo>
                  <a:lnTo>
                    <a:pt x="21576" y="11631"/>
                  </a:lnTo>
                  <a:lnTo>
                    <a:pt x="21600" y="11580"/>
                  </a:lnTo>
                  <a:lnTo>
                    <a:pt x="21576" y="11555"/>
                  </a:lnTo>
                  <a:lnTo>
                    <a:pt x="21576" y="11530"/>
                  </a:lnTo>
                  <a:lnTo>
                    <a:pt x="21551" y="11505"/>
                  </a:lnTo>
                  <a:lnTo>
                    <a:pt x="21527" y="11454"/>
                  </a:lnTo>
                  <a:lnTo>
                    <a:pt x="21551" y="11429"/>
                  </a:lnTo>
                  <a:lnTo>
                    <a:pt x="21576" y="11404"/>
                  </a:lnTo>
                  <a:lnTo>
                    <a:pt x="21600" y="11354"/>
                  </a:lnTo>
                  <a:lnTo>
                    <a:pt x="21576" y="11329"/>
                  </a:lnTo>
                  <a:lnTo>
                    <a:pt x="21551" y="11254"/>
                  </a:lnTo>
                  <a:lnTo>
                    <a:pt x="21576" y="11152"/>
                  </a:lnTo>
                  <a:lnTo>
                    <a:pt x="21576" y="11052"/>
                  </a:lnTo>
                  <a:lnTo>
                    <a:pt x="21527" y="11052"/>
                  </a:lnTo>
                  <a:lnTo>
                    <a:pt x="21479" y="11027"/>
                  </a:lnTo>
                  <a:lnTo>
                    <a:pt x="21455" y="10977"/>
                  </a:lnTo>
                  <a:lnTo>
                    <a:pt x="21455" y="10925"/>
                  </a:lnTo>
                  <a:lnTo>
                    <a:pt x="21406" y="10875"/>
                  </a:lnTo>
                  <a:lnTo>
                    <a:pt x="21357" y="10850"/>
                  </a:lnTo>
                  <a:lnTo>
                    <a:pt x="21334" y="10850"/>
                  </a:lnTo>
                  <a:lnTo>
                    <a:pt x="21310" y="10800"/>
                  </a:lnTo>
                  <a:lnTo>
                    <a:pt x="21334" y="10775"/>
                  </a:lnTo>
                  <a:lnTo>
                    <a:pt x="21357" y="10725"/>
                  </a:lnTo>
                  <a:lnTo>
                    <a:pt x="21382" y="10700"/>
                  </a:lnTo>
                  <a:lnTo>
                    <a:pt x="21310" y="10623"/>
                  </a:lnTo>
                  <a:lnTo>
                    <a:pt x="21285" y="10523"/>
                  </a:lnTo>
                  <a:lnTo>
                    <a:pt x="21212" y="10498"/>
                  </a:lnTo>
                  <a:lnTo>
                    <a:pt x="21236" y="10448"/>
                  </a:lnTo>
                  <a:lnTo>
                    <a:pt x="21261" y="10423"/>
                  </a:lnTo>
                  <a:lnTo>
                    <a:pt x="21236" y="10397"/>
                  </a:lnTo>
                  <a:lnTo>
                    <a:pt x="21189" y="10397"/>
                  </a:lnTo>
                  <a:lnTo>
                    <a:pt x="21140" y="10372"/>
                  </a:lnTo>
                  <a:lnTo>
                    <a:pt x="21116" y="10296"/>
                  </a:lnTo>
                  <a:lnTo>
                    <a:pt x="21067" y="10271"/>
                  </a:lnTo>
                  <a:lnTo>
                    <a:pt x="21067" y="10221"/>
                  </a:lnTo>
                  <a:lnTo>
                    <a:pt x="21091" y="10221"/>
                  </a:lnTo>
                  <a:lnTo>
                    <a:pt x="21091" y="10196"/>
                  </a:lnTo>
                  <a:lnTo>
                    <a:pt x="21067" y="10171"/>
                  </a:lnTo>
                  <a:lnTo>
                    <a:pt x="21067" y="10120"/>
                  </a:lnTo>
                  <a:lnTo>
                    <a:pt x="21091" y="10095"/>
                  </a:lnTo>
                  <a:lnTo>
                    <a:pt x="21116" y="10070"/>
                  </a:lnTo>
                  <a:lnTo>
                    <a:pt x="21140" y="10020"/>
                  </a:lnTo>
                  <a:lnTo>
                    <a:pt x="21116" y="9994"/>
                  </a:lnTo>
                  <a:lnTo>
                    <a:pt x="21067" y="9944"/>
                  </a:lnTo>
                  <a:lnTo>
                    <a:pt x="21067" y="9843"/>
                  </a:lnTo>
                  <a:lnTo>
                    <a:pt x="20995" y="9793"/>
                  </a:lnTo>
                  <a:lnTo>
                    <a:pt x="21019" y="9743"/>
                  </a:lnTo>
                  <a:lnTo>
                    <a:pt x="20946" y="9668"/>
                  </a:lnTo>
                  <a:lnTo>
                    <a:pt x="20850" y="9591"/>
                  </a:lnTo>
                  <a:lnTo>
                    <a:pt x="20776" y="9491"/>
                  </a:lnTo>
                  <a:lnTo>
                    <a:pt x="20704" y="9441"/>
                  </a:lnTo>
                  <a:lnTo>
                    <a:pt x="20704" y="8635"/>
                  </a:lnTo>
                  <a:lnTo>
                    <a:pt x="20680" y="8030"/>
                  </a:lnTo>
                  <a:lnTo>
                    <a:pt x="20680" y="7376"/>
                  </a:lnTo>
                  <a:lnTo>
                    <a:pt x="20656" y="6848"/>
                  </a:lnTo>
                  <a:lnTo>
                    <a:pt x="20631" y="6294"/>
                  </a:lnTo>
                  <a:lnTo>
                    <a:pt x="20584" y="6244"/>
                  </a:lnTo>
                  <a:lnTo>
                    <a:pt x="20535" y="6269"/>
                  </a:lnTo>
                  <a:lnTo>
                    <a:pt x="20486" y="6269"/>
                  </a:lnTo>
                  <a:lnTo>
                    <a:pt x="20437" y="6219"/>
                  </a:lnTo>
                  <a:lnTo>
                    <a:pt x="20390" y="6219"/>
                  </a:lnTo>
                  <a:lnTo>
                    <a:pt x="20390" y="6244"/>
                  </a:lnTo>
                  <a:lnTo>
                    <a:pt x="20365" y="6244"/>
                  </a:lnTo>
                  <a:lnTo>
                    <a:pt x="20341" y="6294"/>
                  </a:lnTo>
                  <a:lnTo>
                    <a:pt x="20317" y="6269"/>
                  </a:lnTo>
                  <a:lnTo>
                    <a:pt x="20292" y="6269"/>
                  </a:lnTo>
                  <a:lnTo>
                    <a:pt x="20268" y="6294"/>
                  </a:lnTo>
                  <a:lnTo>
                    <a:pt x="20243" y="6319"/>
                  </a:lnTo>
                  <a:lnTo>
                    <a:pt x="20147" y="6294"/>
                  </a:lnTo>
                  <a:lnTo>
                    <a:pt x="20098" y="6319"/>
                  </a:lnTo>
                  <a:lnTo>
                    <a:pt x="20075" y="6294"/>
                  </a:lnTo>
                  <a:lnTo>
                    <a:pt x="20050" y="6269"/>
                  </a:lnTo>
                  <a:lnTo>
                    <a:pt x="20002" y="6244"/>
                  </a:lnTo>
                  <a:lnTo>
                    <a:pt x="20002" y="6219"/>
                  </a:lnTo>
                  <a:lnTo>
                    <a:pt x="19953" y="6194"/>
                  </a:lnTo>
                  <a:lnTo>
                    <a:pt x="19953" y="6142"/>
                  </a:lnTo>
                  <a:lnTo>
                    <a:pt x="19930" y="6117"/>
                  </a:lnTo>
                  <a:lnTo>
                    <a:pt x="19832" y="6117"/>
                  </a:lnTo>
                  <a:lnTo>
                    <a:pt x="19808" y="6067"/>
                  </a:lnTo>
                  <a:lnTo>
                    <a:pt x="19736" y="6042"/>
                  </a:lnTo>
                  <a:lnTo>
                    <a:pt x="19663" y="6042"/>
                  </a:lnTo>
                  <a:lnTo>
                    <a:pt x="19663" y="6017"/>
                  </a:lnTo>
                  <a:lnTo>
                    <a:pt x="19638" y="5992"/>
                  </a:lnTo>
                  <a:lnTo>
                    <a:pt x="19590" y="6017"/>
                  </a:lnTo>
                  <a:lnTo>
                    <a:pt x="19566" y="5992"/>
                  </a:lnTo>
                  <a:lnTo>
                    <a:pt x="19542" y="5992"/>
                  </a:lnTo>
                  <a:lnTo>
                    <a:pt x="19517" y="5967"/>
                  </a:lnTo>
                  <a:lnTo>
                    <a:pt x="19470" y="5942"/>
                  </a:lnTo>
                  <a:lnTo>
                    <a:pt x="19444" y="5890"/>
                  </a:lnTo>
                  <a:lnTo>
                    <a:pt x="19397" y="5890"/>
                  </a:lnTo>
                  <a:lnTo>
                    <a:pt x="19348" y="5915"/>
                  </a:lnTo>
                  <a:lnTo>
                    <a:pt x="19276" y="5865"/>
                  </a:lnTo>
                  <a:lnTo>
                    <a:pt x="19178" y="5765"/>
                  </a:lnTo>
                  <a:lnTo>
                    <a:pt x="19178" y="5690"/>
                  </a:lnTo>
                  <a:lnTo>
                    <a:pt x="19129" y="5665"/>
                  </a:lnTo>
                  <a:lnTo>
                    <a:pt x="19082" y="5690"/>
                  </a:lnTo>
                  <a:lnTo>
                    <a:pt x="19009" y="5665"/>
                  </a:lnTo>
                  <a:lnTo>
                    <a:pt x="18961" y="5614"/>
                  </a:lnTo>
                  <a:lnTo>
                    <a:pt x="18937" y="5563"/>
                  </a:lnTo>
                  <a:lnTo>
                    <a:pt x="18888" y="5538"/>
                  </a:lnTo>
                  <a:lnTo>
                    <a:pt x="18863" y="5513"/>
                  </a:lnTo>
                  <a:lnTo>
                    <a:pt x="18718" y="5488"/>
                  </a:lnTo>
                  <a:lnTo>
                    <a:pt x="18694" y="5538"/>
                  </a:lnTo>
                  <a:lnTo>
                    <a:pt x="18671" y="5614"/>
                  </a:lnTo>
                  <a:lnTo>
                    <a:pt x="18622" y="5639"/>
                  </a:lnTo>
                  <a:lnTo>
                    <a:pt x="18597" y="5639"/>
                  </a:lnTo>
                  <a:lnTo>
                    <a:pt x="18524" y="5665"/>
                  </a:lnTo>
                  <a:lnTo>
                    <a:pt x="18477" y="5690"/>
                  </a:lnTo>
                  <a:lnTo>
                    <a:pt x="18428" y="5665"/>
                  </a:lnTo>
                  <a:lnTo>
                    <a:pt x="18258" y="5665"/>
                  </a:lnTo>
                  <a:lnTo>
                    <a:pt x="18234" y="5639"/>
                  </a:lnTo>
                  <a:lnTo>
                    <a:pt x="18210" y="5538"/>
                  </a:lnTo>
                  <a:lnTo>
                    <a:pt x="18113" y="5538"/>
                  </a:lnTo>
                  <a:lnTo>
                    <a:pt x="18040" y="5589"/>
                  </a:lnTo>
                  <a:lnTo>
                    <a:pt x="17992" y="5639"/>
                  </a:lnTo>
                  <a:lnTo>
                    <a:pt x="17943" y="5614"/>
                  </a:lnTo>
                  <a:lnTo>
                    <a:pt x="17919" y="5639"/>
                  </a:lnTo>
                  <a:lnTo>
                    <a:pt x="17870" y="5639"/>
                  </a:lnTo>
                  <a:lnTo>
                    <a:pt x="17847" y="5665"/>
                  </a:lnTo>
                  <a:lnTo>
                    <a:pt x="17847" y="5715"/>
                  </a:lnTo>
                  <a:lnTo>
                    <a:pt x="17580" y="5715"/>
                  </a:lnTo>
                  <a:lnTo>
                    <a:pt x="17532" y="5790"/>
                  </a:lnTo>
                  <a:lnTo>
                    <a:pt x="17508" y="5765"/>
                  </a:lnTo>
                  <a:lnTo>
                    <a:pt x="17410" y="5740"/>
                  </a:lnTo>
                  <a:lnTo>
                    <a:pt x="17338" y="5790"/>
                  </a:lnTo>
                  <a:lnTo>
                    <a:pt x="17265" y="5815"/>
                  </a:lnTo>
                  <a:lnTo>
                    <a:pt x="17216" y="5915"/>
                  </a:lnTo>
                  <a:lnTo>
                    <a:pt x="17169" y="5967"/>
                  </a:lnTo>
                  <a:lnTo>
                    <a:pt x="17120" y="5967"/>
                  </a:lnTo>
                  <a:lnTo>
                    <a:pt x="17096" y="5942"/>
                  </a:lnTo>
                  <a:lnTo>
                    <a:pt x="17048" y="5967"/>
                  </a:lnTo>
                  <a:lnTo>
                    <a:pt x="16999" y="5967"/>
                  </a:lnTo>
                  <a:lnTo>
                    <a:pt x="16975" y="6067"/>
                  </a:lnTo>
                  <a:lnTo>
                    <a:pt x="16926" y="6067"/>
                  </a:lnTo>
                  <a:lnTo>
                    <a:pt x="16830" y="5967"/>
                  </a:lnTo>
                  <a:lnTo>
                    <a:pt x="16781" y="5915"/>
                  </a:lnTo>
                  <a:lnTo>
                    <a:pt x="16733" y="5942"/>
                  </a:lnTo>
                  <a:lnTo>
                    <a:pt x="16684" y="5915"/>
                  </a:lnTo>
                  <a:lnTo>
                    <a:pt x="16660" y="5890"/>
                  </a:lnTo>
                  <a:lnTo>
                    <a:pt x="16636" y="5840"/>
                  </a:lnTo>
                  <a:lnTo>
                    <a:pt x="16515" y="5815"/>
                  </a:lnTo>
                  <a:lnTo>
                    <a:pt x="16490" y="5765"/>
                  </a:lnTo>
                  <a:lnTo>
                    <a:pt x="16515" y="5740"/>
                  </a:lnTo>
                  <a:lnTo>
                    <a:pt x="16564" y="5715"/>
                  </a:lnTo>
                  <a:lnTo>
                    <a:pt x="16564" y="5665"/>
                  </a:lnTo>
                  <a:lnTo>
                    <a:pt x="16515" y="5690"/>
                  </a:lnTo>
                  <a:lnTo>
                    <a:pt x="16490" y="5690"/>
                  </a:lnTo>
                  <a:lnTo>
                    <a:pt x="16490" y="5639"/>
                  </a:lnTo>
                  <a:lnTo>
                    <a:pt x="16443" y="5614"/>
                  </a:lnTo>
                  <a:lnTo>
                    <a:pt x="16394" y="5690"/>
                  </a:lnTo>
                  <a:lnTo>
                    <a:pt x="16345" y="5790"/>
                  </a:lnTo>
                  <a:lnTo>
                    <a:pt x="16321" y="5815"/>
                  </a:lnTo>
                  <a:lnTo>
                    <a:pt x="16273" y="5790"/>
                  </a:lnTo>
                  <a:lnTo>
                    <a:pt x="16224" y="5740"/>
                  </a:lnTo>
                  <a:lnTo>
                    <a:pt x="16151" y="5740"/>
                  </a:lnTo>
                  <a:lnTo>
                    <a:pt x="16127" y="5765"/>
                  </a:lnTo>
                  <a:lnTo>
                    <a:pt x="16104" y="5740"/>
                  </a:lnTo>
                  <a:lnTo>
                    <a:pt x="16079" y="5563"/>
                  </a:lnTo>
                  <a:lnTo>
                    <a:pt x="16030" y="5513"/>
                  </a:lnTo>
                  <a:lnTo>
                    <a:pt x="15982" y="5538"/>
                  </a:lnTo>
                  <a:lnTo>
                    <a:pt x="15910" y="5538"/>
                  </a:lnTo>
                  <a:lnTo>
                    <a:pt x="15934" y="5690"/>
                  </a:lnTo>
                  <a:lnTo>
                    <a:pt x="15836" y="5790"/>
                  </a:lnTo>
                  <a:lnTo>
                    <a:pt x="15812" y="5765"/>
                  </a:lnTo>
                  <a:lnTo>
                    <a:pt x="15764" y="5740"/>
                  </a:lnTo>
                  <a:lnTo>
                    <a:pt x="15740" y="5740"/>
                  </a:lnTo>
                  <a:lnTo>
                    <a:pt x="15716" y="5790"/>
                  </a:lnTo>
                  <a:lnTo>
                    <a:pt x="15764" y="5815"/>
                  </a:lnTo>
                  <a:lnTo>
                    <a:pt x="15740" y="5840"/>
                  </a:lnTo>
                  <a:lnTo>
                    <a:pt x="15740" y="5942"/>
                  </a:lnTo>
                  <a:lnTo>
                    <a:pt x="15716" y="5992"/>
                  </a:lnTo>
                  <a:lnTo>
                    <a:pt x="15667" y="6017"/>
                  </a:lnTo>
                  <a:lnTo>
                    <a:pt x="15619" y="6017"/>
                  </a:lnTo>
                  <a:lnTo>
                    <a:pt x="15570" y="5942"/>
                  </a:lnTo>
                  <a:lnTo>
                    <a:pt x="15546" y="5865"/>
                  </a:lnTo>
                  <a:lnTo>
                    <a:pt x="15595" y="5815"/>
                  </a:lnTo>
                  <a:lnTo>
                    <a:pt x="15619" y="5740"/>
                  </a:lnTo>
                  <a:lnTo>
                    <a:pt x="15619" y="5690"/>
                  </a:lnTo>
                  <a:lnTo>
                    <a:pt x="15570" y="5639"/>
                  </a:lnTo>
                  <a:lnTo>
                    <a:pt x="15522" y="5614"/>
                  </a:lnTo>
                  <a:lnTo>
                    <a:pt x="15497" y="5639"/>
                  </a:lnTo>
                  <a:lnTo>
                    <a:pt x="15450" y="5715"/>
                  </a:lnTo>
                  <a:lnTo>
                    <a:pt x="15376" y="5715"/>
                  </a:lnTo>
                  <a:lnTo>
                    <a:pt x="15280" y="5840"/>
                  </a:lnTo>
                  <a:lnTo>
                    <a:pt x="15207" y="5815"/>
                  </a:lnTo>
                  <a:lnTo>
                    <a:pt x="15158" y="5765"/>
                  </a:lnTo>
                  <a:lnTo>
                    <a:pt x="15158" y="5665"/>
                  </a:lnTo>
                  <a:lnTo>
                    <a:pt x="15110" y="5614"/>
                  </a:lnTo>
                  <a:lnTo>
                    <a:pt x="15062" y="5614"/>
                  </a:lnTo>
                  <a:lnTo>
                    <a:pt x="15037" y="5589"/>
                  </a:lnTo>
                  <a:lnTo>
                    <a:pt x="14990" y="5639"/>
                  </a:lnTo>
                  <a:lnTo>
                    <a:pt x="14965" y="5614"/>
                  </a:lnTo>
                  <a:lnTo>
                    <a:pt x="14941" y="5538"/>
                  </a:lnTo>
                  <a:lnTo>
                    <a:pt x="14917" y="5488"/>
                  </a:lnTo>
                  <a:lnTo>
                    <a:pt x="14843" y="5463"/>
                  </a:lnTo>
                  <a:lnTo>
                    <a:pt x="14796" y="5438"/>
                  </a:lnTo>
                  <a:lnTo>
                    <a:pt x="14747" y="5463"/>
                  </a:lnTo>
                  <a:lnTo>
                    <a:pt x="14723" y="5513"/>
                  </a:lnTo>
                  <a:lnTo>
                    <a:pt x="14675" y="5538"/>
                  </a:lnTo>
                  <a:lnTo>
                    <a:pt x="14650" y="5563"/>
                  </a:lnTo>
                  <a:lnTo>
                    <a:pt x="14602" y="5639"/>
                  </a:lnTo>
                  <a:lnTo>
                    <a:pt x="14553" y="5715"/>
                  </a:lnTo>
                  <a:lnTo>
                    <a:pt x="14530" y="5740"/>
                  </a:lnTo>
                  <a:lnTo>
                    <a:pt x="14481" y="5740"/>
                  </a:lnTo>
                  <a:lnTo>
                    <a:pt x="14457" y="5715"/>
                  </a:lnTo>
                  <a:lnTo>
                    <a:pt x="14360" y="5665"/>
                  </a:lnTo>
                  <a:lnTo>
                    <a:pt x="14336" y="5589"/>
                  </a:lnTo>
                  <a:lnTo>
                    <a:pt x="14360" y="5513"/>
                  </a:lnTo>
                  <a:lnTo>
                    <a:pt x="14383" y="5463"/>
                  </a:lnTo>
                  <a:lnTo>
                    <a:pt x="14360" y="5438"/>
                  </a:lnTo>
                  <a:lnTo>
                    <a:pt x="14311" y="5387"/>
                  </a:lnTo>
                  <a:lnTo>
                    <a:pt x="14238" y="5413"/>
                  </a:lnTo>
                  <a:lnTo>
                    <a:pt x="14190" y="5387"/>
                  </a:lnTo>
                  <a:lnTo>
                    <a:pt x="14142" y="5337"/>
                  </a:lnTo>
                  <a:lnTo>
                    <a:pt x="14142" y="5237"/>
                  </a:lnTo>
                  <a:lnTo>
                    <a:pt x="14166" y="5186"/>
                  </a:lnTo>
                  <a:lnTo>
                    <a:pt x="14166" y="5135"/>
                  </a:lnTo>
                  <a:lnTo>
                    <a:pt x="14117" y="5110"/>
                  </a:lnTo>
                  <a:lnTo>
                    <a:pt x="14093" y="5110"/>
                  </a:lnTo>
                  <a:lnTo>
                    <a:pt x="14044" y="5135"/>
                  </a:lnTo>
                  <a:lnTo>
                    <a:pt x="14021" y="5161"/>
                  </a:lnTo>
                  <a:lnTo>
                    <a:pt x="13972" y="5161"/>
                  </a:lnTo>
                  <a:lnTo>
                    <a:pt x="13851" y="5135"/>
                  </a:lnTo>
                  <a:lnTo>
                    <a:pt x="13778" y="5085"/>
                  </a:lnTo>
                  <a:lnTo>
                    <a:pt x="13706" y="5085"/>
                  </a:lnTo>
                  <a:lnTo>
                    <a:pt x="13682" y="5110"/>
                  </a:lnTo>
                  <a:lnTo>
                    <a:pt x="13657" y="5237"/>
                  </a:lnTo>
                  <a:lnTo>
                    <a:pt x="13633" y="5237"/>
                  </a:lnTo>
                  <a:lnTo>
                    <a:pt x="13584" y="5262"/>
                  </a:lnTo>
                  <a:lnTo>
                    <a:pt x="13512" y="5262"/>
                  </a:lnTo>
                  <a:lnTo>
                    <a:pt x="13488" y="5237"/>
                  </a:lnTo>
                  <a:lnTo>
                    <a:pt x="13439" y="5186"/>
                  </a:lnTo>
                  <a:lnTo>
                    <a:pt x="13416" y="5110"/>
                  </a:lnTo>
                  <a:lnTo>
                    <a:pt x="13391" y="5085"/>
                  </a:lnTo>
                  <a:lnTo>
                    <a:pt x="13343" y="5035"/>
                  </a:lnTo>
                  <a:lnTo>
                    <a:pt x="13294" y="5060"/>
                  </a:lnTo>
                  <a:lnTo>
                    <a:pt x="13246" y="5060"/>
                  </a:lnTo>
                  <a:lnTo>
                    <a:pt x="13197" y="5085"/>
                  </a:lnTo>
                  <a:lnTo>
                    <a:pt x="13149" y="5110"/>
                  </a:lnTo>
                  <a:lnTo>
                    <a:pt x="13101" y="5110"/>
                  </a:lnTo>
                  <a:lnTo>
                    <a:pt x="13077" y="5085"/>
                  </a:lnTo>
                  <a:lnTo>
                    <a:pt x="13028" y="5060"/>
                  </a:lnTo>
                  <a:lnTo>
                    <a:pt x="12956" y="5060"/>
                  </a:lnTo>
                  <a:lnTo>
                    <a:pt x="12907" y="5035"/>
                  </a:lnTo>
                  <a:lnTo>
                    <a:pt x="12834" y="5010"/>
                  </a:lnTo>
                  <a:lnTo>
                    <a:pt x="12785" y="4960"/>
                  </a:lnTo>
                  <a:lnTo>
                    <a:pt x="12737" y="4935"/>
                  </a:lnTo>
                  <a:lnTo>
                    <a:pt x="12689" y="4935"/>
                  </a:lnTo>
                  <a:lnTo>
                    <a:pt x="12640" y="4960"/>
                  </a:lnTo>
                  <a:lnTo>
                    <a:pt x="12568" y="4960"/>
                  </a:lnTo>
                  <a:lnTo>
                    <a:pt x="12447" y="4935"/>
                  </a:lnTo>
                  <a:lnTo>
                    <a:pt x="12398" y="4910"/>
                  </a:lnTo>
                  <a:lnTo>
                    <a:pt x="12398" y="4858"/>
                  </a:lnTo>
                  <a:lnTo>
                    <a:pt x="12423" y="4733"/>
                  </a:lnTo>
                  <a:lnTo>
                    <a:pt x="12423" y="4658"/>
                  </a:lnTo>
                  <a:lnTo>
                    <a:pt x="12374" y="4658"/>
                  </a:lnTo>
                  <a:lnTo>
                    <a:pt x="12350" y="4606"/>
                  </a:lnTo>
                  <a:lnTo>
                    <a:pt x="12302" y="4556"/>
                  </a:lnTo>
                  <a:lnTo>
                    <a:pt x="12253" y="4531"/>
                  </a:lnTo>
                  <a:lnTo>
                    <a:pt x="12229" y="4506"/>
                  </a:lnTo>
                  <a:lnTo>
                    <a:pt x="12204" y="4456"/>
                  </a:lnTo>
                  <a:lnTo>
                    <a:pt x="12157" y="4431"/>
                  </a:lnTo>
                  <a:lnTo>
                    <a:pt x="12132" y="4431"/>
                  </a:lnTo>
                  <a:lnTo>
                    <a:pt x="12108" y="4456"/>
                  </a:lnTo>
                  <a:lnTo>
                    <a:pt x="12108" y="4531"/>
                  </a:lnTo>
                  <a:lnTo>
                    <a:pt x="12059" y="4581"/>
                  </a:lnTo>
                  <a:lnTo>
                    <a:pt x="12035" y="4581"/>
                  </a:lnTo>
                  <a:lnTo>
                    <a:pt x="11963" y="4506"/>
                  </a:lnTo>
                  <a:lnTo>
                    <a:pt x="11816" y="4506"/>
                  </a:lnTo>
                  <a:lnTo>
                    <a:pt x="11769" y="4581"/>
                  </a:lnTo>
                  <a:lnTo>
                    <a:pt x="11744" y="4581"/>
                  </a:lnTo>
                  <a:lnTo>
                    <a:pt x="11671" y="4556"/>
                  </a:lnTo>
                  <a:lnTo>
                    <a:pt x="11624" y="4556"/>
                  </a:lnTo>
                  <a:lnTo>
                    <a:pt x="11575" y="4531"/>
                  </a:lnTo>
                  <a:lnTo>
                    <a:pt x="11503" y="4456"/>
                  </a:lnTo>
                  <a:lnTo>
                    <a:pt x="11430" y="4356"/>
                  </a:lnTo>
                  <a:lnTo>
                    <a:pt x="11430" y="4279"/>
                  </a:lnTo>
                  <a:lnTo>
                    <a:pt x="11381" y="4279"/>
                  </a:lnTo>
                  <a:lnTo>
                    <a:pt x="11309" y="4204"/>
                  </a:lnTo>
                  <a:lnTo>
                    <a:pt x="11260" y="4179"/>
                  </a:lnTo>
                  <a:lnTo>
                    <a:pt x="11236" y="4154"/>
                  </a:lnTo>
                  <a:lnTo>
                    <a:pt x="11164" y="4154"/>
                  </a:lnTo>
                  <a:lnTo>
                    <a:pt x="11139" y="4179"/>
                  </a:lnTo>
                  <a:lnTo>
                    <a:pt x="11164" y="3801"/>
                  </a:lnTo>
                  <a:lnTo>
                    <a:pt x="11164" y="3222"/>
                  </a:lnTo>
                  <a:lnTo>
                    <a:pt x="11188" y="2920"/>
                  </a:lnTo>
                  <a:lnTo>
                    <a:pt x="11211" y="2442"/>
                  </a:lnTo>
                  <a:lnTo>
                    <a:pt x="11211" y="2040"/>
                  </a:lnTo>
                  <a:lnTo>
                    <a:pt x="11236" y="1511"/>
                  </a:lnTo>
                  <a:lnTo>
                    <a:pt x="11260" y="1183"/>
                  </a:lnTo>
                  <a:lnTo>
                    <a:pt x="11309" y="277"/>
                  </a:lnTo>
                  <a:lnTo>
                    <a:pt x="10461" y="227"/>
                  </a:lnTo>
                  <a:lnTo>
                    <a:pt x="9856" y="202"/>
                  </a:lnTo>
                  <a:lnTo>
                    <a:pt x="9637" y="202"/>
                  </a:lnTo>
                  <a:lnTo>
                    <a:pt x="8790" y="152"/>
                  </a:lnTo>
                  <a:lnTo>
                    <a:pt x="8184" y="100"/>
                  </a:lnTo>
                  <a:lnTo>
                    <a:pt x="7967" y="75"/>
                  </a:lnTo>
                  <a:lnTo>
                    <a:pt x="6635" y="0"/>
                  </a:lnTo>
                  <a:lnTo>
                    <a:pt x="6587" y="0"/>
                  </a:lnTo>
                  <a:lnTo>
                    <a:pt x="6514" y="881"/>
                  </a:lnTo>
                  <a:lnTo>
                    <a:pt x="6465" y="1511"/>
                  </a:lnTo>
                  <a:lnTo>
                    <a:pt x="6465" y="1763"/>
                  </a:lnTo>
                  <a:lnTo>
                    <a:pt x="6393" y="2643"/>
                  </a:lnTo>
                  <a:lnTo>
                    <a:pt x="6344" y="3097"/>
                  </a:lnTo>
                  <a:lnTo>
                    <a:pt x="6320" y="3524"/>
                  </a:lnTo>
                  <a:lnTo>
                    <a:pt x="6248" y="4356"/>
                  </a:lnTo>
                  <a:lnTo>
                    <a:pt x="6248" y="4406"/>
                  </a:lnTo>
                  <a:lnTo>
                    <a:pt x="6175" y="5362"/>
                  </a:lnTo>
                  <a:lnTo>
                    <a:pt x="6126" y="5890"/>
                  </a:lnTo>
                  <a:lnTo>
                    <a:pt x="6103" y="6244"/>
                  </a:lnTo>
                  <a:lnTo>
                    <a:pt x="6030" y="7124"/>
                  </a:lnTo>
                  <a:lnTo>
                    <a:pt x="5956" y="7980"/>
                  </a:lnTo>
                  <a:lnTo>
                    <a:pt x="5884" y="8862"/>
                  </a:lnTo>
                  <a:lnTo>
                    <a:pt x="5860" y="9012"/>
                  </a:lnTo>
                  <a:lnTo>
                    <a:pt x="5400" y="8987"/>
                  </a:lnTo>
                  <a:lnTo>
                    <a:pt x="4819" y="8937"/>
                  </a:lnTo>
                  <a:lnTo>
                    <a:pt x="4407" y="8912"/>
                  </a:lnTo>
                  <a:lnTo>
                    <a:pt x="4335" y="8887"/>
                  </a:lnTo>
                  <a:lnTo>
                    <a:pt x="2954" y="8760"/>
                  </a:lnTo>
                  <a:lnTo>
                    <a:pt x="2857" y="8760"/>
                  </a:lnTo>
                  <a:lnTo>
                    <a:pt x="1065" y="8559"/>
                  </a:lnTo>
                  <a:lnTo>
                    <a:pt x="436" y="8509"/>
                  </a:lnTo>
                  <a:lnTo>
                    <a:pt x="315" y="8484"/>
                  </a:lnTo>
                  <a:lnTo>
                    <a:pt x="49" y="8434"/>
                  </a:lnTo>
                  <a:lnTo>
                    <a:pt x="0" y="8459"/>
                  </a:lnTo>
                  <a:lnTo>
                    <a:pt x="24" y="8534"/>
                  </a:lnTo>
                  <a:lnTo>
                    <a:pt x="0" y="8610"/>
                  </a:lnTo>
                  <a:lnTo>
                    <a:pt x="0" y="8685"/>
                  </a:lnTo>
                  <a:lnTo>
                    <a:pt x="49" y="8786"/>
                  </a:lnTo>
                  <a:lnTo>
                    <a:pt x="121" y="8887"/>
                  </a:lnTo>
                  <a:lnTo>
                    <a:pt x="194" y="8937"/>
                  </a:lnTo>
                  <a:lnTo>
                    <a:pt x="243" y="8987"/>
                  </a:lnTo>
                  <a:lnTo>
                    <a:pt x="388" y="8987"/>
                  </a:lnTo>
                  <a:lnTo>
                    <a:pt x="460" y="9139"/>
                  </a:lnTo>
                  <a:lnTo>
                    <a:pt x="484" y="9264"/>
                  </a:lnTo>
                  <a:lnTo>
                    <a:pt x="509" y="9391"/>
                  </a:lnTo>
                  <a:lnTo>
                    <a:pt x="581" y="9491"/>
                  </a:lnTo>
                  <a:lnTo>
                    <a:pt x="605" y="9591"/>
                  </a:lnTo>
                  <a:lnTo>
                    <a:pt x="678" y="9642"/>
                  </a:lnTo>
                  <a:lnTo>
                    <a:pt x="750" y="9718"/>
                  </a:lnTo>
                  <a:lnTo>
                    <a:pt x="824" y="9768"/>
                  </a:lnTo>
                  <a:lnTo>
                    <a:pt x="920" y="9768"/>
                  </a:lnTo>
                  <a:lnTo>
                    <a:pt x="1016" y="9868"/>
                  </a:lnTo>
                  <a:lnTo>
                    <a:pt x="1065" y="9969"/>
                  </a:lnTo>
                  <a:lnTo>
                    <a:pt x="1138" y="10045"/>
                  </a:lnTo>
                  <a:lnTo>
                    <a:pt x="1235" y="10196"/>
                  </a:lnTo>
                  <a:lnTo>
                    <a:pt x="1283" y="10296"/>
                  </a:lnTo>
                  <a:lnTo>
                    <a:pt x="1404" y="10346"/>
                  </a:lnTo>
                  <a:lnTo>
                    <a:pt x="1550" y="10498"/>
                  </a:lnTo>
                  <a:lnTo>
                    <a:pt x="1574" y="10598"/>
                  </a:lnTo>
                  <a:lnTo>
                    <a:pt x="1623" y="10700"/>
                  </a:lnTo>
                  <a:lnTo>
                    <a:pt x="1719" y="10825"/>
                  </a:lnTo>
                  <a:lnTo>
                    <a:pt x="1840" y="10977"/>
                  </a:lnTo>
                  <a:lnTo>
                    <a:pt x="2010" y="11102"/>
                  </a:lnTo>
                  <a:lnTo>
                    <a:pt x="2107" y="11127"/>
                  </a:lnTo>
                  <a:lnTo>
                    <a:pt x="2203" y="11203"/>
                  </a:lnTo>
                  <a:lnTo>
                    <a:pt x="2277" y="11279"/>
                  </a:lnTo>
                  <a:lnTo>
                    <a:pt x="2349" y="11354"/>
                  </a:lnTo>
                  <a:lnTo>
                    <a:pt x="2422" y="11404"/>
                  </a:lnTo>
                  <a:lnTo>
                    <a:pt x="2471" y="11429"/>
                  </a:lnTo>
                  <a:lnTo>
                    <a:pt x="2494" y="11505"/>
                  </a:lnTo>
                  <a:lnTo>
                    <a:pt x="2543" y="11555"/>
                  </a:lnTo>
                  <a:lnTo>
                    <a:pt x="2639" y="11656"/>
                  </a:lnTo>
                  <a:lnTo>
                    <a:pt x="2639" y="11782"/>
                  </a:lnTo>
                  <a:lnTo>
                    <a:pt x="2663" y="11958"/>
                  </a:lnTo>
                  <a:lnTo>
                    <a:pt x="2663" y="12009"/>
                  </a:lnTo>
                  <a:lnTo>
                    <a:pt x="2712" y="12034"/>
                  </a:lnTo>
                  <a:lnTo>
                    <a:pt x="2833" y="12261"/>
                  </a:lnTo>
                  <a:lnTo>
                    <a:pt x="2882" y="12361"/>
                  </a:lnTo>
                  <a:lnTo>
                    <a:pt x="2882" y="12486"/>
                  </a:lnTo>
                  <a:lnTo>
                    <a:pt x="2857" y="12613"/>
                  </a:lnTo>
                  <a:lnTo>
                    <a:pt x="2833" y="12763"/>
                  </a:lnTo>
                  <a:lnTo>
                    <a:pt x="2857" y="12965"/>
                  </a:lnTo>
                  <a:lnTo>
                    <a:pt x="2929" y="13066"/>
                  </a:lnTo>
                  <a:lnTo>
                    <a:pt x="2954" y="13192"/>
                  </a:lnTo>
                  <a:lnTo>
                    <a:pt x="3003" y="13242"/>
                  </a:lnTo>
                  <a:lnTo>
                    <a:pt x="3051" y="13493"/>
                  </a:lnTo>
                  <a:lnTo>
                    <a:pt x="3099" y="13544"/>
                  </a:lnTo>
                  <a:lnTo>
                    <a:pt x="3148" y="13620"/>
                  </a:lnTo>
                  <a:lnTo>
                    <a:pt x="3221" y="13645"/>
                  </a:lnTo>
                  <a:lnTo>
                    <a:pt x="3293" y="13770"/>
                  </a:lnTo>
                  <a:lnTo>
                    <a:pt x="3342" y="13795"/>
                  </a:lnTo>
                  <a:lnTo>
                    <a:pt x="3463" y="13820"/>
                  </a:lnTo>
                  <a:lnTo>
                    <a:pt x="3536" y="13872"/>
                  </a:lnTo>
                  <a:lnTo>
                    <a:pt x="3560" y="13947"/>
                  </a:lnTo>
                  <a:lnTo>
                    <a:pt x="3608" y="14072"/>
                  </a:lnTo>
                  <a:lnTo>
                    <a:pt x="3657" y="14099"/>
                  </a:lnTo>
                  <a:lnTo>
                    <a:pt x="3777" y="14199"/>
                  </a:lnTo>
                  <a:lnTo>
                    <a:pt x="3875" y="14299"/>
                  </a:lnTo>
                  <a:lnTo>
                    <a:pt x="4043" y="14349"/>
                  </a:lnTo>
                  <a:lnTo>
                    <a:pt x="4165" y="14375"/>
                  </a:lnTo>
                  <a:lnTo>
                    <a:pt x="4237" y="14400"/>
                  </a:lnTo>
                  <a:lnTo>
                    <a:pt x="4262" y="14425"/>
                  </a:lnTo>
                  <a:lnTo>
                    <a:pt x="4237" y="14501"/>
                  </a:lnTo>
                  <a:lnTo>
                    <a:pt x="4286" y="14501"/>
                  </a:lnTo>
                  <a:lnTo>
                    <a:pt x="4335" y="14526"/>
                  </a:lnTo>
                  <a:lnTo>
                    <a:pt x="4384" y="14601"/>
                  </a:lnTo>
                  <a:lnTo>
                    <a:pt x="4480" y="14627"/>
                  </a:lnTo>
                  <a:lnTo>
                    <a:pt x="4601" y="14652"/>
                  </a:lnTo>
                  <a:lnTo>
                    <a:pt x="4650" y="14677"/>
                  </a:lnTo>
                  <a:lnTo>
                    <a:pt x="4722" y="14727"/>
                  </a:lnTo>
                  <a:lnTo>
                    <a:pt x="4770" y="14853"/>
                  </a:lnTo>
                  <a:lnTo>
                    <a:pt x="4795" y="14853"/>
                  </a:lnTo>
                  <a:lnTo>
                    <a:pt x="4891" y="14954"/>
                  </a:lnTo>
                  <a:lnTo>
                    <a:pt x="4916" y="14954"/>
                  </a:lnTo>
                  <a:lnTo>
                    <a:pt x="4964" y="14904"/>
                  </a:lnTo>
                  <a:lnTo>
                    <a:pt x="4989" y="14904"/>
                  </a:lnTo>
                  <a:lnTo>
                    <a:pt x="5061" y="15029"/>
                  </a:lnTo>
                  <a:lnTo>
                    <a:pt x="5110" y="15054"/>
                  </a:lnTo>
                  <a:lnTo>
                    <a:pt x="5206" y="15029"/>
                  </a:lnTo>
                  <a:lnTo>
                    <a:pt x="5279" y="15029"/>
                  </a:lnTo>
                  <a:lnTo>
                    <a:pt x="5327" y="15054"/>
                  </a:lnTo>
                  <a:lnTo>
                    <a:pt x="5351" y="15029"/>
                  </a:lnTo>
                  <a:lnTo>
                    <a:pt x="5376" y="14929"/>
                  </a:lnTo>
                  <a:lnTo>
                    <a:pt x="5449" y="14853"/>
                  </a:lnTo>
                  <a:lnTo>
                    <a:pt x="5496" y="14803"/>
                  </a:lnTo>
                  <a:lnTo>
                    <a:pt x="5545" y="14702"/>
                  </a:lnTo>
                  <a:lnTo>
                    <a:pt x="5594" y="14677"/>
                  </a:lnTo>
                  <a:lnTo>
                    <a:pt x="5690" y="14652"/>
                  </a:lnTo>
                  <a:lnTo>
                    <a:pt x="5739" y="14627"/>
                  </a:lnTo>
                  <a:lnTo>
                    <a:pt x="5788" y="14601"/>
                  </a:lnTo>
                  <a:lnTo>
                    <a:pt x="5764" y="14501"/>
                  </a:lnTo>
                  <a:lnTo>
                    <a:pt x="5764" y="14451"/>
                  </a:lnTo>
                  <a:lnTo>
                    <a:pt x="5811" y="14349"/>
                  </a:lnTo>
                  <a:lnTo>
                    <a:pt x="5884" y="14324"/>
                  </a:lnTo>
                  <a:lnTo>
                    <a:pt x="5909" y="14224"/>
                  </a:lnTo>
                  <a:lnTo>
                    <a:pt x="5909" y="14149"/>
                  </a:lnTo>
                  <a:lnTo>
                    <a:pt x="5956" y="14072"/>
                  </a:lnTo>
                  <a:lnTo>
                    <a:pt x="5956" y="13997"/>
                  </a:lnTo>
                  <a:lnTo>
                    <a:pt x="6005" y="13972"/>
                  </a:lnTo>
                  <a:lnTo>
                    <a:pt x="6030" y="13922"/>
                  </a:lnTo>
                  <a:lnTo>
                    <a:pt x="6030" y="13847"/>
                  </a:lnTo>
                  <a:lnTo>
                    <a:pt x="6078" y="13872"/>
                  </a:lnTo>
                  <a:lnTo>
                    <a:pt x="6078" y="13795"/>
                  </a:lnTo>
                  <a:lnTo>
                    <a:pt x="6150" y="13745"/>
                  </a:lnTo>
                  <a:lnTo>
                    <a:pt x="6199" y="13595"/>
                  </a:lnTo>
                  <a:lnTo>
                    <a:pt x="6248" y="13595"/>
                  </a:lnTo>
                  <a:lnTo>
                    <a:pt x="6296" y="13620"/>
                  </a:lnTo>
                  <a:lnTo>
                    <a:pt x="6393" y="13570"/>
                  </a:lnTo>
                  <a:lnTo>
                    <a:pt x="6416" y="13595"/>
                  </a:lnTo>
                  <a:lnTo>
                    <a:pt x="6465" y="13595"/>
                  </a:lnTo>
                  <a:lnTo>
                    <a:pt x="6514" y="13544"/>
                  </a:lnTo>
                  <a:lnTo>
                    <a:pt x="6563" y="13595"/>
                  </a:lnTo>
                  <a:lnTo>
                    <a:pt x="6683" y="13595"/>
                  </a:lnTo>
                  <a:lnTo>
                    <a:pt x="6708" y="13570"/>
                  </a:lnTo>
                  <a:lnTo>
                    <a:pt x="6757" y="13418"/>
                  </a:lnTo>
                  <a:lnTo>
                    <a:pt x="6829" y="13368"/>
                  </a:lnTo>
                  <a:lnTo>
                    <a:pt x="6902" y="13393"/>
                  </a:lnTo>
                  <a:lnTo>
                    <a:pt x="6998" y="13443"/>
                  </a:lnTo>
                  <a:lnTo>
                    <a:pt x="7264" y="13595"/>
                  </a:lnTo>
                  <a:lnTo>
                    <a:pt x="7410" y="13544"/>
                  </a:lnTo>
                  <a:lnTo>
                    <a:pt x="7458" y="13620"/>
                  </a:lnTo>
                  <a:lnTo>
                    <a:pt x="7701" y="13620"/>
                  </a:lnTo>
                  <a:lnTo>
                    <a:pt x="7773" y="13645"/>
                  </a:lnTo>
                  <a:lnTo>
                    <a:pt x="7822" y="13670"/>
                  </a:lnTo>
                  <a:lnTo>
                    <a:pt x="7918" y="13695"/>
                  </a:lnTo>
                  <a:lnTo>
                    <a:pt x="7991" y="13695"/>
                  </a:lnTo>
                  <a:lnTo>
                    <a:pt x="8063" y="13645"/>
                  </a:lnTo>
                  <a:lnTo>
                    <a:pt x="8112" y="13620"/>
                  </a:lnTo>
                  <a:lnTo>
                    <a:pt x="8137" y="13645"/>
                  </a:lnTo>
                  <a:lnTo>
                    <a:pt x="8137" y="13695"/>
                  </a:lnTo>
                  <a:lnTo>
                    <a:pt x="8257" y="13695"/>
                  </a:lnTo>
                  <a:lnTo>
                    <a:pt x="8257" y="13745"/>
                  </a:lnTo>
                  <a:lnTo>
                    <a:pt x="8306" y="13770"/>
                  </a:lnTo>
                  <a:lnTo>
                    <a:pt x="8354" y="13745"/>
                  </a:lnTo>
                  <a:lnTo>
                    <a:pt x="8378" y="13745"/>
                  </a:lnTo>
                  <a:lnTo>
                    <a:pt x="8427" y="13922"/>
                  </a:lnTo>
                  <a:lnTo>
                    <a:pt x="8427" y="13947"/>
                  </a:lnTo>
                  <a:lnTo>
                    <a:pt x="8476" y="13972"/>
                  </a:lnTo>
                  <a:lnTo>
                    <a:pt x="8499" y="13947"/>
                  </a:lnTo>
                  <a:lnTo>
                    <a:pt x="8499" y="13997"/>
                  </a:lnTo>
                  <a:lnTo>
                    <a:pt x="8476" y="14072"/>
                  </a:lnTo>
                  <a:lnTo>
                    <a:pt x="8499" y="14099"/>
                  </a:lnTo>
                  <a:lnTo>
                    <a:pt x="8548" y="14099"/>
                  </a:lnTo>
                  <a:lnTo>
                    <a:pt x="8572" y="14047"/>
                  </a:lnTo>
                  <a:lnTo>
                    <a:pt x="8572" y="13997"/>
                  </a:lnTo>
                  <a:lnTo>
                    <a:pt x="8597" y="14022"/>
                  </a:lnTo>
                  <a:lnTo>
                    <a:pt x="8644" y="14047"/>
                  </a:lnTo>
                  <a:lnTo>
                    <a:pt x="8621" y="14124"/>
                  </a:lnTo>
                  <a:lnTo>
                    <a:pt x="8597" y="14174"/>
                  </a:lnTo>
                  <a:lnTo>
                    <a:pt x="8597" y="14224"/>
                  </a:lnTo>
                  <a:lnTo>
                    <a:pt x="8670" y="14224"/>
                  </a:lnTo>
                  <a:lnTo>
                    <a:pt x="8742" y="14299"/>
                  </a:lnTo>
                  <a:lnTo>
                    <a:pt x="8838" y="14299"/>
                  </a:lnTo>
                  <a:lnTo>
                    <a:pt x="8887" y="14349"/>
                  </a:lnTo>
                  <a:lnTo>
                    <a:pt x="8911" y="14375"/>
                  </a:lnTo>
                  <a:lnTo>
                    <a:pt x="8960" y="14526"/>
                  </a:lnTo>
                  <a:lnTo>
                    <a:pt x="9057" y="14601"/>
                  </a:lnTo>
                  <a:lnTo>
                    <a:pt x="9153" y="14652"/>
                  </a:lnTo>
                  <a:lnTo>
                    <a:pt x="9202" y="14727"/>
                  </a:lnTo>
                  <a:lnTo>
                    <a:pt x="9275" y="14777"/>
                  </a:lnTo>
                  <a:lnTo>
                    <a:pt x="9323" y="14777"/>
                  </a:lnTo>
                  <a:lnTo>
                    <a:pt x="9323" y="14828"/>
                  </a:lnTo>
                  <a:lnTo>
                    <a:pt x="9347" y="14929"/>
                  </a:lnTo>
                  <a:lnTo>
                    <a:pt x="9371" y="14979"/>
                  </a:lnTo>
                  <a:lnTo>
                    <a:pt x="9468" y="15054"/>
                  </a:lnTo>
                  <a:lnTo>
                    <a:pt x="9492" y="15129"/>
                  </a:lnTo>
                  <a:lnTo>
                    <a:pt x="9492" y="15181"/>
                  </a:lnTo>
                  <a:lnTo>
                    <a:pt x="9541" y="15381"/>
                  </a:lnTo>
                  <a:lnTo>
                    <a:pt x="9541" y="15458"/>
                  </a:lnTo>
                  <a:lnTo>
                    <a:pt x="9590" y="15533"/>
                  </a:lnTo>
                  <a:lnTo>
                    <a:pt x="9637" y="15533"/>
                  </a:lnTo>
                  <a:lnTo>
                    <a:pt x="9637" y="15583"/>
                  </a:lnTo>
                  <a:lnTo>
                    <a:pt x="9662" y="15658"/>
                  </a:lnTo>
                  <a:lnTo>
                    <a:pt x="9686" y="15685"/>
                  </a:lnTo>
                  <a:lnTo>
                    <a:pt x="9735" y="15860"/>
                  </a:lnTo>
                  <a:lnTo>
                    <a:pt x="9735" y="15935"/>
                  </a:lnTo>
                  <a:lnTo>
                    <a:pt x="9758" y="16011"/>
                  </a:lnTo>
                  <a:lnTo>
                    <a:pt x="9831" y="16037"/>
                  </a:lnTo>
                  <a:lnTo>
                    <a:pt x="9856" y="16087"/>
                  </a:lnTo>
                  <a:lnTo>
                    <a:pt x="9880" y="16137"/>
                  </a:lnTo>
                  <a:lnTo>
                    <a:pt x="9904" y="16137"/>
                  </a:lnTo>
                  <a:lnTo>
                    <a:pt x="9904" y="16238"/>
                  </a:lnTo>
                  <a:lnTo>
                    <a:pt x="9929" y="16288"/>
                  </a:lnTo>
                  <a:lnTo>
                    <a:pt x="9976" y="16313"/>
                  </a:lnTo>
                  <a:lnTo>
                    <a:pt x="10001" y="16338"/>
                  </a:lnTo>
                  <a:lnTo>
                    <a:pt x="9976" y="16389"/>
                  </a:lnTo>
                  <a:lnTo>
                    <a:pt x="9976" y="16414"/>
                  </a:lnTo>
                  <a:lnTo>
                    <a:pt x="10025" y="16465"/>
                  </a:lnTo>
                  <a:lnTo>
                    <a:pt x="10050" y="16515"/>
                  </a:lnTo>
                  <a:lnTo>
                    <a:pt x="10050" y="16590"/>
                  </a:lnTo>
                  <a:lnTo>
                    <a:pt x="10074" y="16665"/>
                  </a:lnTo>
                  <a:lnTo>
                    <a:pt x="10097" y="16690"/>
                  </a:lnTo>
                  <a:lnTo>
                    <a:pt x="10097" y="16742"/>
                  </a:lnTo>
                  <a:lnTo>
                    <a:pt x="10122" y="16817"/>
                  </a:lnTo>
                  <a:lnTo>
                    <a:pt x="10219" y="16867"/>
                  </a:lnTo>
                  <a:lnTo>
                    <a:pt x="10244" y="16942"/>
                  </a:lnTo>
                  <a:lnTo>
                    <a:pt x="10291" y="16994"/>
                  </a:lnTo>
                  <a:lnTo>
                    <a:pt x="10436" y="17094"/>
                  </a:lnTo>
                  <a:lnTo>
                    <a:pt x="10485" y="17169"/>
                  </a:lnTo>
                  <a:lnTo>
                    <a:pt x="10557" y="17296"/>
                  </a:lnTo>
                  <a:lnTo>
                    <a:pt x="10582" y="17396"/>
                  </a:lnTo>
                  <a:lnTo>
                    <a:pt x="10630" y="17421"/>
                  </a:lnTo>
                  <a:lnTo>
                    <a:pt x="10655" y="17421"/>
                  </a:lnTo>
                  <a:lnTo>
                    <a:pt x="10679" y="17471"/>
                  </a:lnTo>
                  <a:lnTo>
                    <a:pt x="10704" y="17522"/>
                  </a:lnTo>
                  <a:lnTo>
                    <a:pt x="10751" y="17623"/>
                  </a:lnTo>
                  <a:lnTo>
                    <a:pt x="10800" y="17723"/>
                  </a:lnTo>
                  <a:lnTo>
                    <a:pt x="10824" y="17799"/>
                  </a:lnTo>
                  <a:lnTo>
                    <a:pt x="10849" y="17824"/>
                  </a:lnTo>
                  <a:lnTo>
                    <a:pt x="10896" y="17849"/>
                  </a:lnTo>
                  <a:lnTo>
                    <a:pt x="10921" y="17899"/>
                  </a:lnTo>
                  <a:lnTo>
                    <a:pt x="10970" y="17975"/>
                  </a:lnTo>
                  <a:lnTo>
                    <a:pt x="11043" y="18051"/>
                  </a:lnTo>
                  <a:lnTo>
                    <a:pt x="11115" y="18051"/>
                  </a:lnTo>
                  <a:lnTo>
                    <a:pt x="11139" y="18126"/>
                  </a:lnTo>
                  <a:lnTo>
                    <a:pt x="11188" y="18101"/>
                  </a:lnTo>
                  <a:lnTo>
                    <a:pt x="11333" y="18201"/>
                  </a:lnTo>
                  <a:lnTo>
                    <a:pt x="11356" y="18276"/>
                  </a:lnTo>
                  <a:lnTo>
                    <a:pt x="11356" y="18353"/>
                  </a:lnTo>
                  <a:lnTo>
                    <a:pt x="11405" y="18378"/>
                  </a:lnTo>
                  <a:lnTo>
                    <a:pt x="11381" y="18478"/>
                  </a:lnTo>
                  <a:lnTo>
                    <a:pt x="11381" y="18630"/>
                  </a:lnTo>
                  <a:lnTo>
                    <a:pt x="11356" y="18705"/>
                  </a:lnTo>
                  <a:lnTo>
                    <a:pt x="11333" y="18755"/>
                  </a:lnTo>
                  <a:lnTo>
                    <a:pt x="11381" y="18780"/>
                  </a:lnTo>
                  <a:lnTo>
                    <a:pt x="11405" y="18830"/>
                  </a:lnTo>
                  <a:lnTo>
                    <a:pt x="11478" y="18907"/>
                  </a:lnTo>
                  <a:lnTo>
                    <a:pt x="11478" y="19208"/>
                  </a:lnTo>
                  <a:lnTo>
                    <a:pt x="11430" y="19259"/>
                  </a:lnTo>
                  <a:lnTo>
                    <a:pt x="11454" y="19334"/>
                  </a:lnTo>
                  <a:lnTo>
                    <a:pt x="11503" y="19385"/>
                  </a:lnTo>
                  <a:lnTo>
                    <a:pt x="11550" y="19435"/>
                  </a:lnTo>
                  <a:lnTo>
                    <a:pt x="11550" y="19510"/>
                  </a:lnTo>
                  <a:lnTo>
                    <a:pt x="11575" y="19535"/>
                  </a:lnTo>
                  <a:lnTo>
                    <a:pt x="11624" y="19560"/>
                  </a:lnTo>
                  <a:lnTo>
                    <a:pt x="11671" y="19662"/>
                  </a:lnTo>
                  <a:lnTo>
                    <a:pt x="11744" y="19687"/>
                  </a:lnTo>
                  <a:lnTo>
                    <a:pt x="11865" y="19989"/>
                  </a:lnTo>
                  <a:lnTo>
                    <a:pt x="11865" y="20064"/>
                  </a:lnTo>
                  <a:lnTo>
                    <a:pt x="11914" y="20139"/>
                  </a:lnTo>
                  <a:lnTo>
                    <a:pt x="11938" y="20241"/>
                  </a:lnTo>
                  <a:lnTo>
                    <a:pt x="11938" y="20291"/>
                  </a:lnTo>
                  <a:lnTo>
                    <a:pt x="12035" y="20442"/>
                  </a:lnTo>
                  <a:lnTo>
                    <a:pt x="12010" y="20543"/>
                  </a:lnTo>
                  <a:lnTo>
                    <a:pt x="12035" y="20593"/>
                  </a:lnTo>
                  <a:lnTo>
                    <a:pt x="12083" y="20618"/>
                  </a:lnTo>
                  <a:lnTo>
                    <a:pt x="12132" y="20568"/>
                  </a:lnTo>
                  <a:lnTo>
                    <a:pt x="12229" y="20593"/>
                  </a:lnTo>
                  <a:lnTo>
                    <a:pt x="12253" y="20643"/>
                  </a:lnTo>
                  <a:lnTo>
                    <a:pt x="12325" y="20643"/>
                  </a:lnTo>
                  <a:lnTo>
                    <a:pt x="12350" y="20694"/>
                  </a:lnTo>
                  <a:lnTo>
                    <a:pt x="12447" y="20668"/>
                  </a:lnTo>
                  <a:lnTo>
                    <a:pt x="12495" y="20694"/>
                  </a:lnTo>
                  <a:lnTo>
                    <a:pt x="12543" y="20719"/>
                  </a:lnTo>
                  <a:lnTo>
                    <a:pt x="12640" y="20769"/>
                  </a:lnTo>
                  <a:lnTo>
                    <a:pt x="12640" y="20794"/>
                  </a:lnTo>
                  <a:lnTo>
                    <a:pt x="12762" y="20946"/>
                  </a:lnTo>
                  <a:lnTo>
                    <a:pt x="12834" y="20946"/>
                  </a:lnTo>
                  <a:lnTo>
                    <a:pt x="12834" y="20920"/>
                  </a:lnTo>
                  <a:lnTo>
                    <a:pt x="12907" y="20920"/>
                  </a:lnTo>
                  <a:lnTo>
                    <a:pt x="12930" y="20946"/>
                  </a:lnTo>
                  <a:lnTo>
                    <a:pt x="12956" y="20946"/>
                  </a:lnTo>
                  <a:lnTo>
                    <a:pt x="12956" y="20920"/>
                  </a:lnTo>
                  <a:lnTo>
                    <a:pt x="13003" y="20946"/>
                  </a:lnTo>
                  <a:lnTo>
                    <a:pt x="13052" y="20996"/>
                  </a:lnTo>
                  <a:lnTo>
                    <a:pt x="13077" y="20971"/>
                  </a:lnTo>
                  <a:lnTo>
                    <a:pt x="13124" y="20971"/>
                  </a:lnTo>
                  <a:lnTo>
                    <a:pt x="13149" y="20996"/>
                  </a:lnTo>
                  <a:lnTo>
                    <a:pt x="13149" y="21021"/>
                  </a:lnTo>
                  <a:lnTo>
                    <a:pt x="13173" y="21046"/>
                  </a:lnTo>
                  <a:lnTo>
                    <a:pt x="13222" y="21046"/>
                  </a:lnTo>
                  <a:lnTo>
                    <a:pt x="13246" y="21096"/>
                  </a:lnTo>
                  <a:lnTo>
                    <a:pt x="13294" y="21096"/>
                  </a:lnTo>
                  <a:lnTo>
                    <a:pt x="13343" y="21121"/>
                  </a:lnTo>
                  <a:lnTo>
                    <a:pt x="13367" y="21197"/>
                  </a:lnTo>
                  <a:lnTo>
                    <a:pt x="13391" y="21197"/>
                  </a:lnTo>
                  <a:lnTo>
                    <a:pt x="13416" y="21172"/>
                  </a:lnTo>
                  <a:lnTo>
                    <a:pt x="13439" y="21197"/>
                  </a:lnTo>
                  <a:lnTo>
                    <a:pt x="13439" y="21248"/>
                  </a:lnTo>
                  <a:lnTo>
                    <a:pt x="13561" y="21298"/>
                  </a:lnTo>
                  <a:lnTo>
                    <a:pt x="13633" y="21298"/>
                  </a:lnTo>
                  <a:lnTo>
                    <a:pt x="13657" y="21323"/>
                  </a:lnTo>
                  <a:lnTo>
                    <a:pt x="13729" y="21323"/>
                  </a:lnTo>
                  <a:lnTo>
                    <a:pt x="13754" y="21298"/>
                  </a:lnTo>
                  <a:lnTo>
                    <a:pt x="13803" y="21348"/>
                  </a:lnTo>
                  <a:lnTo>
                    <a:pt x="13851" y="21348"/>
                  </a:lnTo>
                  <a:lnTo>
                    <a:pt x="13923" y="21323"/>
                  </a:lnTo>
                  <a:lnTo>
                    <a:pt x="14215" y="21323"/>
                  </a:lnTo>
                  <a:lnTo>
                    <a:pt x="14263" y="21348"/>
                  </a:lnTo>
                  <a:lnTo>
                    <a:pt x="14287" y="21323"/>
                  </a:lnTo>
                  <a:lnTo>
                    <a:pt x="14311" y="21373"/>
                  </a:lnTo>
                  <a:lnTo>
                    <a:pt x="14360" y="21373"/>
                  </a:lnTo>
                  <a:lnTo>
                    <a:pt x="14408" y="21398"/>
                  </a:lnTo>
                  <a:lnTo>
                    <a:pt x="14457" y="21398"/>
                  </a:lnTo>
                  <a:lnTo>
                    <a:pt x="14505" y="21373"/>
                  </a:lnTo>
                  <a:lnTo>
                    <a:pt x="14553" y="21398"/>
                  </a:lnTo>
                  <a:lnTo>
                    <a:pt x="14626" y="21525"/>
                  </a:lnTo>
                  <a:lnTo>
                    <a:pt x="14771" y="21600"/>
                  </a:lnTo>
                  <a:lnTo>
                    <a:pt x="15184" y="21600"/>
                  </a:lnTo>
                  <a:lnTo>
                    <a:pt x="15184" y="21550"/>
                  </a:lnTo>
                  <a:lnTo>
                    <a:pt x="15401" y="21550"/>
                  </a:lnTo>
                  <a:lnTo>
                    <a:pt x="15450" y="21373"/>
                  </a:lnTo>
                  <a:lnTo>
                    <a:pt x="15425" y="21323"/>
                  </a:lnTo>
                  <a:lnTo>
                    <a:pt x="15401" y="21323"/>
                  </a:lnTo>
                  <a:lnTo>
                    <a:pt x="15376" y="21348"/>
                  </a:lnTo>
                  <a:lnTo>
                    <a:pt x="15401" y="21448"/>
                  </a:lnTo>
                  <a:lnTo>
                    <a:pt x="15352" y="21398"/>
                  </a:lnTo>
                  <a:lnTo>
                    <a:pt x="15304" y="21423"/>
                  </a:lnTo>
                  <a:lnTo>
                    <a:pt x="15329" y="21448"/>
                  </a:lnTo>
                  <a:lnTo>
                    <a:pt x="15256" y="21475"/>
                  </a:lnTo>
                  <a:lnTo>
                    <a:pt x="15231" y="21398"/>
                  </a:lnTo>
                  <a:lnTo>
                    <a:pt x="15256" y="21348"/>
                  </a:lnTo>
                  <a:lnTo>
                    <a:pt x="15329" y="21298"/>
                  </a:lnTo>
                  <a:lnTo>
                    <a:pt x="15329" y="21273"/>
                  </a:lnTo>
                  <a:lnTo>
                    <a:pt x="15304" y="21248"/>
                  </a:lnTo>
                  <a:lnTo>
                    <a:pt x="15256" y="21248"/>
                  </a:lnTo>
                  <a:lnTo>
                    <a:pt x="15207" y="21273"/>
                  </a:lnTo>
                  <a:lnTo>
                    <a:pt x="15158" y="21248"/>
                  </a:lnTo>
                  <a:lnTo>
                    <a:pt x="15158" y="21146"/>
                  </a:lnTo>
                  <a:lnTo>
                    <a:pt x="15184" y="21071"/>
                  </a:lnTo>
                  <a:lnTo>
                    <a:pt x="15110" y="21021"/>
                  </a:lnTo>
                  <a:lnTo>
                    <a:pt x="15135" y="20946"/>
                  </a:lnTo>
                  <a:lnTo>
                    <a:pt x="15135" y="20920"/>
                  </a:lnTo>
                  <a:lnTo>
                    <a:pt x="15110" y="20895"/>
                  </a:lnTo>
                  <a:lnTo>
                    <a:pt x="15086" y="20920"/>
                  </a:lnTo>
                  <a:lnTo>
                    <a:pt x="15062" y="20870"/>
                  </a:lnTo>
                  <a:lnTo>
                    <a:pt x="15062" y="20744"/>
                  </a:lnTo>
                  <a:lnTo>
                    <a:pt x="15037" y="20694"/>
                  </a:lnTo>
                  <a:lnTo>
                    <a:pt x="14965" y="20668"/>
                  </a:lnTo>
                  <a:lnTo>
                    <a:pt x="14917" y="20643"/>
                  </a:lnTo>
                  <a:lnTo>
                    <a:pt x="14892" y="20518"/>
                  </a:lnTo>
                  <a:lnTo>
                    <a:pt x="14917" y="20417"/>
                  </a:lnTo>
                  <a:lnTo>
                    <a:pt x="14941" y="20391"/>
                  </a:lnTo>
                  <a:lnTo>
                    <a:pt x="14917" y="20266"/>
                  </a:lnTo>
                  <a:lnTo>
                    <a:pt x="14917" y="20166"/>
                  </a:lnTo>
                  <a:lnTo>
                    <a:pt x="14868" y="19964"/>
                  </a:lnTo>
                  <a:lnTo>
                    <a:pt x="14843" y="19862"/>
                  </a:lnTo>
                  <a:lnTo>
                    <a:pt x="14796" y="19812"/>
                  </a:lnTo>
                  <a:lnTo>
                    <a:pt x="14747" y="19762"/>
                  </a:lnTo>
                  <a:lnTo>
                    <a:pt x="14723" y="19687"/>
                  </a:lnTo>
                  <a:lnTo>
                    <a:pt x="14747" y="19611"/>
                  </a:lnTo>
                  <a:lnTo>
                    <a:pt x="14747" y="19485"/>
                  </a:lnTo>
                  <a:lnTo>
                    <a:pt x="14796" y="19460"/>
                  </a:lnTo>
                  <a:lnTo>
                    <a:pt x="14868" y="19435"/>
                  </a:lnTo>
                  <a:lnTo>
                    <a:pt x="14868" y="19334"/>
                  </a:lnTo>
                  <a:lnTo>
                    <a:pt x="14843" y="19284"/>
                  </a:lnTo>
                  <a:lnTo>
                    <a:pt x="14868" y="19234"/>
                  </a:lnTo>
                  <a:lnTo>
                    <a:pt x="14917" y="19234"/>
                  </a:lnTo>
                  <a:lnTo>
                    <a:pt x="14941" y="19183"/>
                  </a:lnTo>
                  <a:lnTo>
                    <a:pt x="14941" y="18982"/>
                  </a:lnTo>
                  <a:lnTo>
                    <a:pt x="14917" y="18957"/>
                  </a:lnTo>
                  <a:lnTo>
                    <a:pt x="14868" y="18982"/>
                  </a:lnTo>
                  <a:lnTo>
                    <a:pt x="14796" y="19007"/>
                  </a:lnTo>
                  <a:lnTo>
                    <a:pt x="14771" y="19007"/>
                  </a:lnTo>
                  <a:lnTo>
                    <a:pt x="14675" y="18957"/>
                  </a:lnTo>
                  <a:lnTo>
                    <a:pt x="14602" y="18982"/>
                  </a:lnTo>
                  <a:lnTo>
                    <a:pt x="14481" y="18982"/>
                  </a:lnTo>
                  <a:lnTo>
                    <a:pt x="14408" y="18932"/>
                  </a:lnTo>
                  <a:lnTo>
                    <a:pt x="14432" y="18907"/>
                  </a:lnTo>
                  <a:lnTo>
                    <a:pt x="14505" y="18907"/>
                  </a:lnTo>
                  <a:lnTo>
                    <a:pt x="14530" y="18882"/>
                  </a:lnTo>
                  <a:lnTo>
                    <a:pt x="14505" y="18830"/>
                  </a:lnTo>
                  <a:lnTo>
                    <a:pt x="14457" y="18780"/>
                  </a:lnTo>
                  <a:lnTo>
                    <a:pt x="14457" y="18730"/>
                  </a:lnTo>
                  <a:lnTo>
                    <a:pt x="14408" y="18680"/>
                  </a:lnTo>
                  <a:lnTo>
                    <a:pt x="14408" y="18655"/>
                  </a:lnTo>
                  <a:lnTo>
                    <a:pt x="14336" y="18553"/>
                  </a:lnTo>
                  <a:lnTo>
                    <a:pt x="14383" y="18553"/>
                  </a:lnTo>
                  <a:lnTo>
                    <a:pt x="14481" y="18680"/>
                  </a:lnTo>
                  <a:lnTo>
                    <a:pt x="14530" y="18755"/>
                  </a:lnTo>
                  <a:lnTo>
                    <a:pt x="14577" y="18780"/>
                  </a:lnTo>
                  <a:lnTo>
                    <a:pt x="14602" y="18856"/>
                  </a:lnTo>
                  <a:lnTo>
                    <a:pt x="14650" y="18882"/>
                  </a:lnTo>
                  <a:lnTo>
                    <a:pt x="14675" y="18882"/>
                  </a:lnTo>
                  <a:lnTo>
                    <a:pt x="14650" y="18805"/>
                  </a:lnTo>
                  <a:lnTo>
                    <a:pt x="14747" y="18805"/>
                  </a:lnTo>
                  <a:lnTo>
                    <a:pt x="14771" y="18755"/>
                  </a:lnTo>
                  <a:lnTo>
                    <a:pt x="14820" y="18705"/>
                  </a:lnTo>
                  <a:lnTo>
                    <a:pt x="14796" y="18655"/>
                  </a:lnTo>
                  <a:lnTo>
                    <a:pt x="14820" y="18630"/>
                  </a:lnTo>
                  <a:lnTo>
                    <a:pt x="14868" y="18630"/>
                  </a:lnTo>
                  <a:lnTo>
                    <a:pt x="14843" y="18730"/>
                  </a:lnTo>
                  <a:lnTo>
                    <a:pt x="14843" y="18805"/>
                  </a:lnTo>
                  <a:lnTo>
                    <a:pt x="14796" y="18830"/>
                  </a:lnTo>
                  <a:lnTo>
                    <a:pt x="14747" y="18856"/>
                  </a:lnTo>
                  <a:lnTo>
                    <a:pt x="14771" y="18882"/>
                  </a:lnTo>
                  <a:lnTo>
                    <a:pt x="14843" y="18907"/>
                  </a:lnTo>
                  <a:lnTo>
                    <a:pt x="14892" y="18856"/>
                  </a:lnTo>
                  <a:lnTo>
                    <a:pt x="14941" y="18830"/>
                  </a:lnTo>
                  <a:lnTo>
                    <a:pt x="15013" y="18730"/>
                  </a:lnTo>
                  <a:lnTo>
                    <a:pt x="15037" y="18605"/>
                  </a:lnTo>
                  <a:lnTo>
                    <a:pt x="15086" y="18553"/>
                  </a:lnTo>
                  <a:lnTo>
                    <a:pt x="15158" y="18378"/>
                  </a:lnTo>
                  <a:lnTo>
                    <a:pt x="15184" y="18226"/>
                  </a:lnTo>
                  <a:lnTo>
                    <a:pt x="15231" y="18151"/>
                  </a:lnTo>
                  <a:lnTo>
                    <a:pt x="15231" y="18101"/>
                  </a:lnTo>
                  <a:lnTo>
                    <a:pt x="15207" y="18076"/>
                  </a:lnTo>
                  <a:lnTo>
                    <a:pt x="15184" y="18101"/>
                  </a:lnTo>
                  <a:lnTo>
                    <a:pt x="15110" y="18176"/>
                  </a:lnTo>
                  <a:lnTo>
                    <a:pt x="15086" y="18201"/>
                  </a:lnTo>
                  <a:lnTo>
                    <a:pt x="15062" y="18176"/>
                  </a:lnTo>
                  <a:lnTo>
                    <a:pt x="15086" y="18126"/>
                  </a:lnTo>
                  <a:lnTo>
                    <a:pt x="15110" y="18101"/>
                  </a:lnTo>
                  <a:lnTo>
                    <a:pt x="15110" y="18051"/>
                  </a:lnTo>
                  <a:lnTo>
                    <a:pt x="15086" y="18025"/>
                  </a:lnTo>
                  <a:lnTo>
                    <a:pt x="15037" y="17975"/>
                  </a:lnTo>
                  <a:lnTo>
                    <a:pt x="15037" y="17849"/>
                  </a:lnTo>
                  <a:lnTo>
                    <a:pt x="15062" y="17824"/>
                  </a:lnTo>
                  <a:lnTo>
                    <a:pt x="15037" y="17799"/>
                  </a:lnTo>
                  <a:lnTo>
                    <a:pt x="14990" y="17824"/>
                  </a:lnTo>
                  <a:lnTo>
                    <a:pt x="14941" y="17824"/>
                  </a:lnTo>
                  <a:lnTo>
                    <a:pt x="14868" y="17799"/>
                  </a:lnTo>
                  <a:lnTo>
                    <a:pt x="14820" y="17773"/>
                  </a:lnTo>
                  <a:lnTo>
                    <a:pt x="14771" y="17698"/>
                  </a:lnTo>
                  <a:lnTo>
                    <a:pt x="14868" y="17698"/>
                  </a:lnTo>
                  <a:lnTo>
                    <a:pt x="14917" y="17723"/>
                  </a:lnTo>
                  <a:lnTo>
                    <a:pt x="15037" y="17698"/>
                  </a:lnTo>
                  <a:lnTo>
                    <a:pt x="15086" y="17698"/>
                  </a:lnTo>
                  <a:lnTo>
                    <a:pt x="15135" y="17748"/>
                  </a:lnTo>
                  <a:lnTo>
                    <a:pt x="15207" y="17723"/>
                  </a:lnTo>
                  <a:lnTo>
                    <a:pt x="15231" y="17723"/>
                  </a:lnTo>
                  <a:lnTo>
                    <a:pt x="15280" y="17748"/>
                  </a:lnTo>
                  <a:lnTo>
                    <a:pt x="15329" y="17824"/>
                  </a:lnTo>
                  <a:lnTo>
                    <a:pt x="15352" y="17824"/>
                  </a:lnTo>
                  <a:lnTo>
                    <a:pt x="15425" y="17799"/>
                  </a:lnTo>
                  <a:lnTo>
                    <a:pt x="15522" y="17723"/>
                  </a:lnTo>
                  <a:lnTo>
                    <a:pt x="15329" y="17346"/>
                  </a:lnTo>
                  <a:lnTo>
                    <a:pt x="15304" y="17296"/>
                  </a:lnTo>
                  <a:lnTo>
                    <a:pt x="15329" y="17296"/>
                  </a:lnTo>
                  <a:lnTo>
                    <a:pt x="15401" y="17244"/>
                  </a:lnTo>
                  <a:lnTo>
                    <a:pt x="15425" y="17194"/>
                  </a:lnTo>
                  <a:lnTo>
                    <a:pt x="15425" y="17169"/>
                  </a:lnTo>
                  <a:lnTo>
                    <a:pt x="15401" y="17119"/>
                  </a:lnTo>
                  <a:lnTo>
                    <a:pt x="15425" y="17119"/>
                  </a:lnTo>
                  <a:lnTo>
                    <a:pt x="15474" y="17144"/>
                  </a:lnTo>
                  <a:lnTo>
                    <a:pt x="15497" y="17169"/>
                  </a:lnTo>
                  <a:lnTo>
                    <a:pt x="15546" y="17169"/>
                  </a:lnTo>
                  <a:lnTo>
                    <a:pt x="15570" y="17119"/>
                  </a:lnTo>
                  <a:lnTo>
                    <a:pt x="15644" y="17094"/>
                  </a:lnTo>
                  <a:lnTo>
                    <a:pt x="15570" y="17069"/>
                  </a:lnTo>
                  <a:lnTo>
                    <a:pt x="15546" y="17019"/>
                  </a:lnTo>
                  <a:lnTo>
                    <a:pt x="15546" y="16994"/>
                  </a:lnTo>
                  <a:lnTo>
                    <a:pt x="15570" y="16967"/>
                  </a:lnTo>
                  <a:lnTo>
                    <a:pt x="15740" y="16942"/>
                  </a:lnTo>
                  <a:lnTo>
                    <a:pt x="16104" y="16867"/>
                  </a:lnTo>
                  <a:lnTo>
                    <a:pt x="16104" y="16817"/>
                  </a:lnTo>
                  <a:lnTo>
                    <a:pt x="16055" y="16767"/>
                  </a:lnTo>
                  <a:lnTo>
                    <a:pt x="16006" y="16690"/>
                  </a:lnTo>
                  <a:lnTo>
                    <a:pt x="16006" y="16640"/>
                  </a:lnTo>
                  <a:lnTo>
                    <a:pt x="16055" y="16640"/>
                  </a:lnTo>
                  <a:lnTo>
                    <a:pt x="16079" y="16690"/>
                  </a:lnTo>
                  <a:lnTo>
                    <a:pt x="16127" y="16690"/>
                  </a:lnTo>
                  <a:lnTo>
                    <a:pt x="16127" y="16665"/>
                  </a:lnTo>
                  <a:lnTo>
                    <a:pt x="16104" y="16615"/>
                  </a:lnTo>
                  <a:lnTo>
                    <a:pt x="16055" y="16565"/>
                  </a:lnTo>
                  <a:lnTo>
                    <a:pt x="16055" y="16515"/>
                  </a:lnTo>
                  <a:lnTo>
                    <a:pt x="16079" y="16490"/>
                  </a:lnTo>
                  <a:lnTo>
                    <a:pt x="16104" y="16515"/>
                  </a:lnTo>
                  <a:lnTo>
                    <a:pt x="16151" y="16615"/>
                  </a:lnTo>
                  <a:lnTo>
                    <a:pt x="16224" y="16640"/>
                  </a:lnTo>
                  <a:lnTo>
                    <a:pt x="16249" y="16665"/>
                  </a:lnTo>
                  <a:lnTo>
                    <a:pt x="16249" y="16792"/>
                  </a:lnTo>
                  <a:lnTo>
                    <a:pt x="16296" y="16817"/>
                  </a:lnTo>
                  <a:lnTo>
                    <a:pt x="16370" y="16817"/>
                  </a:lnTo>
                  <a:lnTo>
                    <a:pt x="16418" y="16792"/>
                  </a:lnTo>
                  <a:lnTo>
                    <a:pt x="16564" y="16690"/>
                  </a:lnTo>
                  <a:lnTo>
                    <a:pt x="16611" y="16640"/>
                  </a:lnTo>
                  <a:lnTo>
                    <a:pt x="16636" y="16665"/>
                  </a:lnTo>
                  <a:lnTo>
                    <a:pt x="16684" y="16615"/>
                  </a:lnTo>
                  <a:lnTo>
                    <a:pt x="16733" y="16590"/>
                  </a:lnTo>
                  <a:lnTo>
                    <a:pt x="16684" y="16490"/>
                  </a:lnTo>
                  <a:lnTo>
                    <a:pt x="16611" y="16490"/>
                  </a:lnTo>
                  <a:lnTo>
                    <a:pt x="16539" y="16515"/>
                  </a:lnTo>
                  <a:lnTo>
                    <a:pt x="16490" y="16515"/>
                  </a:lnTo>
                  <a:lnTo>
                    <a:pt x="16490" y="16490"/>
                  </a:lnTo>
                  <a:lnTo>
                    <a:pt x="16539" y="16439"/>
                  </a:lnTo>
                  <a:lnTo>
                    <a:pt x="16611" y="16414"/>
                  </a:lnTo>
                  <a:lnTo>
                    <a:pt x="16588" y="16363"/>
                  </a:lnTo>
                  <a:lnTo>
                    <a:pt x="16490" y="16313"/>
                  </a:lnTo>
                  <a:lnTo>
                    <a:pt x="16466" y="16313"/>
                  </a:lnTo>
                  <a:lnTo>
                    <a:pt x="16394" y="16338"/>
                  </a:lnTo>
                  <a:lnTo>
                    <a:pt x="16370" y="16338"/>
                  </a:lnTo>
                  <a:lnTo>
                    <a:pt x="16345" y="16288"/>
                  </a:lnTo>
                  <a:lnTo>
                    <a:pt x="16394" y="16238"/>
                  </a:lnTo>
                  <a:lnTo>
                    <a:pt x="16370" y="16137"/>
                  </a:lnTo>
                  <a:lnTo>
                    <a:pt x="16345" y="16062"/>
                  </a:lnTo>
                  <a:lnTo>
                    <a:pt x="16443" y="16062"/>
                  </a:lnTo>
                  <a:lnTo>
                    <a:pt x="16466" y="16087"/>
                  </a:lnTo>
                  <a:lnTo>
                    <a:pt x="16490" y="16162"/>
                  </a:lnTo>
                  <a:lnTo>
                    <a:pt x="16564" y="16137"/>
                  </a:lnTo>
                  <a:lnTo>
                    <a:pt x="16588" y="16213"/>
                  </a:lnTo>
                  <a:lnTo>
                    <a:pt x="16611" y="16263"/>
                  </a:lnTo>
                  <a:lnTo>
                    <a:pt x="16660" y="16263"/>
                  </a:lnTo>
                  <a:lnTo>
                    <a:pt x="16684" y="16162"/>
                  </a:lnTo>
                  <a:lnTo>
                    <a:pt x="16709" y="16263"/>
                  </a:lnTo>
                  <a:lnTo>
                    <a:pt x="16660" y="16313"/>
                  </a:lnTo>
                  <a:lnTo>
                    <a:pt x="16611" y="16313"/>
                  </a:lnTo>
                  <a:lnTo>
                    <a:pt x="16660" y="16338"/>
                  </a:lnTo>
                  <a:lnTo>
                    <a:pt x="16709" y="16288"/>
                  </a:lnTo>
                  <a:lnTo>
                    <a:pt x="16805" y="16263"/>
                  </a:lnTo>
                  <a:lnTo>
                    <a:pt x="16733" y="16112"/>
                  </a:lnTo>
                  <a:lnTo>
                    <a:pt x="16733" y="16062"/>
                  </a:lnTo>
                  <a:lnTo>
                    <a:pt x="16781" y="16037"/>
                  </a:lnTo>
                  <a:lnTo>
                    <a:pt x="16805" y="16087"/>
                  </a:lnTo>
                  <a:lnTo>
                    <a:pt x="16830" y="16162"/>
                  </a:lnTo>
                  <a:lnTo>
                    <a:pt x="16878" y="16213"/>
                  </a:lnTo>
                  <a:lnTo>
                    <a:pt x="16950" y="16162"/>
                  </a:lnTo>
                  <a:lnTo>
                    <a:pt x="16975" y="16087"/>
                  </a:lnTo>
                  <a:lnTo>
                    <a:pt x="16999" y="16037"/>
                  </a:lnTo>
                  <a:lnTo>
                    <a:pt x="17024" y="16062"/>
                  </a:lnTo>
                  <a:lnTo>
                    <a:pt x="17024" y="16112"/>
                  </a:lnTo>
                  <a:lnTo>
                    <a:pt x="17071" y="16062"/>
                  </a:lnTo>
                  <a:lnTo>
                    <a:pt x="17096" y="15986"/>
                  </a:lnTo>
                  <a:lnTo>
                    <a:pt x="17120" y="15986"/>
                  </a:lnTo>
                  <a:lnTo>
                    <a:pt x="17120" y="16037"/>
                  </a:lnTo>
                  <a:lnTo>
                    <a:pt x="17071" y="16187"/>
                  </a:lnTo>
                  <a:lnTo>
                    <a:pt x="17071" y="16213"/>
                  </a:lnTo>
                  <a:lnTo>
                    <a:pt x="17144" y="16213"/>
                  </a:lnTo>
                  <a:lnTo>
                    <a:pt x="17169" y="16238"/>
                  </a:lnTo>
                  <a:lnTo>
                    <a:pt x="17144" y="16263"/>
                  </a:lnTo>
                  <a:lnTo>
                    <a:pt x="17048" y="16238"/>
                  </a:lnTo>
                  <a:lnTo>
                    <a:pt x="17048" y="16288"/>
                  </a:lnTo>
                  <a:lnTo>
                    <a:pt x="17096" y="16338"/>
                  </a:lnTo>
                  <a:lnTo>
                    <a:pt x="17169" y="16288"/>
                  </a:lnTo>
                  <a:lnTo>
                    <a:pt x="17265" y="16238"/>
                  </a:lnTo>
                  <a:lnTo>
                    <a:pt x="17508" y="16087"/>
                  </a:lnTo>
                  <a:lnTo>
                    <a:pt x="17629" y="16037"/>
                  </a:lnTo>
                  <a:lnTo>
                    <a:pt x="17725" y="16011"/>
                  </a:lnTo>
                  <a:lnTo>
                    <a:pt x="17798" y="15935"/>
                  </a:lnTo>
                  <a:lnTo>
                    <a:pt x="17895" y="15935"/>
                  </a:lnTo>
                  <a:lnTo>
                    <a:pt x="17895" y="15986"/>
                  </a:lnTo>
                  <a:lnTo>
                    <a:pt x="17870" y="16011"/>
                  </a:lnTo>
                  <a:lnTo>
                    <a:pt x="17653" y="16137"/>
                  </a:lnTo>
                  <a:lnTo>
                    <a:pt x="17508" y="16187"/>
                  </a:lnTo>
                  <a:lnTo>
                    <a:pt x="17459" y="16238"/>
                  </a:lnTo>
                  <a:lnTo>
                    <a:pt x="17387" y="16288"/>
                  </a:lnTo>
                  <a:lnTo>
                    <a:pt x="17290" y="16338"/>
                  </a:lnTo>
                  <a:lnTo>
                    <a:pt x="17071" y="16465"/>
                  </a:lnTo>
                  <a:lnTo>
                    <a:pt x="16950" y="16540"/>
                  </a:lnTo>
                  <a:lnTo>
                    <a:pt x="16878" y="16565"/>
                  </a:lnTo>
                  <a:lnTo>
                    <a:pt x="16830" y="16640"/>
                  </a:lnTo>
                  <a:lnTo>
                    <a:pt x="16830" y="16665"/>
                  </a:lnTo>
                  <a:lnTo>
                    <a:pt x="16854" y="16690"/>
                  </a:lnTo>
                  <a:lnTo>
                    <a:pt x="16903" y="16640"/>
                  </a:lnTo>
                  <a:lnTo>
                    <a:pt x="16999" y="16565"/>
                  </a:lnTo>
                  <a:lnTo>
                    <a:pt x="17265" y="16389"/>
                  </a:lnTo>
                  <a:lnTo>
                    <a:pt x="17483" y="16288"/>
                  </a:lnTo>
                  <a:lnTo>
                    <a:pt x="17702" y="16187"/>
                  </a:lnTo>
                  <a:lnTo>
                    <a:pt x="17919" y="16062"/>
                  </a:lnTo>
                  <a:lnTo>
                    <a:pt x="18089" y="15935"/>
                  </a:lnTo>
                  <a:lnTo>
                    <a:pt x="18258" y="15835"/>
                  </a:lnTo>
                  <a:lnTo>
                    <a:pt x="18501" y="15658"/>
                  </a:lnTo>
                  <a:lnTo>
                    <a:pt x="18597" y="15608"/>
                  </a:lnTo>
                  <a:lnTo>
                    <a:pt x="18694" y="15533"/>
                  </a:lnTo>
                  <a:lnTo>
                    <a:pt x="18863" y="15433"/>
                  </a:lnTo>
                  <a:lnTo>
                    <a:pt x="18912" y="15306"/>
                  </a:lnTo>
                  <a:lnTo>
                    <a:pt x="18912" y="15281"/>
                  </a:lnTo>
                  <a:lnTo>
                    <a:pt x="18839" y="15306"/>
                  </a:lnTo>
                  <a:lnTo>
                    <a:pt x="18791" y="15306"/>
                  </a:lnTo>
                  <a:lnTo>
                    <a:pt x="18791" y="15256"/>
                  </a:lnTo>
                  <a:lnTo>
                    <a:pt x="18839" y="15206"/>
                  </a:lnTo>
                  <a:lnTo>
                    <a:pt x="18888" y="15181"/>
                  </a:lnTo>
                  <a:lnTo>
                    <a:pt x="18888" y="15054"/>
                  </a:lnTo>
                  <a:lnTo>
                    <a:pt x="18912" y="15029"/>
                  </a:lnTo>
                  <a:lnTo>
                    <a:pt x="18961" y="15079"/>
                  </a:lnTo>
                  <a:lnTo>
                    <a:pt x="18984" y="15079"/>
                  </a:lnTo>
                  <a:lnTo>
                    <a:pt x="19057" y="15054"/>
                  </a:lnTo>
                  <a:lnTo>
                    <a:pt x="19106" y="14979"/>
                  </a:lnTo>
                  <a:lnTo>
                    <a:pt x="19227" y="14828"/>
                  </a:lnTo>
                  <a:lnTo>
                    <a:pt x="19276" y="14828"/>
                  </a:lnTo>
                  <a:lnTo>
                    <a:pt x="19323" y="14853"/>
                  </a:lnTo>
                  <a:lnTo>
                    <a:pt x="19348" y="14803"/>
                  </a:lnTo>
                  <a:lnTo>
                    <a:pt x="19348" y="14652"/>
                  </a:lnTo>
                  <a:lnTo>
                    <a:pt x="19323" y="14576"/>
                  </a:lnTo>
                  <a:lnTo>
                    <a:pt x="19251" y="14551"/>
                  </a:lnTo>
                  <a:lnTo>
                    <a:pt x="19251" y="14526"/>
                  </a:lnTo>
                  <a:lnTo>
                    <a:pt x="19299" y="14501"/>
                  </a:lnTo>
                  <a:lnTo>
                    <a:pt x="19299" y="14451"/>
                  </a:lnTo>
                  <a:lnTo>
                    <a:pt x="19227" y="14425"/>
                  </a:lnTo>
                  <a:lnTo>
                    <a:pt x="19178" y="14400"/>
                  </a:lnTo>
                  <a:lnTo>
                    <a:pt x="19154" y="14375"/>
                  </a:lnTo>
                  <a:lnTo>
                    <a:pt x="19154" y="14349"/>
                  </a:lnTo>
                  <a:lnTo>
                    <a:pt x="19178" y="14299"/>
                  </a:lnTo>
                  <a:lnTo>
                    <a:pt x="19203" y="14249"/>
                  </a:lnTo>
                  <a:lnTo>
                    <a:pt x="19178" y="14199"/>
                  </a:lnTo>
                  <a:lnTo>
                    <a:pt x="19154" y="14174"/>
                  </a:lnTo>
                  <a:lnTo>
                    <a:pt x="19154" y="14072"/>
                  </a:lnTo>
                  <a:lnTo>
                    <a:pt x="19129" y="14047"/>
                  </a:lnTo>
                  <a:lnTo>
                    <a:pt x="19129" y="14022"/>
                  </a:lnTo>
                  <a:lnTo>
                    <a:pt x="19178" y="13997"/>
                  </a:lnTo>
                  <a:lnTo>
                    <a:pt x="19154" y="14022"/>
                  </a:lnTo>
                  <a:lnTo>
                    <a:pt x="19203" y="14022"/>
                  </a:lnTo>
                  <a:lnTo>
                    <a:pt x="19227" y="14072"/>
                  </a:lnTo>
                  <a:lnTo>
                    <a:pt x="19323" y="14124"/>
                  </a:lnTo>
                  <a:lnTo>
                    <a:pt x="19372" y="14047"/>
                  </a:lnTo>
                  <a:lnTo>
                    <a:pt x="19444" y="13947"/>
                  </a:lnTo>
                  <a:lnTo>
                    <a:pt x="19542" y="13897"/>
                  </a:lnTo>
                  <a:lnTo>
                    <a:pt x="19615" y="13872"/>
                  </a:lnTo>
                  <a:lnTo>
                    <a:pt x="19663" y="13795"/>
                  </a:lnTo>
                  <a:lnTo>
                    <a:pt x="19687" y="13820"/>
                  </a:lnTo>
                  <a:lnTo>
                    <a:pt x="19711" y="13847"/>
                  </a:lnTo>
                  <a:lnTo>
                    <a:pt x="19687" y="13947"/>
                  </a:lnTo>
                  <a:lnTo>
                    <a:pt x="19638" y="14149"/>
                  </a:lnTo>
                  <a:lnTo>
                    <a:pt x="19590" y="14249"/>
                  </a:lnTo>
                  <a:lnTo>
                    <a:pt x="19542" y="14324"/>
                  </a:lnTo>
                  <a:lnTo>
                    <a:pt x="19542" y="14375"/>
                  </a:lnTo>
                  <a:lnTo>
                    <a:pt x="19566" y="14400"/>
                  </a:lnTo>
                  <a:lnTo>
                    <a:pt x="19615" y="14400"/>
                  </a:lnTo>
                  <a:lnTo>
                    <a:pt x="19711" y="14349"/>
                  </a:lnTo>
                  <a:lnTo>
                    <a:pt x="19857" y="14324"/>
                  </a:lnTo>
                  <a:lnTo>
                    <a:pt x="19930" y="14299"/>
                  </a:lnTo>
                  <a:lnTo>
                    <a:pt x="19977" y="14299"/>
                  </a:lnTo>
                  <a:lnTo>
                    <a:pt x="19977" y="14375"/>
                  </a:lnTo>
                  <a:lnTo>
                    <a:pt x="19881" y="14375"/>
                  </a:lnTo>
                  <a:lnTo>
                    <a:pt x="19857" y="14400"/>
                  </a:lnTo>
                  <a:lnTo>
                    <a:pt x="19808" y="14451"/>
                  </a:lnTo>
                  <a:lnTo>
                    <a:pt x="19783" y="14476"/>
                  </a:lnTo>
                  <a:lnTo>
                    <a:pt x="19736" y="14476"/>
                  </a:lnTo>
                  <a:lnTo>
                    <a:pt x="19663" y="14551"/>
                  </a:lnTo>
                  <a:lnTo>
                    <a:pt x="19590" y="14601"/>
                  </a:lnTo>
                  <a:lnTo>
                    <a:pt x="19566" y="14652"/>
                  </a:lnTo>
                  <a:lnTo>
                    <a:pt x="19566" y="14677"/>
                  </a:lnTo>
                  <a:lnTo>
                    <a:pt x="19590" y="14702"/>
                  </a:lnTo>
                  <a:lnTo>
                    <a:pt x="19615" y="14677"/>
                  </a:lnTo>
                  <a:lnTo>
                    <a:pt x="19663" y="14652"/>
                  </a:lnTo>
                  <a:lnTo>
                    <a:pt x="19736" y="14576"/>
                  </a:lnTo>
                  <a:lnTo>
                    <a:pt x="19832" y="14501"/>
                  </a:lnTo>
                  <a:lnTo>
                    <a:pt x="19977" y="14425"/>
                  </a:lnTo>
                  <a:lnTo>
                    <a:pt x="20075" y="14375"/>
                  </a:lnTo>
                  <a:lnTo>
                    <a:pt x="20147" y="14349"/>
                  </a:lnTo>
                  <a:lnTo>
                    <a:pt x="20243" y="14324"/>
                  </a:lnTo>
                  <a:lnTo>
                    <a:pt x="20268" y="14299"/>
                  </a:lnTo>
                  <a:close/>
                </a:path>
              </a:pathLst>
            </a:custGeom>
            <a:solidFill>
              <a:srgbClr val="FFFF4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16" name="Utah"/>
            <p:cNvSpPr/>
            <p:nvPr/>
          </p:nvSpPr>
          <p:spPr>
            <a:xfrm>
              <a:off x="1419225" y="1987599"/>
              <a:ext cx="908054" cy="121364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353" y="9422"/>
                  </a:moveTo>
                  <a:lnTo>
                    <a:pt x="1508" y="12709"/>
                  </a:lnTo>
                  <a:lnTo>
                    <a:pt x="1448" y="13046"/>
                  </a:lnTo>
                  <a:lnTo>
                    <a:pt x="1026" y="14690"/>
                  </a:lnTo>
                  <a:lnTo>
                    <a:pt x="543" y="16768"/>
                  </a:lnTo>
                  <a:lnTo>
                    <a:pt x="0" y="19087"/>
                  </a:lnTo>
                  <a:lnTo>
                    <a:pt x="784" y="19183"/>
                  </a:lnTo>
                  <a:lnTo>
                    <a:pt x="1871" y="19377"/>
                  </a:lnTo>
                  <a:lnTo>
                    <a:pt x="2836" y="19522"/>
                  </a:lnTo>
                  <a:lnTo>
                    <a:pt x="3922" y="19667"/>
                  </a:lnTo>
                  <a:lnTo>
                    <a:pt x="4283" y="19716"/>
                  </a:lnTo>
                  <a:lnTo>
                    <a:pt x="4948" y="19812"/>
                  </a:lnTo>
                  <a:lnTo>
                    <a:pt x="5672" y="19909"/>
                  </a:lnTo>
                  <a:lnTo>
                    <a:pt x="6154" y="20005"/>
                  </a:lnTo>
                  <a:lnTo>
                    <a:pt x="6939" y="20102"/>
                  </a:lnTo>
                  <a:lnTo>
                    <a:pt x="7904" y="20247"/>
                  </a:lnTo>
                  <a:lnTo>
                    <a:pt x="8929" y="20392"/>
                  </a:lnTo>
                  <a:lnTo>
                    <a:pt x="9955" y="20489"/>
                  </a:lnTo>
                  <a:lnTo>
                    <a:pt x="10559" y="20585"/>
                  </a:lnTo>
                  <a:lnTo>
                    <a:pt x="11041" y="20682"/>
                  </a:lnTo>
                  <a:lnTo>
                    <a:pt x="12128" y="20779"/>
                  </a:lnTo>
                  <a:lnTo>
                    <a:pt x="12429" y="20827"/>
                  </a:lnTo>
                  <a:lnTo>
                    <a:pt x="12671" y="20875"/>
                  </a:lnTo>
                  <a:lnTo>
                    <a:pt x="13214" y="20924"/>
                  </a:lnTo>
                  <a:lnTo>
                    <a:pt x="14118" y="21069"/>
                  </a:lnTo>
                  <a:lnTo>
                    <a:pt x="14963" y="21165"/>
                  </a:lnTo>
                  <a:lnTo>
                    <a:pt x="15265" y="21165"/>
                  </a:lnTo>
                  <a:lnTo>
                    <a:pt x="15566" y="21214"/>
                  </a:lnTo>
                  <a:lnTo>
                    <a:pt x="16350" y="21310"/>
                  </a:lnTo>
                  <a:lnTo>
                    <a:pt x="17558" y="21455"/>
                  </a:lnTo>
                  <a:lnTo>
                    <a:pt x="18523" y="21600"/>
                  </a:lnTo>
                  <a:lnTo>
                    <a:pt x="18945" y="21600"/>
                  </a:lnTo>
                  <a:lnTo>
                    <a:pt x="19368" y="19183"/>
                  </a:lnTo>
                  <a:lnTo>
                    <a:pt x="19488" y="18266"/>
                  </a:lnTo>
                  <a:lnTo>
                    <a:pt x="19670" y="17203"/>
                  </a:lnTo>
                  <a:lnTo>
                    <a:pt x="19911" y="15802"/>
                  </a:lnTo>
                  <a:lnTo>
                    <a:pt x="20453" y="12515"/>
                  </a:lnTo>
                  <a:lnTo>
                    <a:pt x="20574" y="11984"/>
                  </a:lnTo>
                  <a:lnTo>
                    <a:pt x="20696" y="11404"/>
                  </a:lnTo>
                  <a:lnTo>
                    <a:pt x="21057" y="9230"/>
                  </a:lnTo>
                  <a:lnTo>
                    <a:pt x="21359" y="7538"/>
                  </a:lnTo>
                  <a:lnTo>
                    <a:pt x="21600" y="6282"/>
                  </a:lnTo>
                  <a:lnTo>
                    <a:pt x="18160" y="5847"/>
                  </a:lnTo>
                  <a:lnTo>
                    <a:pt x="17980" y="5847"/>
                  </a:lnTo>
                  <a:lnTo>
                    <a:pt x="14420" y="5412"/>
                  </a:lnTo>
                  <a:lnTo>
                    <a:pt x="14540" y="4494"/>
                  </a:lnTo>
                  <a:lnTo>
                    <a:pt x="14842" y="3140"/>
                  </a:lnTo>
                  <a:lnTo>
                    <a:pt x="15144" y="1546"/>
                  </a:lnTo>
                  <a:lnTo>
                    <a:pt x="13636" y="1353"/>
                  </a:lnTo>
                  <a:lnTo>
                    <a:pt x="13515" y="1305"/>
                  </a:lnTo>
                  <a:lnTo>
                    <a:pt x="11404" y="1063"/>
                  </a:lnTo>
                  <a:lnTo>
                    <a:pt x="11222" y="1015"/>
                  </a:lnTo>
                  <a:lnTo>
                    <a:pt x="8205" y="580"/>
                  </a:lnTo>
                  <a:lnTo>
                    <a:pt x="4585" y="0"/>
                  </a:lnTo>
                  <a:lnTo>
                    <a:pt x="3681" y="3818"/>
                  </a:lnTo>
                  <a:lnTo>
                    <a:pt x="2896" y="7152"/>
                  </a:lnTo>
                  <a:lnTo>
                    <a:pt x="2715" y="8021"/>
                  </a:lnTo>
                  <a:lnTo>
                    <a:pt x="2353" y="9422"/>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17" name="Vermont"/>
            <p:cNvSpPr/>
            <p:nvPr/>
          </p:nvSpPr>
          <p:spPr>
            <a:xfrm>
              <a:off x="7566026" y="1140598"/>
              <a:ext cx="276229" cy="54656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835" y="7844"/>
                  </a:moveTo>
                  <a:lnTo>
                    <a:pt x="17637" y="7523"/>
                  </a:lnTo>
                  <a:lnTo>
                    <a:pt x="17637" y="6770"/>
                  </a:lnTo>
                  <a:lnTo>
                    <a:pt x="18033" y="6340"/>
                  </a:lnTo>
                  <a:lnTo>
                    <a:pt x="19024" y="6233"/>
                  </a:lnTo>
                  <a:lnTo>
                    <a:pt x="19421" y="6125"/>
                  </a:lnTo>
                  <a:lnTo>
                    <a:pt x="19619" y="5910"/>
                  </a:lnTo>
                  <a:lnTo>
                    <a:pt x="20015" y="5589"/>
                  </a:lnTo>
                  <a:lnTo>
                    <a:pt x="20213" y="5480"/>
                  </a:lnTo>
                  <a:lnTo>
                    <a:pt x="20609" y="5266"/>
                  </a:lnTo>
                  <a:lnTo>
                    <a:pt x="21005" y="4944"/>
                  </a:lnTo>
                  <a:lnTo>
                    <a:pt x="21402" y="4514"/>
                  </a:lnTo>
                  <a:lnTo>
                    <a:pt x="21402" y="3976"/>
                  </a:lnTo>
                  <a:lnTo>
                    <a:pt x="21600" y="3761"/>
                  </a:lnTo>
                  <a:lnTo>
                    <a:pt x="21600" y="3546"/>
                  </a:lnTo>
                  <a:lnTo>
                    <a:pt x="21203" y="3223"/>
                  </a:lnTo>
                  <a:lnTo>
                    <a:pt x="20213" y="2364"/>
                  </a:lnTo>
                  <a:lnTo>
                    <a:pt x="20213" y="1934"/>
                  </a:lnTo>
                  <a:lnTo>
                    <a:pt x="20609" y="1074"/>
                  </a:lnTo>
                  <a:lnTo>
                    <a:pt x="20411" y="860"/>
                  </a:lnTo>
                  <a:lnTo>
                    <a:pt x="20015" y="323"/>
                  </a:lnTo>
                  <a:lnTo>
                    <a:pt x="20213" y="215"/>
                  </a:lnTo>
                  <a:lnTo>
                    <a:pt x="20411" y="0"/>
                  </a:lnTo>
                  <a:lnTo>
                    <a:pt x="16250" y="538"/>
                  </a:lnTo>
                  <a:lnTo>
                    <a:pt x="8720" y="1612"/>
                  </a:lnTo>
                  <a:lnTo>
                    <a:pt x="1784" y="2579"/>
                  </a:lnTo>
                  <a:lnTo>
                    <a:pt x="0" y="2794"/>
                  </a:lnTo>
                  <a:lnTo>
                    <a:pt x="198" y="3223"/>
                  </a:lnTo>
                  <a:lnTo>
                    <a:pt x="397" y="3331"/>
                  </a:lnTo>
                  <a:lnTo>
                    <a:pt x="198" y="4083"/>
                  </a:lnTo>
                  <a:lnTo>
                    <a:pt x="397" y="4406"/>
                  </a:lnTo>
                  <a:lnTo>
                    <a:pt x="792" y="4514"/>
                  </a:lnTo>
                  <a:lnTo>
                    <a:pt x="991" y="4729"/>
                  </a:lnTo>
                  <a:lnTo>
                    <a:pt x="991" y="5589"/>
                  </a:lnTo>
                  <a:lnTo>
                    <a:pt x="1585" y="6555"/>
                  </a:lnTo>
                  <a:lnTo>
                    <a:pt x="1585" y="6663"/>
                  </a:lnTo>
                  <a:lnTo>
                    <a:pt x="1981" y="6985"/>
                  </a:lnTo>
                  <a:lnTo>
                    <a:pt x="2378" y="7308"/>
                  </a:lnTo>
                  <a:lnTo>
                    <a:pt x="2774" y="8167"/>
                  </a:lnTo>
                  <a:lnTo>
                    <a:pt x="2973" y="8597"/>
                  </a:lnTo>
                  <a:lnTo>
                    <a:pt x="3171" y="8920"/>
                  </a:lnTo>
                  <a:lnTo>
                    <a:pt x="3171" y="9242"/>
                  </a:lnTo>
                  <a:lnTo>
                    <a:pt x="2774" y="9671"/>
                  </a:lnTo>
                  <a:lnTo>
                    <a:pt x="2576" y="9886"/>
                  </a:lnTo>
                  <a:lnTo>
                    <a:pt x="2576" y="10854"/>
                  </a:lnTo>
                  <a:lnTo>
                    <a:pt x="2973" y="11284"/>
                  </a:lnTo>
                  <a:lnTo>
                    <a:pt x="3171" y="11606"/>
                  </a:lnTo>
                  <a:lnTo>
                    <a:pt x="3368" y="11820"/>
                  </a:lnTo>
                  <a:lnTo>
                    <a:pt x="3765" y="12143"/>
                  </a:lnTo>
                  <a:lnTo>
                    <a:pt x="3963" y="12465"/>
                  </a:lnTo>
                  <a:lnTo>
                    <a:pt x="4162" y="12788"/>
                  </a:lnTo>
                  <a:lnTo>
                    <a:pt x="4360" y="13003"/>
                  </a:lnTo>
                  <a:lnTo>
                    <a:pt x="4558" y="13111"/>
                  </a:lnTo>
                  <a:lnTo>
                    <a:pt x="4558" y="13541"/>
                  </a:lnTo>
                  <a:lnTo>
                    <a:pt x="4360" y="13863"/>
                  </a:lnTo>
                  <a:lnTo>
                    <a:pt x="4360" y="14186"/>
                  </a:lnTo>
                  <a:lnTo>
                    <a:pt x="4755" y="14830"/>
                  </a:lnTo>
                  <a:lnTo>
                    <a:pt x="4954" y="14937"/>
                  </a:lnTo>
                  <a:lnTo>
                    <a:pt x="4954" y="14722"/>
                  </a:lnTo>
                  <a:lnTo>
                    <a:pt x="5152" y="14507"/>
                  </a:lnTo>
                  <a:lnTo>
                    <a:pt x="5350" y="14400"/>
                  </a:lnTo>
                  <a:lnTo>
                    <a:pt x="5944" y="14400"/>
                  </a:lnTo>
                  <a:lnTo>
                    <a:pt x="6144" y="14615"/>
                  </a:lnTo>
                  <a:lnTo>
                    <a:pt x="6341" y="14722"/>
                  </a:lnTo>
                  <a:lnTo>
                    <a:pt x="6539" y="14830"/>
                  </a:lnTo>
                  <a:lnTo>
                    <a:pt x="6738" y="14830"/>
                  </a:lnTo>
                  <a:lnTo>
                    <a:pt x="6738" y="15367"/>
                  </a:lnTo>
                  <a:lnTo>
                    <a:pt x="6936" y="15582"/>
                  </a:lnTo>
                  <a:lnTo>
                    <a:pt x="7134" y="16226"/>
                  </a:lnTo>
                  <a:lnTo>
                    <a:pt x="7333" y="16764"/>
                  </a:lnTo>
                  <a:lnTo>
                    <a:pt x="7728" y="17839"/>
                  </a:lnTo>
                  <a:lnTo>
                    <a:pt x="7926" y="18054"/>
                  </a:lnTo>
                  <a:lnTo>
                    <a:pt x="8125" y="18483"/>
                  </a:lnTo>
                  <a:lnTo>
                    <a:pt x="8125" y="18806"/>
                  </a:lnTo>
                  <a:lnTo>
                    <a:pt x="8323" y="19451"/>
                  </a:lnTo>
                  <a:lnTo>
                    <a:pt x="8521" y="19881"/>
                  </a:lnTo>
                  <a:lnTo>
                    <a:pt x="8720" y="20311"/>
                  </a:lnTo>
                  <a:lnTo>
                    <a:pt x="9115" y="20847"/>
                  </a:lnTo>
                  <a:lnTo>
                    <a:pt x="8917" y="20955"/>
                  </a:lnTo>
                  <a:lnTo>
                    <a:pt x="9115" y="21277"/>
                  </a:lnTo>
                  <a:lnTo>
                    <a:pt x="9314" y="21600"/>
                  </a:lnTo>
                  <a:lnTo>
                    <a:pt x="12286" y="21277"/>
                  </a:lnTo>
                  <a:lnTo>
                    <a:pt x="13475" y="21170"/>
                  </a:lnTo>
                  <a:lnTo>
                    <a:pt x="18429" y="20526"/>
                  </a:lnTo>
                  <a:lnTo>
                    <a:pt x="18033" y="20203"/>
                  </a:lnTo>
                  <a:lnTo>
                    <a:pt x="17637" y="20096"/>
                  </a:lnTo>
                  <a:lnTo>
                    <a:pt x="17042" y="19451"/>
                  </a:lnTo>
                  <a:lnTo>
                    <a:pt x="17240" y="19128"/>
                  </a:lnTo>
                  <a:lnTo>
                    <a:pt x="17240" y="18806"/>
                  </a:lnTo>
                  <a:lnTo>
                    <a:pt x="17438" y="18592"/>
                  </a:lnTo>
                  <a:lnTo>
                    <a:pt x="17637" y="18269"/>
                  </a:lnTo>
                  <a:lnTo>
                    <a:pt x="17637" y="18054"/>
                  </a:lnTo>
                  <a:lnTo>
                    <a:pt x="17438" y="17839"/>
                  </a:lnTo>
                  <a:lnTo>
                    <a:pt x="17438" y="17302"/>
                  </a:lnTo>
                  <a:lnTo>
                    <a:pt x="17240" y="17086"/>
                  </a:lnTo>
                  <a:lnTo>
                    <a:pt x="16845" y="16334"/>
                  </a:lnTo>
                  <a:lnTo>
                    <a:pt x="16845" y="15475"/>
                  </a:lnTo>
                  <a:lnTo>
                    <a:pt x="16646" y="14615"/>
                  </a:lnTo>
                  <a:lnTo>
                    <a:pt x="16448" y="13541"/>
                  </a:lnTo>
                  <a:lnTo>
                    <a:pt x="16448" y="13326"/>
                  </a:lnTo>
                  <a:lnTo>
                    <a:pt x="16646" y="13111"/>
                  </a:lnTo>
                  <a:lnTo>
                    <a:pt x="16845" y="12788"/>
                  </a:lnTo>
                  <a:lnTo>
                    <a:pt x="16845" y="12035"/>
                  </a:lnTo>
                  <a:lnTo>
                    <a:pt x="17240" y="11714"/>
                  </a:lnTo>
                  <a:lnTo>
                    <a:pt x="17438" y="11391"/>
                  </a:lnTo>
                  <a:lnTo>
                    <a:pt x="17637" y="11176"/>
                  </a:lnTo>
                  <a:lnTo>
                    <a:pt x="17637" y="10961"/>
                  </a:lnTo>
                  <a:lnTo>
                    <a:pt x="17438" y="10639"/>
                  </a:lnTo>
                  <a:lnTo>
                    <a:pt x="17637" y="9994"/>
                  </a:lnTo>
                  <a:lnTo>
                    <a:pt x="17835" y="9671"/>
                  </a:lnTo>
                  <a:lnTo>
                    <a:pt x="17835" y="9027"/>
                  </a:lnTo>
                  <a:lnTo>
                    <a:pt x="18033" y="8705"/>
                  </a:lnTo>
                  <a:lnTo>
                    <a:pt x="18033" y="8059"/>
                  </a:lnTo>
                  <a:lnTo>
                    <a:pt x="17835" y="7844"/>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18" name="Washington"/>
            <p:cNvSpPr/>
            <p:nvPr/>
          </p:nvSpPr>
          <p:spPr>
            <a:xfrm>
              <a:off x="406400" y="215516"/>
              <a:ext cx="1077916" cy="8334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37" y="8654"/>
                  </a:moveTo>
                  <a:lnTo>
                    <a:pt x="5387" y="8584"/>
                  </a:lnTo>
                  <a:lnTo>
                    <a:pt x="5438" y="8443"/>
                  </a:lnTo>
                  <a:lnTo>
                    <a:pt x="5540" y="8162"/>
                  </a:lnTo>
                  <a:lnTo>
                    <a:pt x="5540" y="8021"/>
                  </a:lnTo>
                  <a:lnTo>
                    <a:pt x="5488" y="7810"/>
                  </a:lnTo>
                  <a:lnTo>
                    <a:pt x="5387" y="7810"/>
                  </a:lnTo>
                  <a:lnTo>
                    <a:pt x="5235" y="7880"/>
                  </a:lnTo>
                  <a:lnTo>
                    <a:pt x="5082" y="7810"/>
                  </a:lnTo>
                  <a:lnTo>
                    <a:pt x="5134" y="7739"/>
                  </a:lnTo>
                  <a:lnTo>
                    <a:pt x="5235" y="7669"/>
                  </a:lnTo>
                  <a:lnTo>
                    <a:pt x="5184" y="7599"/>
                  </a:lnTo>
                  <a:lnTo>
                    <a:pt x="5184" y="7317"/>
                  </a:lnTo>
                  <a:lnTo>
                    <a:pt x="5285" y="7388"/>
                  </a:lnTo>
                  <a:lnTo>
                    <a:pt x="5285" y="7599"/>
                  </a:lnTo>
                  <a:lnTo>
                    <a:pt x="5387" y="7599"/>
                  </a:lnTo>
                  <a:lnTo>
                    <a:pt x="5438" y="7388"/>
                  </a:lnTo>
                  <a:lnTo>
                    <a:pt x="5438" y="6965"/>
                  </a:lnTo>
                  <a:lnTo>
                    <a:pt x="5387" y="6825"/>
                  </a:lnTo>
                  <a:lnTo>
                    <a:pt x="5488" y="6754"/>
                  </a:lnTo>
                  <a:lnTo>
                    <a:pt x="5540" y="6965"/>
                  </a:lnTo>
                  <a:lnTo>
                    <a:pt x="5641" y="6965"/>
                  </a:lnTo>
                  <a:lnTo>
                    <a:pt x="5743" y="6754"/>
                  </a:lnTo>
                  <a:lnTo>
                    <a:pt x="5794" y="6895"/>
                  </a:lnTo>
                  <a:lnTo>
                    <a:pt x="5946" y="6825"/>
                  </a:lnTo>
                  <a:lnTo>
                    <a:pt x="5896" y="6543"/>
                  </a:lnTo>
                  <a:lnTo>
                    <a:pt x="5946" y="6402"/>
                  </a:lnTo>
                  <a:lnTo>
                    <a:pt x="5946" y="6121"/>
                  </a:lnTo>
                  <a:lnTo>
                    <a:pt x="5743" y="5699"/>
                  </a:lnTo>
                  <a:lnTo>
                    <a:pt x="5743" y="5910"/>
                  </a:lnTo>
                  <a:lnTo>
                    <a:pt x="5794" y="6191"/>
                  </a:lnTo>
                  <a:lnTo>
                    <a:pt x="5743" y="6402"/>
                  </a:lnTo>
                  <a:lnTo>
                    <a:pt x="5641" y="6262"/>
                  </a:lnTo>
                  <a:lnTo>
                    <a:pt x="5488" y="6402"/>
                  </a:lnTo>
                  <a:lnTo>
                    <a:pt x="5285" y="6614"/>
                  </a:lnTo>
                  <a:lnTo>
                    <a:pt x="5032" y="7036"/>
                  </a:lnTo>
                  <a:lnTo>
                    <a:pt x="4778" y="7106"/>
                  </a:lnTo>
                  <a:lnTo>
                    <a:pt x="4575" y="7177"/>
                  </a:lnTo>
                  <a:lnTo>
                    <a:pt x="4320" y="7388"/>
                  </a:lnTo>
                  <a:lnTo>
                    <a:pt x="4219" y="7528"/>
                  </a:lnTo>
                  <a:lnTo>
                    <a:pt x="4117" y="7669"/>
                  </a:lnTo>
                  <a:lnTo>
                    <a:pt x="4066" y="7739"/>
                  </a:lnTo>
                  <a:lnTo>
                    <a:pt x="3863" y="8021"/>
                  </a:lnTo>
                  <a:lnTo>
                    <a:pt x="3863" y="8162"/>
                  </a:lnTo>
                  <a:lnTo>
                    <a:pt x="4014" y="8232"/>
                  </a:lnTo>
                  <a:lnTo>
                    <a:pt x="4117" y="8232"/>
                  </a:lnTo>
                  <a:lnTo>
                    <a:pt x="4422" y="8162"/>
                  </a:lnTo>
                  <a:lnTo>
                    <a:pt x="4575" y="8232"/>
                  </a:lnTo>
                  <a:lnTo>
                    <a:pt x="4370" y="8302"/>
                  </a:lnTo>
                  <a:lnTo>
                    <a:pt x="4269" y="8373"/>
                  </a:lnTo>
                  <a:lnTo>
                    <a:pt x="3964" y="8443"/>
                  </a:lnTo>
                  <a:lnTo>
                    <a:pt x="3863" y="8373"/>
                  </a:lnTo>
                  <a:lnTo>
                    <a:pt x="3710" y="8373"/>
                  </a:lnTo>
                  <a:lnTo>
                    <a:pt x="3660" y="8232"/>
                  </a:lnTo>
                  <a:lnTo>
                    <a:pt x="3761" y="7951"/>
                  </a:lnTo>
                  <a:lnTo>
                    <a:pt x="3913" y="7599"/>
                  </a:lnTo>
                  <a:lnTo>
                    <a:pt x="4167" y="7247"/>
                  </a:lnTo>
                  <a:lnTo>
                    <a:pt x="4219" y="7106"/>
                  </a:lnTo>
                  <a:lnTo>
                    <a:pt x="4320" y="6965"/>
                  </a:lnTo>
                  <a:lnTo>
                    <a:pt x="4422" y="6965"/>
                  </a:lnTo>
                  <a:lnTo>
                    <a:pt x="4676" y="6825"/>
                  </a:lnTo>
                  <a:lnTo>
                    <a:pt x="4778" y="6543"/>
                  </a:lnTo>
                  <a:lnTo>
                    <a:pt x="4879" y="6543"/>
                  </a:lnTo>
                  <a:lnTo>
                    <a:pt x="4879" y="6332"/>
                  </a:lnTo>
                  <a:lnTo>
                    <a:pt x="4929" y="6121"/>
                  </a:lnTo>
                  <a:lnTo>
                    <a:pt x="5032" y="6332"/>
                  </a:lnTo>
                  <a:lnTo>
                    <a:pt x="5082" y="6191"/>
                  </a:lnTo>
                  <a:lnTo>
                    <a:pt x="5134" y="6051"/>
                  </a:lnTo>
                  <a:lnTo>
                    <a:pt x="5184" y="6262"/>
                  </a:lnTo>
                  <a:lnTo>
                    <a:pt x="5082" y="6473"/>
                  </a:lnTo>
                  <a:lnTo>
                    <a:pt x="5235" y="6473"/>
                  </a:lnTo>
                  <a:lnTo>
                    <a:pt x="5285" y="6262"/>
                  </a:lnTo>
                  <a:lnTo>
                    <a:pt x="5438" y="6262"/>
                  </a:lnTo>
                  <a:lnTo>
                    <a:pt x="5488" y="6121"/>
                  </a:lnTo>
                  <a:lnTo>
                    <a:pt x="5591" y="6051"/>
                  </a:lnTo>
                  <a:lnTo>
                    <a:pt x="5591" y="5628"/>
                  </a:lnTo>
                  <a:lnTo>
                    <a:pt x="5743" y="5347"/>
                  </a:lnTo>
                  <a:lnTo>
                    <a:pt x="5743" y="4925"/>
                  </a:lnTo>
                  <a:lnTo>
                    <a:pt x="5693" y="4784"/>
                  </a:lnTo>
                  <a:lnTo>
                    <a:pt x="5591" y="5136"/>
                  </a:lnTo>
                  <a:lnTo>
                    <a:pt x="5540" y="4995"/>
                  </a:lnTo>
                  <a:lnTo>
                    <a:pt x="5387" y="5136"/>
                  </a:lnTo>
                  <a:lnTo>
                    <a:pt x="5438" y="4784"/>
                  </a:lnTo>
                  <a:lnTo>
                    <a:pt x="5591" y="4714"/>
                  </a:lnTo>
                  <a:lnTo>
                    <a:pt x="5540" y="4504"/>
                  </a:lnTo>
                  <a:lnTo>
                    <a:pt x="5337" y="4504"/>
                  </a:lnTo>
                  <a:lnTo>
                    <a:pt x="5235" y="4714"/>
                  </a:lnTo>
                  <a:lnTo>
                    <a:pt x="5337" y="4995"/>
                  </a:lnTo>
                  <a:lnTo>
                    <a:pt x="5134" y="5206"/>
                  </a:lnTo>
                  <a:lnTo>
                    <a:pt x="5082" y="5136"/>
                  </a:lnTo>
                  <a:lnTo>
                    <a:pt x="5184" y="4995"/>
                  </a:lnTo>
                  <a:lnTo>
                    <a:pt x="5082" y="4854"/>
                  </a:lnTo>
                  <a:lnTo>
                    <a:pt x="5082" y="4643"/>
                  </a:lnTo>
                  <a:lnTo>
                    <a:pt x="4929" y="4573"/>
                  </a:lnTo>
                  <a:lnTo>
                    <a:pt x="4929" y="4643"/>
                  </a:lnTo>
                  <a:lnTo>
                    <a:pt x="4828" y="4784"/>
                  </a:lnTo>
                  <a:lnTo>
                    <a:pt x="4778" y="4573"/>
                  </a:lnTo>
                  <a:lnTo>
                    <a:pt x="4778" y="4432"/>
                  </a:lnTo>
                  <a:lnTo>
                    <a:pt x="4726" y="4221"/>
                  </a:lnTo>
                  <a:lnTo>
                    <a:pt x="4575" y="4010"/>
                  </a:lnTo>
                  <a:lnTo>
                    <a:pt x="4422" y="4152"/>
                  </a:lnTo>
                  <a:lnTo>
                    <a:pt x="4219" y="4010"/>
                  </a:lnTo>
                  <a:lnTo>
                    <a:pt x="4066" y="4010"/>
                  </a:lnTo>
                  <a:lnTo>
                    <a:pt x="3863" y="3869"/>
                  </a:lnTo>
                  <a:lnTo>
                    <a:pt x="3608" y="3658"/>
                  </a:lnTo>
                  <a:lnTo>
                    <a:pt x="3507" y="3658"/>
                  </a:lnTo>
                  <a:lnTo>
                    <a:pt x="3354" y="3517"/>
                  </a:lnTo>
                  <a:lnTo>
                    <a:pt x="3202" y="3306"/>
                  </a:lnTo>
                  <a:lnTo>
                    <a:pt x="2846" y="3237"/>
                  </a:lnTo>
                  <a:lnTo>
                    <a:pt x="2490" y="3026"/>
                  </a:lnTo>
                  <a:lnTo>
                    <a:pt x="2134" y="2674"/>
                  </a:lnTo>
                  <a:lnTo>
                    <a:pt x="2134" y="2533"/>
                  </a:lnTo>
                  <a:lnTo>
                    <a:pt x="1931" y="2322"/>
                  </a:lnTo>
                  <a:lnTo>
                    <a:pt x="1778" y="2181"/>
                  </a:lnTo>
                  <a:lnTo>
                    <a:pt x="1677" y="1970"/>
                  </a:lnTo>
                  <a:lnTo>
                    <a:pt x="1525" y="1900"/>
                  </a:lnTo>
                  <a:lnTo>
                    <a:pt x="1321" y="1618"/>
                  </a:lnTo>
                  <a:lnTo>
                    <a:pt x="1169" y="1337"/>
                  </a:lnTo>
                  <a:lnTo>
                    <a:pt x="965" y="1126"/>
                  </a:lnTo>
                  <a:lnTo>
                    <a:pt x="813" y="1056"/>
                  </a:lnTo>
                  <a:lnTo>
                    <a:pt x="712" y="1056"/>
                  </a:lnTo>
                  <a:lnTo>
                    <a:pt x="712" y="1196"/>
                  </a:lnTo>
                  <a:lnTo>
                    <a:pt x="813" y="1337"/>
                  </a:lnTo>
                  <a:lnTo>
                    <a:pt x="712" y="1618"/>
                  </a:lnTo>
                  <a:lnTo>
                    <a:pt x="559" y="1900"/>
                  </a:lnTo>
                  <a:lnTo>
                    <a:pt x="406" y="2181"/>
                  </a:lnTo>
                  <a:lnTo>
                    <a:pt x="406" y="2674"/>
                  </a:lnTo>
                  <a:lnTo>
                    <a:pt x="305" y="3167"/>
                  </a:lnTo>
                  <a:lnTo>
                    <a:pt x="406" y="3448"/>
                  </a:lnTo>
                  <a:lnTo>
                    <a:pt x="406" y="3730"/>
                  </a:lnTo>
                  <a:lnTo>
                    <a:pt x="509" y="4010"/>
                  </a:lnTo>
                  <a:lnTo>
                    <a:pt x="610" y="4152"/>
                  </a:lnTo>
                  <a:lnTo>
                    <a:pt x="660" y="4221"/>
                  </a:lnTo>
                  <a:lnTo>
                    <a:pt x="660" y="4504"/>
                  </a:lnTo>
                  <a:lnTo>
                    <a:pt x="762" y="4643"/>
                  </a:lnTo>
                  <a:lnTo>
                    <a:pt x="712" y="4995"/>
                  </a:lnTo>
                  <a:lnTo>
                    <a:pt x="712" y="5910"/>
                  </a:lnTo>
                  <a:lnTo>
                    <a:pt x="660" y="6051"/>
                  </a:lnTo>
                  <a:lnTo>
                    <a:pt x="610" y="6191"/>
                  </a:lnTo>
                  <a:lnTo>
                    <a:pt x="610" y="7106"/>
                  </a:lnTo>
                  <a:lnTo>
                    <a:pt x="712" y="7317"/>
                  </a:lnTo>
                  <a:lnTo>
                    <a:pt x="762" y="7599"/>
                  </a:lnTo>
                  <a:lnTo>
                    <a:pt x="712" y="7951"/>
                  </a:lnTo>
                  <a:lnTo>
                    <a:pt x="660" y="8584"/>
                  </a:lnTo>
                  <a:lnTo>
                    <a:pt x="559" y="9076"/>
                  </a:lnTo>
                  <a:lnTo>
                    <a:pt x="610" y="9217"/>
                  </a:lnTo>
                  <a:lnTo>
                    <a:pt x="660" y="9217"/>
                  </a:lnTo>
                  <a:lnTo>
                    <a:pt x="762" y="8865"/>
                  </a:lnTo>
                  <a:lnTo>
                    <a:pt x="965" y="8865"/>
                  </a:lnTo>
                  <a:lnTo>
                    <a:pt x="965" y="9076"/>
                  </a:lnTo>
                  <a:lnTo>
                    <a:pt x="1016" y="9217"/>
                  </a:lnTo>
                  <a:lnTo>
                    <a:pt x="1271" y="9288"/>
                  </a:lnTo>
                  <a:lnTo>
                    <a:pt x="1474" y="9499"/>
                  </a:lnTo>
                  <a:lnTo>
                    <a:pt x="1169" y="9639"/>
                  </a:lnTo>
                  <a:lnTo>
                    <a:pt x="864" y="9639"/>
                  </a:lnTo>
                  <a:lnTo>
                    <a:pt x="762" y="9710"/>
                  </a:lnTo>
                  <a:lnTo>
                    <a:pt x="762" y="9851"/>
                  </a:lnTo>
                  <a:lnTo>
                    <a:pt x="712" y="9991"/>
                  </a:lnTo>
                  <a:lnTo>
                    <a:pt x="610" y="9851"/>
                  </a:lnTo>
                  <a:lnTo>
                    <a:pt x="610" y="9569"/>
                  </a:lnTo>
                  <a:lnTo>
                    <a:pt x="559" y="9499"/>
                  </a:lnTo>
                  <a:lnTo>
                    <a:pt x="509" y="9639"/>
                  </a:lnTo>
                  <a:lnTo>
                    <a:pt x="509" y="10201"/>
                  </a:lnTo>
                  <a:lnTo>
                    <a:pt x="406" y="10484"/>
                  </a:lnTo>
                  <a:lnTo>
                    <a:pt x="457" y="10625"/>
                  </a:lnTo>
                  <a:lnTo>
                    <a:pt x="559" y="10625"/>
                  </a:lnTo>
                  <a:lnTo>
                    <a:pt x="660" y="10764"/>
                  </a:lnTo>
                  <a:lnTo>
                    <a:pt x="762" y="10625"/>
                  </a:lnTo>
                  <a:lnTo>
                    <a:pt x="813" y="10695"/>
                  </a:lnTo>
                  <a:lnTo>
                    <a:pt x="864" y="10695"/>
                  </a:lnTo>
                  <a:lnTo>
                    <a:pt x="965" y="10625"/>
                  </a:lnTo>
                  <a:lnTo>
                    <a:pt x="1068" y="10905"/>
                  </a:lnTo>
                  <a:lnTo>
                    <a:pt x="864" y="11047"/>
                  </a:lnTo>
                  <a:lnTo>
                    <a:pt x="762" y="11188"/>
                  </a:lnTo>
                  <a:lnTo>
                    <a:pt x="660" y="11188"/>
                  </a:lnTo>
                  <a:lnTo>
                    <a:pt x="712" y="11820"/>
                  </a:lnTo>
                  <a:lnTo>
                    <a:pt x="610" y="11961"/>
                  </a:lnTo>
                  <a:lnTo>
                    <a:pt x="559" y="12242"/>
                  </a:lnTo>
                  <a:lnTo>
                    <a:pt x="406" y="12524"/>
                  </a:lnTo>
                  <a:lnTo>
                    <a:pt x="254" y="12524"/>
                  </a:lnTo>
                  <a:lnTo>
                    <a:pt x="457" y="11468"/>
                  </a:lnTo>
                  <a:lnTo>
                    <a:pt x="457" y="11188"/>
                  </a:lnTo>
                  <a:lnTo>
                    <a:pt x="406" y="11116"/>
                  </a:lnTo>
                  <a:lnTo>
                    <a:pt x="305" y="11116"/>
                  </a:lnTo>
                  <a:lnTo>
                    <a:pt x="254" y="11609"/>
                  </a:lnTo>
                  <a:lnTo>
                    <a:pt x="203" y="11961"/>
                  </a:lnTo>
                  <a:lnTo>
                    <a:pt x="51" y="12453"/>
                  </a:lnTo>
                  <a:lnTo>
                    <a:pt x="0" y="12735"/>
                  </a:lnTo>
                  <a:lnTo>
                    <a:pt x="51" y="12875"/>
                  </a:lnTo>
                  <a:lnTo>
                    <a:pt x="102" y="12805"/>
                  </a:lnTo>
                  <a:lnTo>
                    <a:pt x="254" y="12946"/>
                  </a:lnTo>
                  <a:lnTo>
                    <a:pt x="305" y="13157"/>
                  </a:lnTo>
                  <a:lnTo>
                    <a:pt x="406" y="13227"/>
                  </a:lnTo>
                  <a:lnTo>
                    <a:pt x="660" y="13227"/>
                  </a:lnTo>
                  <a:lnTo>
                    <a:pt x="813" y="13298"/>
                  </a:lnTo>
                  <a:lnTo>
                    <a:pt x="965" y="13227"/>
                  </a:lnTo>
                  <a:lnTo>
                    <a:pt x="1016" y="13368"/>
                  </a:lnTo>
                  <a:lnTo>
                    <a:pt x="1118" y="13509"/>
                  </a:lnTo>
                  <a:lnTo>
                    <a:pt x="1321" y="13579"/>
                  </a:lnTo>
                  <a:lnTo>
                    <a:pt x="1525" y="13649"/>
                  </a:lnTo>
                  <a:lnTo>
                    <a:pt x="1677" y="13790"/>
                  </a:lnTo>
                  <a:lnTo>
                    <a:pt x="1728" y="14001"/>
                  </a:lnTo>
                  <a:lnTo>
                    <a:pt x="1677" y="14142"/>
                  </a:lnTo>
                  <a:lnTo>
                    <a:pt x="1575" y="14072"/>
                  </a:lnTo>
                  <a:lnTo>
                    <a:pt x="1525" y="13931"/>
                  </a:lnTo>
                  <a:lnTo>
                    <a:pt x="1474" y="14142"/>
                  </a:lnTo>
                  <a:lnTo>
                    <a:pt x="1525" y="14212"/>
                  </a:lnTo>
                  <a:lnTo>
                    <a:pt x="1575" y="14423"/>
                  </a:lnTo>
                  <a:lnTo>
                    <a:pt x="1677" y="14494"/>
                  </a:lnTo>
                  <a:lnTo>
                    <a:pt x="1830" y="14564"/>
                  </a:lnTo>
                  <a:lnTo>
                    <a:pt x="1931" y="14494"/>
                  </a:lnTo>
                  <a:lnTo>
                    <a:pt x="2134" y="14494"/>
                  </a:lnTo>
                  <a:lnTo>
                    <a:pt x="2287" y="14564"/>
                  </a:lnTo>
                  <a:lnTo>
                    <a:pt x="2592" y="14986"/>
                  </a:lnTo>
                  <a:lnTo>
                    <a:pt x="2745" y="15338"/>
                  </a:lnTo>
                  <a:lnTo>
                    <a:pt x="2846" y="15901"/>
                  </a:lnTo>
                  <a:lnTo>
                    <a:pt x="2896" y="16183"/>
                  </a:lnTo>
                  <a:lnTo>
                    <a:pt x="2846" y="16464"/>
                  </a:lnTo>
                  <a:lnTo>
                    <a:pt x="2846" y="16675"/>
                  </a:lnTo>
                  <a:lnTo>
                    <a:pt x="2795" y="16816"/>
                  </a:lnTo>
                  <a:lnTo>
                    <a:pt x="2795" y="17096"/>
                  </a:lnTo>
                  <a:lnTo>
                    <a:pt x="2745" y="17238"/>
                  </a:lnTo>
                  <a:lnTo>
                    <a:pt x="2693" y="17379"/>
                  </a:lnTo>
                  <a:lnTo>
                    <a:pt x="2693" y="17800"/>
                  </a:lnTo>
                  <a:lnTo>
                    <a:pt x="2745" y="17942"/>
                  </a:lnTo>
                  <a:lnTo>
                    <a:pt x="2948" y="18222"/>
                  </a:lnTo>
                  <a:lnTo>
                    <a:pt x="3354" y="18504"/>
                  </a:lnTo>
                  <a:lnTo>
                    <a:pt x="3608" y="18646"/>
                  </a:lnTo>
                  <a:lnTo>
                    <a:pt x="3761" y="18856"/>
                  </a:lnTo>
                  <a:lnTo>
                    <a:pt x="3964" y="18856"/>
                  </a:lnTo>
                  <a:lnTo>
                    <a:pt x="4981" y="18715"/>
                  </a:lnTo>
                  <a:lnTo>
                    <a:pt x="5082" y="18574"/>
                  </a:lnTo>
                  <a:lnTo>
                    <a:pt x="5285" y="18504"/>
                  </a:lnTo>
                  <a:lnTo>
                    <a:pt x="5438" y="18574"/>
                  </a:lnTo>
                  <a:lnTo>
                    <a:pt x="5743" y="18715"/>
                  </a:lnTo>
                  <a:lnTo>
                    <a:pt x="6049" y="18715"/>
                  </a:lnTo>
                  <a:lnTo>
                    <a:pt x="6150" y="18785"/>
                  </a:lnTo>
                  <a:lnTo>
                    <a:pt x="6403" y="18926"/>
                  </a:lnTo>
                  <a:lnTo>
                    <a:pt x="6556" y="18996"/>
                  </a:lnTo>
                  <a:lnTo>
                    <a:pt x="6709" y="19067"/>
                  </a:lnTo>
                  <a:lnTo>
                    <a:pt x="6811" y="19207"/>
                  </a:lnTo>
                  <a:lnTo>
                    <a:pt x="6962" y="19419"/>
                  </a:lnTo>
                  <a:lnTo>
                    <a:pt x="7014" y="19700"/>
                  </a:lnTo>
                  <a:lnTo>
                    <a:pt x="7167" y="19700"/>
                  </a:lnTo>
                  <a:lnTo>
                    <a:pt x="7370" y="19559"/>
                  </a:lnTo>
                  <a:lnTo>
                    <a:pt x="7674" y="19700"/>
                  </a:lnTo>
                  <a:lnTo>
                    <a:pt x="7827" y="19770"/>
                  </a:lnTo>
                  <a:lnTo>
                    <a:pt x="8589" y="19559"/>
                  </a:lnTo>
                  <a:lnTo>
                    <a:pt x="8742" y="19559"/>
                  </a:lnTo>
                  <a:lnTo>
                    <a:pt x="8945" y="19841"/>
                  </a:lnTo>
                  <a:lnTo>
                    <a:pt x="9098" y="19982"/>
                  </a:lnTo>
                  <a:lnTo>
                    <a:pt x="9809" y="19982"/>
                  </a:lnTo>
                  <a:lnTo>
                    <a:pt x="10063" y="19841"/>
                  </a:lnTo>
                  <a:lnTo>
                    <a:pt x="10469" y="19841"/>
                  </a:lnTo>
                  <a:lnTo>
                    <a:pt x="10876" y="19770"/>
                  </a:lnTo>
                  <a:lnTo>
                    <a:pt x="10978" y="19841"/>
                  </a:lnTo>
                  <a:lnTo>
                    <a:pt x="11384" y="19841"/>
                  </a:lnTo>
                  <a:lnTo>
                    <a:pt x="11537" y="19770"/>
                  </a:lnTo>
                  <a:lnTo>
                    <a:pt x="11690" y="19630"/>
                  </a:lnTo>
                  <a:lnTo>
                    <a:pt x="11842" y="19630"/>
                  </a:lnTo>
                  <a:lnTo>
                    <a:pt x="11994" y="19770"/>
                  </a:lnTo>
                  <a:lnTo>
                    <a:pt x="12147" y="19841"/>
                  </a:lnTo>
                  <a:lnTo>
                    <a:pt x="12299" y="19841"/>
                  </a:lnTo>
                  <a:lnTo>
                    <a:pt x="12452" y="19770"/>
                  </a:lnTo>
                  <a:lnTo>
                    <a:pt x="12655" y="19911"/>
                  </a:lnTo>
                  <a:lnTo>
                    <a:pt x="12858" y="19982"/>
                  </a:lnTo>
                  <a:lnTo>
                    <a:pt x="13214" y="19911"/>
                  </a:lnTo>
                  <a:lnTo>
                    <a:pt x="13417" y="19770"/>
                  </a:lnTo>
                  <a:lnTo>
                    <a:pt x="13518" y="19770"/>
                  </a:lnTo>
                  <a:lnTo>
                    <a:pt x="16213" y="20615"/>
                  </a:lnTo>
                  <a:lnTo>
                    <a:pt x="16263" y="20685"/>
                  </a:lnTo>
                  <a:lnTo>
                    <a:pt x="17280" y="20967"/>
                  </a:lnTo>
                  <a:lnTo>
                    <a:pt x="17687" y="21107"/>
                  </a:lnTo>
                  <a:lnTo>
                    <a:pt x="19211" y="21600"/>
                  </a:lnTo>
                  <a:lnTo>
                    <a:pt x="19211" y="21248"/>
                  </a:lnTo>
                  <a:lnTo>
                    <a:pt x="19364" y="20685"/>
                  </a:lnTo>
                  <a:lnTo>
                    <a:pt x="19313" y="20474"/>
                  </a:lnTo>
                  <a:lnTo>
                    <a:pt x="19313" y="20122"/>
                  </a:lnTo>
                  <a:lnTo>
                    <a:pt x="19211" y="19700"/>
                  </a:lnTo>
                  <a:lnTo>
                    <a:pt x="19263" y="19489"/>
                  </a:lnTo>
                  <a:lnTo>
                    <a:pt x="19313" y="19207"/>
                  </a:lnTo>
                  <a:lnTo>
                    <a:pt x="19414" y="18646"/>
                  </a:lnTo>
                  <a:lnTo>
                    <a:pt x="19923" y="15409"/>
                  </a:lnTo>
                  <a:lnTo>
                    <a:pt x="20025" y="14775"/>
                  </a:lnTo>
                  <a:lnTo>
                    <a:pt x="20126" y="14142"/>
                  </a:lnTo>
                  <a:lnTo>
                    <a:pt x="20635" y="10905"/>
                  </a:lnTo>
                  <a:lnTo>
                    <a:pt x="20736" y="10484"/>
                  </a:lnTo>
                  <a:lnTo>
                    <a:pt x="21447" y="6191"/>
                  </a:lnTo>
                  <a:lnTo>
                    <a:pt x="21600" y="5347"/>
                  </a:lnTo>
                  <a:lnTo>
                    <a:pt x="20532" y="4925"/>
                  </a:lnTo>
                  <a:lnTo>
                    <a:pt x="18449" y="4362"/>
                  </a:lnTo>
                  <a:lnTo>
                    <a:pt x="16772" y="3730"/>
                  </a:lnTo>
                  <a:lnTo>
                    <a:pt x="15450" y="3306"/>
                  </a:lnTo>
                  <a:lnTo>
                    <a:pt x="13367" y="2533"/>
                  </a:lnTo>
                  <a:lnTo>
                    <a:pt x="11435" y="1830"/>
                  </a:lnTo>
                  <a:lnTo>
                    <a:pt x="9962" y="1267"/>
                  </a:lnTo>
                  <a:lnTo>
                    <a:pt x="8183" y="633"/>
                  </a:lnTo>
                  <a:lnTo>
                    <a:pt x="6556" y="0"/>
                  </a:lnTo>
                  <a:lnTo>
                    <a:pt x="6556" y="141"/>
                  </a:lnTo>
                  <a:lnTo>
                    <a:pt x="6455" y="70"/>
                  </a:lnTo>
                  <a:lnTo>
                    <a:pt x="6403" y="70"/>
                  </a:lnTo>
                  <a:lnTo>
                    <a:pt x="6403" y="211"/>
                  </a:lnTo>
                  <a:lnTo>
                    <a:pt x="6505" y="281"/>
                  </a:lnTo>
                  <a:lnTo>
                    <a:pt x="6505" y="422"/>
                  </a:lnTo>
                  <a:lnTo>
                    <a:pt x="6403" y="422"/>
                  </a:lnTo>
                  <a:lnTo>
                    <a:pt x="6353" y="563"/>
                  </a:lnTo>
                  <a:lnTo>
                    <a:pt x="6455" y="704"/>
                  </a:lnTo>
                  <a:lnTo>
                    <a:pt x="6505" y="844"/>
                  </a:lnTo>
                  <a:lnTo>
                    <a:pt x="6455" y="1126"/>
                  </a:lnTo>
                  <a:lnTo>
                    <a:pt x="6556" y="1267"/>
                  </a:lnTo>
                  <a:lnTo>
                    <a:pt x="6505" y="1478"/>
                  </a:lnTo>
                  <a:lnTo>
                    <a:pt x="6608" y="1548"/>
                  </a:lnTo>
                  <a:lnTo>
                    <a:pt x="6759" y="1337"/>
                  </a:lnTo>
                  <a:lnTo>
                    <a:pt x="6861" y="1407"/>
                  </a:lnTo>
                  <a:lnTo>
                    <a:pt x="6962" y="1548"/>
                  </a:lnTo>
                  <a:lnTo>
                    <a:pt x="6962" y="1689"/>
                  </a:lnTo>
                  <a:lnTo>
                    <a:pt x="6861" y="1759"/>
                  </a:lnTo>
                  <a:lnTo>
                    <a:pt x="6962" y="1900"/>
                  </a:lnTo>
                  <a:lnTo>
                    <a:pt x="6912" y="1970"/>
                  </a:lnTo>
                  <a:lnTo>
                    <a:pt x="6861" y="2111"/>
                  </a:lnTo>
                  <a:lnTo>
                    <a:pt x="6912" y="2252"/>
                  </a:lnTo>
                  <a:lnTo>
                    <a:pt x="6962" y="2393"/>
                  </a:lnTo>
                  <a:lnTo>
                    <a:pt x="6912" y="2604"/>
                  </a:lnTo>
                  <a:lnTo>
                    <a:pt x="6759" y="2604"/>
                  </a:lnTo>
                  <a:lnTo>
                    <a:pt x="6759" y="2815"/>
                  </a:lnTo>
                  <a:lnTo>
                    <a:pt x="6658" y="3167"/>
                  </a:lnTo>
                  <a:lnTo>
                    <a:pt x="6608" y="3167"/>
                  </a:lnTo>
                  <a:lnTo>
                    <a:pt x="6556" y="2954"/>
                  </a:lnTo>
                  <a:lnTo>
                    <a:pt x="6403" y="3026"/>
                  </a:lnTo>
                  <a:lnTo>
                    <a:pt x="6403" y="2815"/>
                  </a:lnTo>
                  <a:lnTo>
                    <a:pt x="6302" y="2674"/>
                  </a:lnTo>
                  <a:lnTo>
                    <a:pt x="6200" y="2815"/>
                  </a:lnTo>
                  <a:lnTo>
                    <a:pt x="6252" y="3026"/>
                  </a:lnTo>
                  <a:lnTo>
                    <a:pt x="6200" y="3167"/>
                  </a:lnTo>
                  <a:lnTo>
                    <a:pt x="6302" y="3237"/>
                  </a:lnTo>
                  <a:lnTo>
                    <a:pt x="6455" y="3237"/>
                  </a:lnTo>
                  <a:lnTo>
                    <a:pt x="6403" y="3517"/>
                  </a:lnTo>
                  <a:lnTo>
                    <a:pt x="6556" y="3658"/>
                  </a:lnTo>
                  <a:lnTo>
                    <a:pt x="6608" y="3800"/>
                  </a:lnTo>
                  <a:lnTo>
                    <a:pt x="6709" y="4010"/>
                  </a:lnTo>
                  <a:lnTo>
                    <a:pt x="6759" y="4080"/>
                  </a:lnTo>
                  <a:lnTo>
                    <a:pt x="6759" y="4291"/>
                  </a:lnTo>
                  <a:lnTo>
                    <a:pt x="6709" y="4432"/>
                  </a:lnTo>
                  <a:lnTo>
                    <a:pt x="6658" y="4784"/>
                  </a:lnTo>
                  <a:lnTo>
                    <a:pt x="6608" y="5206"/>
                  </a:lnTo>
                  <a:lnTo>
                    <a:pt x="6759" y="5558"/>
                  </a:lnTo>
                  <a:lnTo>
                    <a:pt x="6962" y="5628"/>
                  </a:lnTo>
                  <a:lnTo>
                    <a:pt x="6861" y="5769"/>
                  </a:lnTo>
                  <a:lnTo>
                    <a:pt x="6811" y="5910"/>
                  </a:lnTo>
                  <a:lnTo>
                    <a:pt x="6608" y="5980"/>
                  </a:lnTo>
                  <a:lnTo>
                    <a:pt x="6505" y="6191"/>
                  </a:lnTo>
                  <a:lnTo>
                    <a:pt x="6353" y="6473"/>
                  </a:lnTo>
                  <a:lnTo>
                    <a:pt x="6200" y="6684"/>
                  </a:lnTo>
                  <a:lnTo>
                    <a:pt x="6200" y="6895"/>
                  </a:lnTo>
                  <a:lnTo>
                    <a:pt x="6150" y="7106"/>
                  </a:lnTo>
                  <a:lnTo>
                    <a:pt x="6099" y="7388"/>
                  </a:lnTo>
                  <a:lnTo>
                    <a:pt x="5946" y="7458"/>
                  </a:lnTo>
                  <a:lnTo>
                    <a:pt x="6049" y="7599"/>
                  </a:lnTo>
                  <a:lnTo>
                    <a:pt x="6099" y="7739"/>
                  </a:lnTo>
                  <a:lnTo>
                    <a:pt x="6049" y="7880"/>
                  </a:lnTo>
                  <a:lnTo>
                    <a:pt x="5896" y="7880"/>
                  </a:lnTo>
                  <a:lnTo>
                    <a:pt x="5896" y="9147"/>
                  </a:lnTo>
                  <a:lnTo>
                    <a:pt x="5743" y="9147"/>
                  </a:lnTo>
                  <a:lnTo>
                    <a:pt x="5540" y="9288"/>
                  </a:lnTo>
                  <a:lnTo>
                    <a:pt x="5540" y="9639"/>
                  </a:lnTo>
                  <a:lnTo>
                    <a:pt x="5387" y="9499"/>
                  </a:lnTo>
                  <a:lnTo>
                    <a:pt x="5337" y="9288"/>
                  </a:lnTo>
                  <a:lnTo>
                    <a:pt x="5285" y="9217"/>
                  </a:lnTo>
                  <a:lnTo>
                    <a:pt x="5235" y="9428"/>
                  </a:lnTo>
                  <a:lnTo>
                    <a:pt x="5134" y="9499"/>
                  </a:lnTo>
                  <a:lnTo>
                    <a:pt x="4981" y="9780"/>
                  </a:lnTo>
                  <a:lnTo>
                    <a:pt x="4828" y="9921"/>
                  </a:lnTo>
                  <a:lnTo>
                    <a:pt x="4676" y="10132"/>
                  </a:lnTo>
                  <a:lnTo>
                    <a:pt x="4575" y="10132"/>
                  </a:lnTo>
                  <a:lnTo>
                    <a:pt x="4422" y="10062"/>
                  </a:lnTo>
                  <a:lnTo>
                    <a:pt x="4422" y="9780"/>
                  </a:lnTo>
                  <a:lnTo>
                    <a:pt x="4320" y="9710"/>
                  </a:lnTo>
                  <a:lnTo>
                    <a:pt x="4269" y="9921"/>
                  </a:lnTo>
                  <a:lnTo>
                    <a:pt x="4219" y="9780"/>
                  </a:lnTo>
                  <a:lnTo>
                    <a:pt x="4117" y="9780"/>
                  </a:lnTo>
                  <a:lnTo>
                    <a:pt x="4066" y="9921"/>
                  </a:lnTo>
                  <a:lnTo>
                    <a:pt x="4014" y="10273"/>
                  </a:lnTo>
                  <a:lnTo>
                    <a:pt x="3913" y="10273"/>
                  </a:lnTo>
                  <a:lnTo>
                    <a:pt x="3964" y="9851"/>
                  </a:lnTo>
                  <a:lnTo>
                    <a:pt x="3863" y="9921"/>
                  </a:lnTo>
                  <a:lnTo>
                    <a:pt x="3761" y="9921"/>
                  </a:lnTo>
                  <a:lnTo>
                    <a:pt x="3863" y="9780"/>
                  </a:lnTo>
                  <a:lnTo>
                    <a:pt x="4014" y="9569"/>
                  </a:lnTo>
                  <a:lnTo>
                    <a:pt x="3964" y="9499"/>
                  </a:lnTo>
                  <a:lnTo>
                    <a:pt x="3811" y="9569"/>
                  </a:lnTo>
                  <a:lnTo>
                    <a:pt x="3660" y="9710"/>
                  </a:lnTo>
                  <a:lnTo>
                    <a:pt x="3710" y="9569"/>
                  </a:lnTo>
                  <a:lnTo>
                    <a:pt x="3863" y="9428"/>
                  </a:lnTo>
                  <a:lnTo>
                    <a:pt x="3913" y="9358"/>
                  </a:lnTo>
                  <a:lnTo>
                    <a:pt x="3660" y="9217"/>
                  </a:lnTo>
                  <a:lnTo>
                    <a:pt x="3761" y="9006"/>
                  </a:lnTo>
                  <a:lnTo>
                    <a:pt x="3863" y="9006"/>
                  </a:lnTo>
                  <a:lnTo>
                    <a:pt x="3811" y="9147"/>
                  </a:lnTo>
                  <a:lnTo>
                    <a:pt x="4066" y="9217"/>
                  </a:lnTo>
                  <a:lnTo>
                    <a:pt x="4117" y="9147"/>
                  </a:lnTo>
                  <a:lnTo>
                    <a:pt x="4167" y="8865"/>
                  </a:lnTo>
                  <a:lnTo>
                    <a:pt x="4370" y="8795"/>
                  </a:lnTo>
                  <a:lnTo>
                    <a:pt x="4472" y="8795"/>
                  </a:lnTo>
                  <a:lnTo>
                    <a:pt x="4523" y="8654"/>
                  </a:lnTo>
                  <a:lnTo>
                    <a:pt x="4575" y="8443"/>
                  </a:lnTo>
                  <a:lnTo>
                    <a:pt x="4625" y="8514"/>
                  </a:lnTo>
                  <a:lnTo>
                    <a:pt x="4625" y="8795"/>
                  </a:lnTo>
                  <a:lnTo>
                    <a:pt x="4523" y="9006"/>
                  </a:lnTo>
                  <a:lnTo>
                    <a:pt x="4422" y="9288"/>
                  </a:lnTo>
                  <a:lnTo>
                    <a:pt x="4422" y="9569"/>
                  </a:lnTo>
                  <a:lnTo>
                    <a:pt x="4523" y="9639"/>
                  </a:lnTo>
                  <a:lnTo>
                    <a:pt x="4575" y="9428"/>
                  </a:lnTo>
                  <a:lnTo>
                    <a:pt x="4676" y="9358"/>
                  </a:lnTo>
                  <a:lnTo>
                    <a:pt x="4625" y="9076"/>
                  </a:lnTo>
                  <a:lnTo>
                    <a:pt x="4676" y="8936"/>
                  </a:lnTo>
                  <a:lnTo>
                    <a:pt x="4879" y="8725"/>
                  </a:lnTo>
                  <a:lnTo>
                    <a:pt x="5082" y="8654"/>
                  </a:lnTo>
                  <a:lnTo>
                    <a:pt x="5082" y="8795"/>
                  </a:lnTo>
                  <a:lnTo>
                    <a:pt x="4929" y="8936"/>
                  </a:lnTo>
                  <a:lnTo>
                    <a:pt x="4879" y="9147"/>
                  </a:lnTo>
                  <a:lnTo>
                    <a:pt x="4981" y="9288"/>
                  </a:lnTo>
                  <a:lnTo>
                    <a:pt x="5082" y="9358"/>
                  </a:lnTo>
                  <a:lnTo>
                    <a:pt x="5134" y="9428"/>
                  </a:lnTo>
                  <a:lnTo>
                    <a:pt x="5134" y="9006"/>
                  </a:lnTo>
                  <a:lnTo>
                    <a:pt x="5235" y="8936"/>
                  </a:lnTo>
                  <a:lnTo>
                    <a:pt x="5285" y="8725"/>
                  </a:lnTo>
                  <a:lnTo>
                    <a:pt x="5337" y="8654"/>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19" name="West_Virginia"/>
            <p:cNvSpPr/>
            <p:nvPr/>
          </p:nvSpPr>
          <p:spPr>
            <a:xfrm>
              <a:off x="6440489" y="2366119"/>
              <a:ext cx="728667" cy="77062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796" y="7529"/>
                  </a:moveTo>
                  <a:lnTo>
                    <a:pt x="5645" y="7682"/>
                  </a:lnTo>
                  <a:lnTo>
                    <a:pt x="5418" y="8062"/>
                  </a:lnTo>
                  <a:lnTo>
                    <a:pt x="5118" y="8138"/>
                  </a:lnTo>
                  <a:lnTo>
                    <a:pt x="4817" y="8366"/>
                  </a:lnTo>
                  <a:lnTo>
                    <a:pt x="4741" y="8290"/>
                  </a:lnTo>
                  <a:lnTo>
                    <a:pt x="4591" y="8138"/>
                  </a:lnTo>
                  <a:lnTo>
                    <a:pt x="4365" y="8062"/>
                  </a:lnTo>
                  <a:lnTo>
                    <a:pt x="4290" y="8215"/>
                  </a:lnTo>
                  <a:lnTo>
                    <a:pt x="3989" y="8518"/>
                  </a:lnTo>
                  <a:lnTo>
                    <a:pt x="3989" y="8746"/>
                  </a:lnTo>
                  <a:lnTo>
                    <a:pt x="3914" y="8974"/>
                  </a:lnTo>
                  <a:lnTo>
                    <a:pt x="3537" y="8974"/>
                  </a:lnTo>
                  <a:lnTo>
                    <a:pt x="3387" y="9051"/>
                  </a:lnTo>
                  <a:lnTo>
                    <a:pt x="3387" y="9355"/>
                  </a:lnTo>
                  <a:lnTo>
                    <a:pt x="3237" y="9432"/>
                  </a:lnTo>
                  <a:lnTo>
                    <a:pt x="3237" y="9660"/>
                  </a:lnTo>
                  <a:lnTo>
                    <a:pt x="3312" y="10116"/>
                  </a:lnTo>
                  <a:lnTo>
                    <a:pt x="3237" y="10267"/>
                  </a:lnTo>
                  <a:lnTo>
                    <a:pt x="2935" y="10344"/>
                  </a:lnTo>
                  <a:lnTo>
                    <a:pt x="3010" y="10495"/>
                  </a:lnTo>
                  <a:lnTo>
                    <a:pt x="3237" y="10724"/>
                  </a:lnTo>
                  <a:lnTo>
                    <a:pt x="3237" y="10952"/>
                  </a:lnTo>
                  <a:lnTo>
                    <a:pt x="3312" y="11180"/>
                  </a:lnTo>
                  <a:lnTo>
                    <a:pt x="3086" y="11105"/>
                  </a:lnTo>
                  <a:lnTo>
                    <a:pt x="3010" y="11180"/>
                  </a:lnTo>
                  <a:lnTo>
                    <a:pt x="2935" y="11484"/>
                  </a:lnTo>
                  <a:lnTo>
                    <a:pt x="2784" y="11561"/>
                  </a:lnTo>
                  <a:lnTo>
                    <a:pt x="2634" y="11561"/>
                  </a:lnTo>
                  <a:lnTo>
                    <a:pt x="2709" y="11333"/>
                  </a:lnTo>
                  <a:lnTo>
                    <a:pt x="2709" y="11180"/>
                  </a:lnTo>
                  <a:lnTo>
                    <a:pt x="2559" y="11028"/>
                  </a:lnTo>
                  <a:lnTo>
                    <a:pt x="2258" y="10952"/>
                  </a:lnTo>
                  <a:lnTo>
                    <a:pt x="2107" y="10800"/>
                  </a:lnTo>
                  <a:lnTo>
                    <a:pt x="1881" y="11028"/>
                  </a:lnTo>
                  <a:lnTo>
                    <a:pt x="1731" y="11256"/>
                  </a:lnTo>
                  <a:lnTo>
                    <a:pt x="1656" y="11561"/>
                  </a:lnTo>
                  <a:lnTo>
                    <a:pt x="1656" y="11940"/>
                  </a:lnTo>
                  <a:lnTo>
                    <a:pt x="1430" y="12245"/>
                  </a:lnTo>
                  <a:lnTo>
                    <a:pt x="1430" y="12473"/>
                  </a:lnTo>
                  <a:lnTo>
                    <a:pt x="1581" y="13082"/>
                  </a:lnTo>
                  <a:lnTo>
                    <a:pt x="1656" y="13462"/>
                  </a:lnTo>
                  <a:lnTo>
                    <a:pt x="1581" y="13538"/>
                  </a:lnTo>
                  <a:lnTo>
                    <a:pt x="1279" y="13615"/>
                  </a:lnTo>
                  <a:lnTo>
                    <a:pt x="1279" y="13690"/>
                  </a:lnTo>
                  <a:lnTo>
                    <a:pt x="1204" y="14451"/>
                  </a:lnTo>
                  <a:lnTo>
                    <a:pt x="452" y="14755"/>
                  </a:lnTo>
                  <a:lnTo>
                    <a:pt x="75" y="14832"/>
                  </a:lnTo>
                  <a:lnTo>
                    <a:pt x="75" y="14755"/>
                  </a:lnTo>
                  <a:lnTo>
                    <a:pt x="0" y="14832"/>
                  </a:lnTo>
                  <a:lnTo>
                    <a:pt x="75" y="15211"/>
                  </a:lnTo>
                  <a:lnTo>
                    <a:pt x="150" y="15363"/>
                  </a:lnTo>
                  <a:lnTo>
                    <a:pt x="150" y="15591"/>
                  </a:lnTo>
                  <a:lnTo>
                    <a:pt x="225" y="15744"/>
                  </a:lnTo>
                  <a:lnTo>
                    <a:pt x="225" y="15895"/>
                  </a:lnTo>
                  <a:lnTo>
                    <a:pt x="150" y="15972"/>
                  </a:lnTo>
                  <a:lnTo>
                    <a:pt x="150" y="16124"/>
                  </a:lnTo>
                  <a:lnTo>
                    <a:pt x="225" y="16276"/>
                  </a:lnTo>
                  <a:lnTo>
                    <a:pt x="75" y="16428"/>
                  </a:lnTo>
                  <a:lnTo>
                    <a:pt x="75" y="16505"/>
                  </a:lnTo>
                  <a:lnTo>
                    <a:pt x="150" y="16656"/>
                  </a:lnTo>
                  <a:lnTo>
                    <a:pt x="452" y="16961"/>
                  </a:lnTo>
                  <a:lnTo>
                    <a:pt x="903" y="17417"/>
                  </a:lnTo>
                  <a:lnTo>
                    <a:pt x="978" y="17493"/>
                  </a:lnTo>
                  <a:lnTo>
                    <a:pt x="978" y="17568"/>
                  </a:lnTo>
                  <a:lnTo>
                    <a:pt x="903" y="17721"/>
                  </a:lnTo>
                  <a:lnTo>
                    <a:pt x="903" y="17797"/>
                  </a:lnTo>
                  <a:lnTo>
                    <a:pt x="978" y="17949"/>
                  </a:lnTo>
                  <a:lnTo>
                    <a:pt x="1204" y="17949"/>
                  </a:lnTo>
                  <a:lnTo>
                    <a:pt x="1279" y="18254"/>
                  </a:lnTo>
                  <a:lnTo>
                    <a:pt x="1430" y="18406"/>
                  </a:lnTo>
                  <a:lnTo>
                    <a:pt x="1581" y="18557"/>
                  </a:lnTo>
                  <a:lnTo>
                    <a:pt x="1806" y="18634"/>
                  </a:lnTo>
                  <a:lnTo>
                    <a:pt x="1881" y="18785"/>
                  </a:lnTo>
                  <a:lnTo>
                    <a:pt x="1881" y="18938"/>
                  </a:lnTo>
                  <a:lnTo>
                    <a:pt x="2032" y="19090"/>
                  </a:lnTo>
                  <a:lnTo>
                    <a:pt x="2258" y="19318"/>
                  </a:lnTo>
                  <a:lnTo>
                    <a:pt x="2409" y="19471"/>
                  </a:lnTo>
                  <a:lnTo>
                    <a:pt x="2559" y="19318"/>
                  </a:lnTo>
                  <a:lnTo>
                    <a:pt x="2634" y="19318"/>
                  </a:lnTo>
                  <a:lnTo>
                    <a:pt x="2634" y="19471"/>
                  </a:lnTo>
                  <a:lnTo>
                    <a:pt x="2709" y="19546"/>
                  </a:lnTo>
                  <a:lnTo>
                    <a:pt x="2860" y="19546"/>
                  </a:lnTo>
                  <a:lnTo>
                    <a:pt x="2860" y="19774"/>
                  </a:lnTo>
                  <a:lnTo>
                    <a:pt x="2935" y="19851"/>
                  </a:lnTo>
                  <a:lnTo>
                    <a:pt x="3161" y="19851"/>
                  </a:lnTo>
                  <a:lnTo>
                    <a:pt x="3462" y="19774"/>
                  </a:lnTo>
                  <a:lnTo>
                    <a:pt x="3687" y="19774"/>
                  </a:lnTo>
                  <a:lnTo>
                    <a:pt x="3838" y="19927"/>
                  </a:lnTo>
                  <a:lnTo>
                    <a:pt x="3838" y="20003"/>
                  </a:lnTo>
                  <a:lnTo>
                    <a:pt x="3687" y="20155"/>
                  </a:lnTo>
                  <a:lnTo>
                    <a:pt x="3612" y="20232"/>
                  </a:lnTo>
                  <a:lnTo>
                    <a:pt x="3687" y="20307"/>
                  </a:lnTo>
                  <a:lnTo>
                    <a:pt x="3838" y="20460"/>
                  </a:lnTo>
                  <a:lnTo>
                    <a:pt x="3914" y="20688"/>
                  </a:lnTo>
                  <a:lnTo>
                    <a:pt x="4065" y="20839"/>
                  </a:lnTo>
                  <a:lnTo>
                    <a:pt x="4140" y="20991"/>
                  </a:lnTo>
                  <a:lnTo>
                    <a:pt x="4290" y="21067"/>
                  </a:lnTo>
                  <a:lnTo>
                    <a:pt x="4440" y="21220"/>
                  </a:lnTo>
                  <a:lnTo>
                    <a:pt x="4817" y="21220"/>
                  </a:lnTo>
                  <a:lnTo>
                    <a:pt x="4968" y="21372"/>
                  </a:lnTo>
                  <a:lnTo>
                    <a:pt x="5043" y="21448"/>
                  </a:lnTo>
                  <a:lnTo>
                    <a:pt x="5343" y="21600"/>
                  </a:lnTo>
                  <a:lnTo>
                    <a:pt x="5645" y="21600"/>
                  </a:lnTo>
                  <a:lnTo>
                    <a:pt x="5871" y="21524"/>
                  </a:lnTo>
                  <a:lnTo>
                    <a:pt x="6021" y="21372"/>
                  </a:lnTo>
                  <a:lnTo>
                    <a:pt x="6096" y="21220"/>
                  </a:lnTo>
                  <a:lnTo>
                    <a:pt x="6171" y="21220"/>
                  </a:lnTo>
                  <a:lnTo>
                    <a:pt x="6322" y="21144"/>
                  </a:lnTo>
                  <a:lnTo>
                    <a:pt x="6472" y="20991"/>
                  </a:lnTo>
                  <a:lnTo>
                    <a:pt x="6548" y="20763"/>
                  </a:lnTo>
                  <a:lnTo>
                    <a:pt x="6623" y="20611"/>
                  </a:lnTo>
                  <a:lnTo>
                    <a:pt x="6699" y="20611"/>
                  </a:lnTo>
                  <a:lnTo>
                    <a:pt x="6774" y="20688"/>
                  </a:lnTo>
                  <a:lnTo>
                    <a:pt x="6999" y="20839"/>
                  </a:lnTo>
                  <a:lnTo>
                    <a:pt x="7225" y="21067"/>
                  </a:lnTo>
                  <a:lnTo>
                    <a:pt x="7451" y="21067"/>
                  </a:lnTo>
                  <a:lnTo>
                    <a:pt x="7677" y="20916"/>
                  </a:lnTo>
                  <a:lnTo>
                    <a:pt x="7902" y="20763"/>
                  </a:lnTo>
                  <a:lnTo>
                    <a:pt x="8128" y="20688"/>
                  </a:lnTo>
                  <a:lnTo>
                    <a:pt x="8430" y="20611"/>
                  </a:lnTo>
                  <a:lnTo>
                    <a:pt x="8505" y="20535"/>
                  </a:lnTo>
                  <a:lnTo>
                    <a:pt x="8580" y="20460"/>
                  </a:lnTo>
                  <a:lnTo>
                    <a:pt x="8655" y="20611"/>
                  </a:lnTo>
                  <a:lnTo>
                    <a:pt x="9031" y="20307"/>
                  </a:lnTo>
                  <a:lnTo>
                    <a:pt x="9107" y="20155"/>
                  </a:lnTo>
                  <a:lnTo>
                    <a:pt x="8956" y="20003"/>
                  </a:lnTo>
                  <a:lnTo>
                    <a:pt x="8880" y="19927"/>
                  </a:lnTo>
                  <a:lnTo>
                    <a:pt x="9031" y="19699"/>
                  </a:lnTo>
                  <a:lnTo>
                    <a:pt x="9333" y="19699"/>
                  </a:lnTo>
                  <a:lnTo>
                    <a:pt x="9483" y="19927"/>
                  </a:lnTo>
                  <a:lnTo>
                    <a:pt x="10386" y="19243"/>
                  </a:lnTo>
                  <a:lnTo>
                    <a:pt x="10536" y="19166"/>
                  </a:lnTo>
                  <a:lnTo>
                    <a:pt x="10687" y="19166"/>
                  </a:lnTo>
                  <a:lnTo>
                    <a:pt x="10762" y="19318"/>
                  </a:lnTo>
                  <a:lnTo>
                    <a:pt x="10913" y="19394"/>
                  </a:lnTo>
                  <a:lnTo>
                    <a:pt x="10989" y="19243"/>
                  </a:lnTo>
                  <a:lnTo>
                    <a:pt x="11289" y="18862"/>
                  </a:lnTo>
                  <a:lnTo>
                    <a:pt x="11515" y="18710"/>
                  </a:lnTo>
                  <a:lnTo>
                    <a:pt x="11590" y="18634"/>
                  </a:lnTo>
                  <a:lnTo>
                    <a:pt x="11364" y="18557"/>
                  </a:lnTo>
                  <a:lnTo>
                    <a:pt x="11364" y="18406"/>
                  </a:lnTo>
                  <a:lnTo>
                    <a:pt x="11892" y="18101"/>
                  </a:lnTo>
                  <a:lnTo>
                    <a:pt x="11515" y="17949"/>
                  </a:lnTo>
                  <a:lnTo>
                    <a:pt x="11439" y="17721"/>
                  </a:lnTo>
                  <a:lnTo>
                    <a:pt x="11364" y="17568"/>
                  </a:lnTo>
                  <a:lnTo>
                    <a:pt x="11439" y="17568"/>
                  </a:lnTo>
                  <a:lnTo>
                    <a:pt x="11515" y="17417"/>
                  </a:lnTo>
                  <a:lnTo>
                    <a:pt x="11515" y="17265"/>
                  </a:lnTo>
                  <a:lnTo>
                    <a:pt x="11590" y="17112"/>
                  </a:lnTo>
                  <a:lnTo>
                    <a:pt x="11666" y="16809"/>
                  </a:lnTo>
                  <a:lnTo>
                    <a:pt x="11892" y="16428"/>
                  </a:lnTo>
                  <a:lnTo>
                    <a:pt x="12042" y="16124"/>
                  </a:lnTo>
                  <a:lnTo>
                    <a:pt x="12192" y="15972"/>
                  </a:lnTo>
                  <a:lnTo>
                    <a:pt x="12267" y="15895"/>
                  </a:lnTo>
                  <a:lnTo>
                    <a:pt x="12418" y="15667"/>
                  </a:lnTo>
                  <a:lnTo>
                    <a:pt x="12493" y="15363"/>
                  </a:lnTo>
                  <a:lnTo>
                    <a:pt x="12569" y="15135"/>
                  </a:lnTo>
                  <a:lnTo>
                    <a:pt x="12644" y="14907"/>
                  </a:lnTo>
                  <a:lnTo>
                    <a:pt x="12644" y="14451"/>
                  </a:lnTo>
                  <a:lnTo>
                    <a:pt x="12720" y="14222"/>
                  </a:lnTo>
                  <a:lnTo>
                    <a:pt x="13020" y="13843"/>
                  </a:lnTo>
                  <a:lnTo>
                    <a:pt x="13170" y="13766"/>
                  </a:lnTo>
                  <a:lnTo>
                    <a:pt x="13020" y="13615"/>
                  </a:lnTo>
                  <a:lnTo>
                    <a:pt x="13020" y="13538"/>
                  </a:lnTo>
                  <a:lnTo>
                    <a:pt x="13095" y="13385"/>
                  </a:lnTo>
                  <a:lnTo>
                    <a:pt x="13170" y="13234"/>
                  </a:lnTo>
                  <a:lnTo>
                    <a:pt x="13321" y="13157"/>
                  </a:lnTo>
                  <a:lnTo>
                    <a:pt x="13321" y="13006"/>
                  </a:lnTo>
                  <a:lnTo>
                    <a:pt x="13397" y="12701"/>
                  </a:lnTo>
                  <a:lnTo>
                    <a:pt x="13321" y="12168"/>
                  </a:lnTo>
                  <a:lnTo>
                    <a:pt x="13397" y="11789"/>
                  </a:lnTo>
                  <a:lnTo>
                    <a:pt x="13547" y="11637"/>
                  </a:lnTo>
                  <a:lnTo>
                    <a:pt x="14073" y="11940"/>
                  </a:lnTo>
                  <a:lnTo>
                    <a:pt x="14300" y="12321"/>
                  </a:lnTo>
                  <a:lnTo>
                    <a:pt x="14375" y="12397"/>
                  </a:lnTo>
                  <a:lnTo>
                    <a:pt x="14451" y="12473"/>
                  </a:lnTo>
                  <a:lnTo>
                    <a:pt x="15203" y="12473"/>
                  </a:lnTo>
                  <a:lnTo>
                    <a:pt x="15278" y="12397"/>
                  </a:lnTo>
                  <a:lnTo>
                    <a:pt x="15354" y="12321"/>
                  </a:lnTo>
                  <a:lnTo>
                    <a:pt x="15504" y="12168"/>
                  </a:lnTo>
                  <a:lnTo>
                    <a:pt x="15579" y="12093"/>
                  </a:lnTo>
                  <a:lnTo>
                    <a:pt x="15579" y="11865"/>
                  </a:lnTo>
                  <a:lnTo>
                    <a:pt x="15654" y="11561"/>
                  </a:lnTo>
                  <a:lnTo>
                    <a:pt x="15729" y="11180"/>
                  </a:lnTo>
                  <a:lnTo>
                    <a:pt x="15804" y="10876"/>
                  </a:lnTo>
                  <a:lnTo>
                    <a:pt x="15880" y="10724"/>
                  </a:lnTo>
                  <a:lnTo>
                    <a:pt x="15955" y="10648"/>
                  </a:lnTo>
                  <a:lnTo>
                    <a:pt x="15955" y="10267"/>
                  </a:lnTo>
                  <a:lnTo>
                    <a:pt x="16031" y="10191"/>
                  </a:lnTo>
                  <a:lnTo>
                    <a:pt x="16031" y="9888"/>
                  </a:lnTo>
                  <a:lnTo>
                    <a:pt x="16106" y="9888"/>
                  </a:lnTo>
                  <a:lnTo>
                    <a:pt x="16257" y="9735"/>
                  </a:lnTo>
                  <a:lnTo>
                    <a:pt x="16257" y="9660"/>
                  </a:lnTo>
                  <a:lnTo>
                    <a:pt x="16934" y="10039"/>
                  </a:lnTo>
                  <a:lnTo>
                    <a:pt x="17009" y="9583"/>
                  </a:lnTo>
                  <a:lnTo>
                    <a:pt x="17235" y="8974"/>
                  </a:lnTo>
                  <a:lnTo>
                    <a:pt x="17310" y="8899"/>
                  </a:lnTo>
                  <a:lnTo>
                    <a:pt x="17385" y="8822"/>
                  </a:lnTo>
                  <a:lnTo>
                    <a:pt x="17535" y="8899"/>
                  </a:lnTo>
                  <a:lnTo>
                    <a:pt x="17686" y="8518"/>
                  </a:lnTo>
                  <a:lnTo>
                    <a:pt x="17762" y="8443"/>
                  </a:lnTo>
                  <a:lnTo>
                    <a:pt x="17913" y="8443"/>
                  </a:lnTo>
                  <a:lnTo>
                    <a:pt x="18063" y="8138"/>
                  </a:lnTo>
                  <a:lnTo>
                    <a:pt x="17988" y="8138"/>
                  </a:lnTo>
                  <a:lnTo>
                    <a:pt x="17988" y="7985"/>
                  </a:lnTo>
                  <a:lnTo>
                    <a:pt x="18213" y="7757"/>
                  </a:lnTo>
                  <a:lnTo>
                    <a:pt x="18439" y="7378"/>
                  </a:lnTo>
                  <a:lnTo>
                    <a:pt x="18514" y="7226"/>
                  </a:lnTo>
                  <a:lnTo>
                    <a:pt x="18514" y="7149"/>
                  </a:lnTo>
                  <a:lnTo>
                    <a:pt x="18363" y="7073"/>
                  </a:lnTo>
                  <a:lnTo>
                    <a:pt x="18439" y="6693"/>
                  </a:lnTo>
                  <a:lnTo>
                    <a:pt x="18363" y="6617"/>
                  </a:lnTo>
                  <a:lnTo>
                    <a:pt x="18590" y="6009"/>
                  </a:lnTo>
                  <a:lnTo>
                    <a:pt x="18439" y="6009"/>
                  </a:lnTo>
                  <a:lnTo>
                    <a:pt x="18590" y="5705"/>
                  </a:lnTo>
                  <a:lnTo>
                    <a:pt x="18439" y="5705"/>
                  </a:lnTo>
                  <a:lnTo>
                    <a:pt x="18590" y="5400"/>
                  </a:lnTo>
                  <a:lnTo>
                    <a:pt x="19116" y="5705"/>
                  </a:lnTo>
                  <a:lnTo>
                    <a:pt x="20170" y="6237"/>
                  </a:lnTo>
                  <a:lnTo>
                    <a:pt x="21224" y="6845"/>
                  </a:lnTo>
                  <a:lnTo>
                    <a:pt x="21299" y="6845"/>
                  </a:lnTo>
                  <a:lnTo>
                    <a:pt x="21299" y="6617"/>
                  </a:lnTo>
                  <a:lnTo>
                    <a:pt x="21375" y="6237"/>
                  </a:lnTo>
                  <a:lnTo>
                    <a:pt x="21450" y="6009"/>
                  </a:lnTo>
                  <a:lnTo>
                    <a:pt x="21600" y="5628"/>
                  </a:lnTo>
                  <a:lnTo>
                    <a:pt x="21375" y="5476"/>
                  </a:lnTo>
                  <a:lnTo>
                    <a:pt x="21375" y="5248"/>
                  </a:lnTo>
                  <a:lnTo>
                    <a:pt x="21299" y="5172"/>
                  </a:lnTo>
                  <a:lnTo>
                    <a:pt x="21148" y="5095"/>
                  </a:lnTo>
                  <a:lnTo>
                    <a:pt x="21073" y="5020"/>
                  </a:lnTo>
                  <a:lnTo>
                    <a:pt x="21073" y="4867"/>
                  </a:lnTo>
                  <a:lnTo>
                    <a:pt x="21148" y="4716"/>
                  </a:lnTo>
                  <a:lnTo>
                    <a:pt x="21148" y="4639"/>
                  </a:lnTo>
                  <a:lnTo>
                    <a:pt x="20998" y="4639"/>
                  </a:lnTo>
                  <a:lnTo>
                    <a:pt x="20922" y="4716"/>
                  </a:lnTo>
                  <a:lnTo>
                    <a:pt x="20847" y="4716"/>
                  </a:lnTo>
                  <a:lnTo>
                    <a:pt x="20697" y="4563"/>
                  </a:lnTo>
                  <a:lnTo>
                    <a:pt x="20622" y="4488"/>
                  </a:lnTo>
                  <a:lnTo>
                    <a:pt x="20697" y="4411"/>
                  </a:lnTo>
                  <a:lnTo>
                    <a:pt x="20772" y="4260"/>
                  </a:lnTo>
                  <a:lnTo>
                    <a:pt x="20772" y="4183"/>
                  </a:lnTo>
                  <a:lnTo>
                    <a:pt x="20622" y="4107"/>
                  </a:lnTo>
                  <a:lnTo>
                    <a:pt x="20547" y="4032"/>
                  </a:lnTo>
                  <a:lnTo>
                    <a:pt x="20471" y="4107"/>
                  </a:lnTo>
                  <a:lnTo>
                    <a:pt x="20396" y="4183"/>
                  </a:lnTo>
                  <a:lnTo>
                    <a:pt x="20170" y="4183"/>
                  </a:lnTo>
                  <a:lnTo>
                    <a:pt x="19944" y="4260"/>
                  </a:lnTo>
                  <a:lnTo>
                    <a:pt x="19794" y="4183"/>
                  </a:lnTo>
                  <a:lnTo>
                    <a:pt x="19417" y="3955"/>
                  </a:lnTo>
                  <a:lnTo>
                    <a:pt x="19267" y="3879"/>
                  </a:lnTo>
                  <a:lnTo>
                    <a:pt x="19041" y="3955"/>
                  </a:lnTo>
                  <a:lnTo>
                    <a:pt x="18891" y="4032"/>
                  </a:lnTo>
                  <a:lnTo>
                    <a:pt x="18816" y="4107"/>
                  </a:lnTo>
                  <a:lnTo>
                    <a:pt x="18740" y="4260"/>
                  </a:lnTo>
                  <a:lnTo>
                    <a:pt x="18665" y="4335"/>
                  </a:lnTo>
                  <a:lnTo>
                    <a:pt x="18363" y="4335"/>
                  </a:lnTo>
                  <a:lnTo>
                    <a:pt x="18138" y="4488"/>
                  </a:lnTo>
                  <a:lnTo>
                    <a:pt x="17988" y="4488"/>
                  </a:lnTo>
                  <a:lnTo>
                    <a:pt x="17913" y="4563"/>
                  </a:lnTo>
                  <a:lnTo>
                    <a:pt x="18063" y="4716"/>
                  </a:lnTo>
                  <a:lnTo>
                    <a:pt x="17988" y="4791"/>
                  </a:lnTo>
                  <a:lnTo>
                    <a:pt x="17913" y="4867"/>
                  </a:lnTo>
                  <a:lnTo>
                    <a:pt x="17913" y="4944"/>
                  </a:lnTo>
                  <a:lnTo>
                    <a:pt x="17837" y="5020"/>
                  </a:lnTo>
                  <a:lnTo>
                    <a:pt x="17913" y="5095"/>
                  </a:lnTo>
                  <a:lnTo>
                    <a:pt x="17762" y="5248"/>
                  </a:lnTo>
                  <a:lnTo>
                    <a:pt x="17611" y="5172"/>
                  </a:lnTo>
                  <a:lnTo>
                    <a:pt x="16859" y="5172"/>
                  </a:lnTo>
                  <a:lnTo>
                    <a:pt x="16632" y="5095"/>
                  </a:lnTo>
                  <a:lnTo>
                    <a:pt x="16557" y="4944"/>
                  </a:lnTo>
                  <a:lnTo>
                    <a:pt x="16557" y="4716"/>
                  </a:lnTo>
                  <a:lnTo>
                    <a:pt x="16407" y="4716"/>
                  </a:lnTo>
                  <a:lnTo>
                    <a:pt x="16332" y="4867"/>
                  </a:lnTo>
                  <a:lnTo>
                    <a:pt x="16257" y="5020"/>
                  </a:lnTo>
                  <a:lnTo>
                    <a:pt x="16257" y="5172"/>
                  </a:lnTo>
                  <a:lnTo>
                    <a:pt x="16182" y="5248"/>
                  </a:lnTo>
                  <a:lnTo>
                    <a:pt x="16106" y="5324"/>
                  </a:lnTo>
                  <a:lnTo>
                    <a:pt x="15955" y="5705"/>
                  </a:lnTo>
                  <a:lnTo>
                    <a:pt x="15804" y="6009"/>
                  </a:lnTo>
                  <a:lnTo>
                    <a:pt x="15654" y="6084"/>
                  </a:lnTo>
                  <a:lnTo>
                    <a:pt x="15504" y="6009"/>
                  </a:lnTo>
                  <a:lnTo>
                    <a:pt x="15354" y="5933"/>
                  </a:lnTo>
                  <a:lnTo>
                    <a:pt x="15128" y="5933"/>
                  </a:lnTo>
                  <a:lnTo>
                    <a:pt x="15128" y="6009"/>
                  </a:lnTo>
                  <a:lnTo>
                    <a:pt x="15052" y="6237"/>
                  </a:lnTo>
                  <a:lnTo>
                    <a:pt x="14977" y="6312"/>
                  </a:lnTo>
                  <a:lnTo>
                    <a:pt x="14676" y="6617"/>
                  </a:lnTo>
                  <a:lnTo>
                    <a:pt x="14526" y="6768"/>
                  </a:lnTo>
                  <a:lnTo>
                    <a:pt x="14451" y="6845"/>
                  </a:lnTo>
                  <a:lnTo>
                    <a:pt x="14375" y="6997"/>
                  </a:lnTo>
                  <a:lnTo>
                    <a:pt x="14375" y="7073"/>
                  </a:lnTo>
                  <a:lnTo>
                    <a:pt x="14224" y="7149"/>
                  </a:lnTo>
                  <a:lnTo>
                    <a:pt x="14073" y="7226"/>
                  </a:lnTo>
                  <a:lnTo>
                    <a:pt x="13923" y="7378"/>
                  </a:lnTo>
                  <a:lnTo>
                    <a:pt x="13698" y="7682"/>
                  </a:lnTo>
                  <a:lnTo>
                    <a:pt x="13623" y="7834"/>
                  </a:lnTo>
                  <a:lnTo>
                    <a:pt x="13020" y="4791"/>
                  </a:lnTo>
                  <a:lnTo>
                    <a:pt x="11816" y="4944"/>
                  </a:lnTo>
                  <a:lnTo>
                    <a:pt x="11289" y="5020"/>
                  </a:lnTo>
                  <a:lnTo>
                    <a:pt x="8880" y="5476"/>
                  </a:lnTo>
                  <a:lnTo>
                    <a:pt x="8354" y="5552"/>
                  </a:lnTo>
                  <a:lnTo>
                    <a:pt x="8128" y="4183"/>
                  </a:lnTo>
                  <a:lnTo>
                    <a:pt x="8053" y="3803"/>
                  </a:lnTo>
                  <a:lnTo>
                    <a:pt x="7977" y="2890"/>
                  </a:lnTo>
                  <a:lnTo>
                    <a:pt x="7677" y="1445"/>
                  </a:lnTo>
                  <a:lnTo>
                    <a:pt x="7602" y="989"/>
                  </a:lnTo>
                  <a:lnTo>
                    <a:pt x="7451" y="0"/>
                  </a:lnTo>
                  <a:lnTo>
                    <a:pt x="7300" y="76"/>
                  </a:lnTo>
                  <a:lnTo>
                    <a:pt x="6999" y="152"/>
                  </a:lnTo>
                  <a:lnTo>
                    <a:pt x="6849" y="305"/>
                  </a:lnTo>
                  <a:lnTo>
                    <a:pt x="6849" y="456"/>
                  </a:lnTo>
                  <a:lnTo>
                    <a:pt x="7149" y="912"/>
                  </a:lnTo>
                  <a:lnTo>
                    <a:pt x="7225" y="1140"/>
                  </a:lnTo>
                  <a:lnTo>
                    <a:pt x="7225" y="1673"/>
                  </a:lnTo>
                  <a:lnTo>
                    <a:pt x="7376" y="1901"/>
                  </a:lnTo>
                  <a:lnTo>
                    <a:pt x="7376" y="2054"/>
                  </a:lnTo>
                  <a:lnTo>
                    <a:pt x="7300" y="2282"/>
                  </a:lnTo>
                  <a:lnTo>
                    <a:pt x="7225" y="2510"/>
                  </a:lnTo>
                  <a:lnTo>
                    <a:pt x="7149" y="2815"/>
                  </a:lnTo>
                  <a:lnTo>
                    <a:pt x="7074" y="3043"/>
                  </a:lnTo>
                  <a:lnTo>
                    <a:pt x="6999" y="3651"/>
                  </a:lnTo>
                  <a:lnTo>
                    <a:pt x="6999" y="3803"/>
                  </a:lnTo>
                  <a:lnTo>
                    <a:pt x="7074" y="3803"/>
                  </a:lnTo>
                  <a:lnTo>
                    <a:pt x="6999" y="4260"/>
                  </a:lnTo>
                  <a:lnTo>
                    <a:pt x="6999" y="4411"/>
                  </a:lnTo>
                  <a:lnTo>
                    <a:pt x="6849" y="4488"/>
                  </a:lnTo>
                  <a:lnTo>
                    <a:pt x="6849" y="4639"/>
                  </a:lnTo>
                  <a:lnTo>
                    <a:pt x="6924" y="4791"/>
                  </a:lnTo>
                  <a:lnTo>
                    <a:pt x="6849" y="4944"/>
                  </a:lnTo>
                  <a:lnTo>
                    <a:pt x="6849" y="5172"/>
                  </a:lnTo>
                  <a:lnTo>
                    <a:pt x="6774" y="5476"/>
                  </a:lnTo>
                  <a:lnTo>
                    <a:pt x="6924" y="5705"/>
                  </a:lnTo>
                  <a:lnTo>
                    <a:pt x="6924" y="5780"/>
                  </a:lnTo>
                  <a:lnTo>
                    <a:pt x="6849" y="5933"/>
                  </a:lnTo>
                  <a:lnTo>
                    <a:pt x="6774" y="6389"/>
                  </a:lnTo>
                  <a:lnTo>
                    <a:pt x="6623" y="6465"/>
                  </a:lnTo>
                  <a:lnTo>
                    <a:pt x="6322" y="6693"/>
                  </a:lnTo>
                  <a:lnTo>
                    <a:pt x="6171" y="6921"/>
                  </a:lnTo>
                  <a:lnTo>
                    <a:pt x="5871" y="7454"/>
                  </a:lnTo>
                  <a:lnTo>
                    <a:pt x="5796" y="7529"/>
                  </a:lnTo>
                  <a:close/>
                </a:path>
              </a:pathLst>
            </a:custGeom>
            <a:solidFill>
              <a:srgbClr val="FFFF99"/>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20" name="Wisconsin"/>
            <p:cNvSpPr/>
            <p:nvPr/>
          </p:nvSpPr>
          <p:spPr>
            <a:xfrm>
              <a:off x="4760913" y="1188125"/>
              <a:ext cx="863605" cy="95224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34" y="17169"/>
                  </a:moveTo>
                  <a:lnTo>
                    <a:pt x="6861" y="17231"/>
                  </a:lnTo>
                  <a:lnTo>
                    <a:pt x="6989" y="17477"/>
                  </a:lnTo>
                  <a:lnTo>
                    <a:pt x="7242" y="17785"/>
                  </a:lnTo>
                  <a:lnTo>
                    <a:pt x="7370" y="17969"/>
                  </a:lnTo>
                  <a:lnTo>
                    <a:pt x="7242" y="18092"/>
                  </a:lnTo>
                  <a:lnTo>
                    <a:pt x="7052" y="18461"/>
                  </a:lnTo>
                  <a:lnTo>
                    <a:pt x="6925" y="18646"/>
                  </a:lnTo>
                  <a:lnTo>
                    <a:pt x="6925" y="18892"/>
                  </a:lnTo>
                  <a:lnTo>
                    <a:pt x="7052" y="19323"/>
                  </a:lnTo>
                  <a:lnTo>
                    <a:pt x="7178" y="19692"/>
                  </a:lnTo>
                  <a:lnTo>
                    <a:pt x="7306" y="19877"/>
                  </a:lnTo>
                  <a:lnTo>
                    <a:pt x="7370" y="20308"/>
                  </a:lnTo>
                  <a:lnTo>
                    <a:pt x="7433" y="20493"/>
                  </a:lnTo>
                  <a:lnTo>
                    <a:pt x="7624" y="20553"/>
                  </a:lnTo>
                  <a:lnTo>
                    <a:pt x="7877" y="20677"/>
                  </a:lnTo>
                  <a:lnTo>
                    <a:pt x="8068" y="20739"/>
                  </a:lnTo>
                  <a:lnTo>
                    <a:pt x="8195" y="20800"/>
                  </a:lnTo>
                  <a:lnTo>
                    <a:pt x="8386" y="20862"/>
                  </a:lnTo>
                  <a:lnTo>
                    <a:pt x="8641" y="20924"/>
                  </a:lnTo>
                  <a:lnTo>
                    <a:pt x="8830" y="21108"/>
                  </a:lnTo>
                  <a:lnTo>
                    <a:pt x="8958" y="21293"/>
                  </a:lnTo>
                  <a:lnTo>
                    <a:pt x="9022" y="21415"/>
                  </a:lnTo>
                  <a:lnTo>
                    <a:pt x="9085" y="21600"/>
                  </a:lnTo>
                  <a:lnTo>
                    <a:pt x="9910" y="21538"/>
                  </a:lnTo>
                  <a:lnTo>
                    <a:pt x="11816" y="21477"/>
                  </a:lnTo>
                  <a:lnTo>
                    <a:pt x="12071" y="21415"/>
                  </a:lnTo>
                  <a:lnTo>
                    <a:pt x="13786" y="21353"/>
                  </a:lnTo>
                  <a:lnTo>
                    <a:pt x="13849" y="21353"/>
                  </a:lnTo>
                  <a:lnTo>
                    <a:pt x="15438" y="21231"/>
                  </a:lnTo>
                  <a:lnTo>
                    <a:pt x="16073" y="21231"/>
                  </a:lnTo>
                  <a:lnTo>
                    <a:pt x="16391" y="21169"/>
                  </a:lnTo>
                  <a:lnTo>
                    <a:pt x="17789" y="21046"/>
                  </a:lnTo>
                  <a:lnTo>
                    <a:pt x="18233" y="21046"/>
                  </a:lnTo>
                  <a:lnTo>
                    <a:pt x="19758" y="20924"/>
                  </a:lnTo>
                  <a:lnTo>
                    <a:pt x="19694" y="20739"/>
                  </a:lnTo>
                  <a:lnTo>
                    <a:pt x="19630" y="20553"/>
                  </a:lnTo>
                  <a:lnTo>
                    <a:pt x="19630" y="20369"/>
                  </a:lnTo>
                  <a:lnTo>
                    <a:pt x="19694" y="20123"/>
                  </a:lnTo>
                  <a:lnTo>
                    <a:pt x="19694" y="20000"/>
                  </a:lnTo>
                  <a:lnTo>
                    <a:pt x="19758" y="19815"/>
                  </a:lnTo>
                  <a:lnTo>
                    <a:pt x="19758" y="19630"/>
                  </a:lnTo>
                  <a:lnTo>
                    <a:pt x="19694" y="19508"/>
                  </a:lnTo>
                  <a:lnTo>
                    <a:pt x="19567" y="19323"/>
                  </a:lnTo>
                  <a:lnTo>
                    <a:pt x="19504" y="19261"/>
                  </a:lnTo>
                  <a:lnTo>
                    <a:pt x="19441" y="19077"/>
                  </a:lnTo>
                  <a:lnTo>
                    <a:pt x="19441" y="18892"/>
                  </a:lnTo>
                  <a:lnTo>
                    <a:pt x="19376" y="18708"/>
                  </a:lnTo>
                  <a:lnTo>
                    <a:pt x="19186" y="18400"/>
                  </a:lnTo>
                  <a:lnTo>
                    <a:pt x="19186" y="18276"/>
                  </a:lnTo>
                  <a:lnTo>
                    <a:pt x="19249" y="18216"/>
                  </a:lnTo>
                  <a:lnTo>
                    <a:pt x="19249" y="18092"/>
                  </a:lnTo>
                  <a:lnTo>
                    <a:pt x="19123" y="17723"/>
                  </a:lnTo>
                  <a:lnTo>
                    <a:pt x="19123" y="17538"/>
                  </a:lnTo>
                  <a:lnTo>
                    <a:pt x="19058" y="17416"/>
                  </a:lnTo>
                  <a:lnTo>
                    <a:pt x="19058" y="17169"/>
                  </a:lnTo>
                  <a:lnTo>
                    <a:pt x="19123" y="16922"/>
                  </a:lnTo>
                  <a:lnTo>
                    <a:pt x="19186" y="16615"/>
                  </a:lnTo>
                  <a:lnTo>
                    <a:pt x="19313" y="16431"/>
                  </a:lnTo>
                  <a:lnTo>
                    <a:pt x="19376" y="16184"/>
                  </a:lnTo>
                  <a:lnTo>
                    <a:pt x="19441" y="15815"/>
                  </a:lnTo>
                  <a:lnTo>
                    <a:pt x="19441" y="15385"/>
                  </a:lnTo>
                  <a:lnTo>
                    <a:pt x="19567" y="15199"/>
                  </a:lnTo>
                  <a:lnTo>
                    <a:pt x="19630" y="15015"/>
                  </a:lnTo>
                  <a:lnTo>
                    <a:pt x="19630" y="14892"/>
                  </a:lnTo>
                  <a:lnTo>
                    <a:pt x="19504" y="14400"/>
                  </a:lnTo>
                  <a:lnTo>
                    <a:pt x="19441" y="14277"/>
                  </a:lnTo>
                  <a:lnTo>
                    <a:pt x="19441" y="14031"/>
                  </a:lnTo>
                  <a:lnTo>
                    <a:pt x="19504" y="13847"/>
                  </a:lnTo>
                  <a:lnTo>
                    <a:pt x="19567" y="13723"/>
                  </a:lnTo>
                  <a:lnTo>
                    <a:pt x="19504" y="13476"/>
                  </a:lnTo>
                  <a:lnTo>
                    <a:pt x="19630" y="13292"/>
                  </a:lnTo>
                  <a:lnTo>
                    <a:pt x="19630" y="12923"/>
                  </a:lnTo>
                  <a:lnTo>
                    <a:pt x="19885" y="12800"/>
                  </a:lnTo>
                  <a:lnTo>
                    <a:pt x="20075" y="12553"/>
                  </a:lnTo>
                  <a:lnTo>
                    <a:pt x="20075" y="12369"/>
                  </a:lnTo>
                  <a:lnTo>
                    <a:pt x="20011" y="12124"/>
                  </a:lnTo>
                  <a:lnTo>
                    <a:pt x="20011" y="11939"/>
                  </a:lnTo>
                  <a:lnTo>
                    <a:pt x="19948" y="11631"/>
                  </a:lnTo>
                  <a:lnTo>
                    <a:pt x="19948" y="11384"/>
                  </a:lnTo>
                  <a:lnTo>
                    <a:pt x="20011" y="11139"/>
                  </a:lnTo>
                  <a:lnTo>
                    <a:pt x="20075" y="10830"/>
                  </a:lnTo>
                  <a:lnTo>
                    <a:pt x="20203" y="10523"/>
                  </a:lnTo>
                  <a:lnTo>
                    <a:pt x="20329" y="10339"/>
                  </a:lnTo>
                  <a:lnTo>
                    <a:pt x="20392" y="10216"/>
                  </a:lnTo>
                  <a:lnTo>
                    <a:pt x="20392" y="9969"/>
                  </a:lnTo>
                  <a:lnTo>
                    <a:pt x="20457" y="9846"/>
                  </a:lnTo>
                  <a:lnTo>
                    <a:pt x="20520" y="9538"/>
                  </a:lnTo>
                  <a:lnTo>
                    <a:pt x="20710" y="9292"/>
                  </a:lnTo>
                  <a:lnTo>
                    <a:pt x="20901" y="8985"/>
                  </a:lnTo>
                  <a:lnTo>
                    <a:pt x="20901" y="8738"/>
                  </a:lnTo>
                  <a:lnTo>
                    <a:pt x="20965" y="8554"/>
                  </a:lnTo>
                  <a:lnTo>
                    <a:pt x="21028" y="8493"/>
                  </a:lnTo>
                  <a:lnTo>
                    <a:pt x="21091" y="8369"/>
                  </a:lnTo>
                  <a:lnTo>
                    <a:pt x="21091" y="8184"/>
                  </a:lnTo>
                  <a:lnTo>
                    <a:pt x="21219" y="8062"/>
                  </a:lnTo>
                  <a:lnTo>
                    <a:pt x="21346" y="8000"/>
                  </a:lnTo>
                  <a:lnTo>
                    <a:pt x="21346" y="7569"/>
                  </a:lnTo>
                  <a:lnTo>
                    <a:pt x="21409" y="7446"/>
                  </a:lnTo>
                  <a:lnTo>
                    <a:pt x="21537" y="7262"/>
                  </a:lnTo>
                  <a:lnTo>
                    <a:pt x="21600" y="7200"/>
                  </a:lnTo>
                  <a:lnTo>
                    <a:pt x="21537" y="7077"/>
                  </a:lnTo>
                  <a:lnTo>
                    <a:pt x="21473" y="7077"/>
                  </a:lnTo>
                  <a:lnTo>
                    <a:pt x="21346" y="7015"/>
                  </a:lnTo>
                  <a:lnTo>
                    <a:pt x="21282" y="7077"/>
                  </a:lnTo>
                  <a:lnTo>
                    <a:pt x="21156" y="7077"/>
                  </a:lnTo>
                  <a:lnTo>
                    <a:pt x="21156" y="7200"/>
                  </a:lnTo>
                  <a:lnTo>
                    <a:pt x="21028" y="7262"/>
                  </a:lnTo>
                  <a:lnTo>
                    <a:pt x="21091" y="7508"/>
                  </a:lnTo>
                  <a:lnTo>
                    <a:pt x="20901" y="7569"/>
                  </a:lnTo>
                  <a:lnTo>
                    <a:pt x="20965" y="7693"/>
                  </a:lnTo>
                  <a:lnTo>
                    <a:pt x="20647" y="7693"/>
                  </a:lnTo>
                  <a:lnTo>
                    <a:pt x="20647" y="7938"/>
                  </a:lnTo>
                  <a:lnTo>
                    <a:pt x="20584" y="8124"/>
                  </a:lnTo>
                  <a:lnTo>
                    <a:pt x="20520" y="8308"/>
                  </a:lnTo>
                  <a:lnTo>
                    <a:pt x="20392" y="8431"/>
                  </a:lnTo>
                  <a:lnTo>
                    <a:pt x="20329" y="8554"/>
                  </a:lnTo>
                  <a:lnTo>
                    <a:pt x="20266" y="8862"/>
                  </a:lnTo>
                  <a:lnTo>
                    <a:pt x="20203" y="8985"/>
                  </a:lnTo>
                  <a:lnTo>
                    <a:pt x="20329" y="9169"/>
                  </a:lnTo>
                  <a:lnTo>
                    <a:pt x="20266" y="9292"/>
                  </a:lnTo>
                  <a:lnTo>
                    <a:pt x="20203" y="9354"/>
                  </a:lnTo>
                  <a:lnTo>
                    <a:pt x="20203" y="9292"/>
                  </a:lnTo>
                  <a:lnTo>
                    <a:pt x="20139" y="9169"/>
                  </a:lnTo>
                  <a:lnTo>
                    <a:pt x="20075" y="9107"/>
                  </a:lnTo>
                  <a:lnTo>
                    <a:pt x="20011" y="9169"/>
                  </a:lnTo>
                  <a:lnTo>
                    <a:pt x="19948" y="9169"/>
                  </a:lnTo>
                  <a:lnTo>
                    <a:pt x="19885" y="9292"/>
                  </a:lnTo>
                  <a:lnTo>
                    <a:pt x="19694" y="9354"/>
                  </a:lnTo>
                  <a:lnTo>
                    <a:pt x="19630" y="9416"/>
                  </a:lnTo>
                  <a:lnTo>
                    <a:pt x="19567" y="9416"/>
                  </a:lnTo>
                  <a:lnTo>
                    <a:pt x="19441" y="9354"/>
                  </a:lnTo>
                  <a:lnTo>
                    <a:pt x="19313" y="9476"/>
                  </a:lnTo>
                  <a:lnTo>
                    <a:pt x="19186" y="9907"/>
                  </a:lnTo>
                  <a:lnTo>
                    <a:pt x="18995" y="10339"/>
                  </a:lnTo>
                  <a:lnTo>
                    <a:pt x="18932" y="10401"/>
                  </a:lnTo>
                  <a:lnTo>
                    <a:pt x="18742" y="10461"/>
                  </a:lnTo>
                  <a:lnTo>
                    <a:pt x="18487" y="10646"/>
                  </a:lnTo>
                  <a:lnTo>
                    <a:pt x="18359" y="10954"/>
                  </a:lnTo>
                  <a:lnTo>
                    <a:pt x="18170" y="11015"/>
                  </a:lnTo>
                  <a:lnTo>
                    <a:pt x="18042" y="11077"/>
                  </a:lnTo>
                  <a:lnTo>
                    <a:pt x="17978" y="11015"/>
                  </a:lnTo>
                  <a:lnTo>
                    <a:pt x="17978" y="10892"/>
                  </a:lnTo>
                  <a:lnTo>
                    <a:pt x="18042" y="10830"/>
                  </a:lnTo>
                  <a:lnTo>
                    <a:pt x="18106" y="10708"/>
                  </a:lnTo>
                  <a:lnTo>
                    <a:pt x="18042" y="10523"/>
                  </a:lnTo>
                  <a:lnTo>
                    <a:pt x="18106" y="10339"/>
                  </a:lnTo>
                  <a:lnTo>
                    <a:pt x="18170" y="10216"/>
                  </a:lnTo>
                  <a:lnTo>
                    <a:pt x="18106" y="10092"/>
                  </a:lnTo>
                  <a:lnTo>
                    <a:pt x="18359" y="9846"/>
                  </a:lnTo>
                  <a:lnTo>
                    <a:pt x="18359" y="9661"/>
                  </a:lnTo>
                  <a:lnTo>
                    <a:pt x="18424" y="9538"/>
                  </a:lnTo>
                  <a:lnTo>
                    <a:pt x="18551" y="9416"/>
                  </a:lnTo>
                  <a:lnTo>
                    <a:pt x="18614" y="9292"/>
                  </a:lnTo>
                  <a:lnTo>
                    <a:pt x="18677" y="9107"/>
                  </a:lnTo>
                  <a:lnTo>
                    <a:pt x="18677" y="8985"/>
                  </a:lnTo>
                  <a:lnTo>
                    <a:pt x="18805" y="8862"/>
                  </a:lnTo>
                  <a:lnTo>
                    <a:pt x="18932" y="8800"/>
                  </a:lnTo>
                  <a:lnTo>
                    <a:pt x="19249" y="8677"/>
                  </a:lnTo>
                  <a:lnTo>
                    <a:pt x="19313" y="8615"/>
                  </a:lnTo>
                  <a:lnTo>
                    <a:pt x="19313" y="8308"/>
                  </a:lnTo>
                  <a:lnTo>
                    <a:pt x="19376" y="8184"/>
                  </a:lnTo>
                  <a:lnTo>
                    <a:pt x="19249" y="8124"/>
                  </a:lnTo>
                  <a:lnTo>
                    <a:pt x="19123" y="8062"/>
                  </a:lnTo>
                  <a:lnTo>
                    <a:pt x="18995" y="7938"/>
                  </a:lnTo>
                  <a:lnTo>
                    <a:pt x="18805" y="7815"/>
                  </a:lnTo>
                  <a:lnTo>
                    <a:pt x="18742" y="7693"/>
                  </a:lnTo>
                  <a:lnTo>
                    <a:pt x="18805" y="7508"/>
                  </a:lnTo>
                  <a:lnTo>
                    <a:pt x="18932" y="7200"/>
                  </a:lnTo>
                  <a:lnTo>
                    <a:pt x="18995" y="6954"/>
                  </a:lnTo>
                  <a:lnTo>
                    <a:pt x="18868" y="6830"/>
                  </a:lnTo>
                  <a:lnTo>
                    <a:pt x="18742" y="6892"/>
                  </a:lnTo>
                  <a:lnTo>
                    <a:pt x="18424" y="7015"/>
                  </a:lnTo>
                  <a:lnTo>
                    <a:pt x="18296" y="7015"/>
                  </a:lnTo>
                  <a:lnTo>
                    <a:pt x="18170" y="6892"/>
                  </a:lnTo>
                  <a:lnTo>
                    <a:pt x="18233" y="6770"/>
                  </a:lnTo>
                  <a:lnTo>
                    <a:pt x="18359" y="6277"/>
                  </a:lnTo>
                  <a:lnTo>
                    <a:pt x="18359" y="6092"/>
                  </a:lnTo>
                  <a:lnTo>
                    <a:pt x="18296" y="5970"/>
                  </a:lnTo>
                  <a:lnTo>
                    <a:pt x="18359" y="5846"/>
                  </a:lnTo>
                  <a:lnTo>
                    <a:pt x="18424" y="5723"/>
                  </a:lnTo>
                  <a:lnTo>
                    <a:pt x="18359" y="5600"/>
                  </a:lnTo>
                  <a:lnTo>
                    <a:pt x="18233" y="5476"/>
                  </a:lnTo>
                  <a:lnTo>
                    <a:pt x="18359" y="5416"/>
                  </a:lnTo>
                  <a:lnTo>
                    <a:pt x="18359" y="5354"/>
                  </a:lnTo>
                  <a:lnTo>
                    <a:pt x="18233" y="5231"/>
                  </a:lnTo>
                  <a:lnTo>
                    <a:pt x="17978" y="5047"/>
                  </a:lnTo>
                  <a:lnTo>
                    <a:pt x="17725" y="4985"/>
                  </a:lnTo>
                  <a:lnTo>
                    <a:pt x="17597" y="4923"/>
                  </a:lnTo>
                  <a:lnTo>
                    <a:pt x="17534" y="4923"/>
                  </a:lnTo>
                  <a:lnTo>
                    <a:pt x="17408" y="4985"/>
                  </a:lnTo>
                  <a:lnTo>
                    <a:pt x="17280" y="4923"/>
                  </a:lnTo>
                  <a:lnTo>
                    <a:pt x="17153" y="4862"/>
                  </a:lnTo>
                  <a:lnTo>
                    <a:pt x="17090" y="4800"/>
                  </a:lnTo>
                  <a:lnTo>
                    <a:pt x="17090" y="4678"/>
                  </a:lnTo>
                  <a:lnTo>
                    <a:pt x="17216" y="4554"/>
                  </a:lnTo>
                  <a:lnTo>
                    <a:pt x="17216" y="4492"/>
                  </a:lnTo>
                  <a:lnTo>
                    <a:pt x="17153" y="4369"/>
                  </a:lnTo>
                  <a:lnTo>
                    <a:pt x="17153" y="4307"/>
                  </a:lnTo>
                  <a:lnTo>
                    <a:pt x="17090" y="4246"/>
                  </a:lnTo>
                  <a:lnTo>
                    <a:pt x="16962" y="4184"/>
                  </a:lnTo>
                  <a:lnTo>
                    <a:pt x="16899" y="4184"/>
                  </a:lnTo>
                  <a:lnTo>
                    <a:pt x="16644" y="4123"/>
                  </a:lnTo>
                  <a:lnTo>
                    <a:pt x="16327" y="4123"/>
                  </a:lnTo>
                  <a:lnTo>
                    <a:pt x="16200" y="4062"/>
                  </a:lnTo>
                  <a:lnTo>
                    <a:pt x="15882" y="4062"/>
                  </a:lnTo>
                  <a:lnTo>
                    <a:pt x="15565" y="3938"/>
                  </a:lnTo>
                  <a:lnTo>
                    <a:pt x="15375" y="4000"/>
                  </a:lnTo>
                  <a:lnTo>
                    <a:pt x="15247" y="4062"/>
                  </a:lnTo>
                  <a:lnTo>
                    <a:pt x="15184" y="4062"/>
                  </a:lnTo>
                  <a:lnTo>
                    <a:pt x="15057" y="4000"/>
                  </a:lnTo>
                  <a:lnTo>
                    <a:pt x="14866" y="3938"/>
                  </a:lnTo>
                  <a:lnTo>
                    <a:pt x="14611" y="4000"/>
                  </a:lnTo>
                  <a:lnTo>
                    <a:pt x="14485" y="3938"/>
                  </a:lnTo>
                  <a:lnTo>
                    <a:pt x="14167" y="3753"/>
                  </a:lnTo>
                  <a:lnTo>
                    <a:pt x="13976" y="3631"/>
                  </a:lnTo>
                  <a:lnTo>
                    <a:pt x="13786" y="3569"/>
                  </a:lnTo>
                  <a:lnTo>
                    <a:pt x="13658" y="3508"/>
                  </a:lnTo>
                  <a:lnTo>
                    <a:pt x="13532" y="3508"/>
                  </a:lnTo>
                  <a:lnTo>
                    <a:pt x="12706" y="3384"/>
                  </a:lnTo>
                  <a:lnTo>
                    <a:pt x="11435" y="3139"/>
                  </a:lnTo>
                  <a:lnTo>
                    <a:pt x="10737" y="2954"/>
                  </a:lnTo>
                  <a:lnTo>
                    <a:pt x="10609" y="2954"/>
                  </a:lnTo>
                  <a:lnTo>
                    <a:pt x="9975" y="2831"/>
                  </a:lnTo>
                  <a:lnTo>
                    <a:pt x="9910" y="2770"/>
                  </a:lnTo>
                  <a:lnTo>
                    <a:pt x="9847" y="2708"/>
                  </a:lnTo>
                  <a:lnTo>
                    <a:pt x="9784" y="2523"/>
                  </a:lnTo>
                  <a:lnTo>
                    <a:pt x="9657" y="2215"/>
                  </a:lnTo>
                  <a:lnTo>
                    <a:pt x="9592" y="2092"/>
                  </a:lnTo>
                  <a:lnTo>
                    <a:pt x="9466" y="1970"/>
                  </a:lnTo>
                  <a:lnTo>
                    <a:pt x="9148" y="1970"/>
                  </a:lnTo>
                  <a:lnTo>
                    <a:pt x="9085" y="1846"/>
                  </a:lnTo>
                  <a:lnTo>
                    <a:pt x="8830" y="1846"/>
                  </a:lnTo>
                  <a:lnTo>
                    <a:pt x="8767" y="1723"/>
                  </a:lnTo>
                  <a:lnTo>
                    <a:pt x="8641" y="1723"/>
                  </a:lnTo>
                  <a:lnTo>
                    <a:pt x="8449" y="1661"/>
                  </a:lnTo>
                  <a:lnTo>
                    <a:pt x="8258" y="1600"/>
                  </a:lnTo>
                  <a:lnTo>
                    <a:pt x="7942" y="1416"/>
                  </a:lnTo>
                  <a:lnTo>
                    <a:pt x="7751" y="1292"/>
                  </a:lnTo>
                  <a:lnTo>
                    <a:pt x="7624" y="1416"/>
                  </a:lnTo>
                  <a:lnTo>
                    <a:pt x="7496" y="1477"/>
                  </a:lnTo>
                  <a:lnTo>
                    <a:pt x="7370" y="1539"/>
                  </a:lnTo>
                  <a:lnTo>
                    <a:pt x="7242" y="1600"/>
                  </a:lnTo>
                  <a:lnTo>
                    <a:pt x="7178" y="1723"/>
                  </a:lnTo>
                  <a:lnTo>
                    <a:pt x="6989" y="1661"/>
                  </a:lnTo>
                  <a:lnTo>
                    <a:pt x="7052" y="1477"/>
                  </a:lnTo>
                  <a:lnTo>
                    <a:pt x="7242" y="1292"/>
                  </a:lnTo>
                  <a:lnTo>
                    <a:pt x="7242" y="1231"/>
                  </a:lnTo>
                  <a:lnTo>
                    <a:pt x="7178" y="985"/>
                  </a:lnTo>
                  <a:lnTo>
                    <a:pt x="7306" y="738"/>
                  </a:lnTo>
                  <a:lnTo>
                    <a:pt x="7433" y="554"/>
                  </a:lnTo>
                  <a:lnTo>
                    <a:pt x="7496" y="431"/>
                  </a:lnTo>
                  <a:lnTo>
                    <a:pt x="7496" y="123"/>
                  </a:lnTo>
                  <a:lnTo>
                    <a:pt x="7306" y="123"/>
                  </a:lnTo>
                  <a:lnTo>
                    <a:pt x="7242" y="62"/>
                  </a:lnTo>
                  <a:lnTo>
                    <a:pt x="7178" y="0"/>
                  </a:lnTo>
                  <a:lnTo>
                    <a:pt x="7052" y="0"/>
                  </a:lnTo>
                  <a:lnTo>
                    <a:pt x="6925" y="123"/>
                  </a:lnTo>
                  <a:lnTo>
                    <a:pt x="6734" y="123"/>
                  </a:lnTo>
                  <a:lnTo>
                    <a:pt x="6543" y="307"/>
                  </a:lnTo>
                  <a:lnTo>
                    <a:pt x="6035" y="554"/>
                  </a:lnTo>
                  <a:lnTo>
                    <a:pt x="5909" y="492"/>
                  </a:lnTo>
                  <a:lnTo>
                    <a:pt x="5781" y="554"/>
                  </a:lnTo>
                  <a:lnTo>
                    <a:pt x="5527" y="738"/>
                  </a:lnTo>
                  <a:lnTo>
                    <a:pt x="5337" y="861"/>
                  </a:lnTo>
                  <a:lnTo>
                    <a:pt x="5146" y="985"/>
                  </a:lnTo>
                  <a:lnTo>
                    <a:pt x="4956" y="1047"/>
                  </a:lnTo>
                  <a:lnTo>
                    <a:pt x="4701" y="1107"/>
                  </a:lnTo>
                  <a:lnTo>
                    <a:pt x="4447" y="1107"/>
                  </a:lnTo>
                  <a:lnTo>
                    <a:pt x="4257" y="1231"/>
                  </a:lnTo>
                  <a:lnTo>
                    <a:pt x="3939" y="1354"/>
                  </a:lnTo>
                  <a:lnTo>
                    <a:pt x="3811" y="1416"/>
                  </a:lnTo>
                  <a:lnTo>
                    <a:pt x="3558" y="1416"/>
                  </a:lnTo>
                  <a:lnTo>
                    <a:pt x="3430" y="1477"/>
                  </a:lnTo>
                  <a:lnTo>
                    <a:pt x="3241" y="1416"/>
                  </a:lnTo>
                  <a:lnTo>
                    <a:pt x="3176" y="1416"/>
                  </a:lnTo>
                  <a:lnTo>
                    <a:pt x="2986" y="1292"/>
                  </a:lnTo>
                  <a:lnTo>
                    <a:pt x="2858" y="1231"/>
                  </a:lnTo>
                  <a:lnTo>
                    <a:pt x="2795" y="1169"/>
                  </a:lnTo>
                  <a:lnTo>
                    <a:pt x="2732" y="1231"/>
                  </a:lnTo>
                  <a:lnTo>
                    <a:pt x="2668" y="1416"/>
                  </a:lnTo>
                  <a:lnTo>
                    <a:pt x="2542" y="1416"/>
                  </a:lnTo>
                  <a:lnTo>
                    <a:pt x="2605" y="1169"/>
                  </a:lnTo>
                  <a:lnTo>
                    <a:pt x="2414" y="1292"/>
                  </a:lnTo>
                  <a:lnTo>
                    <a:pt x="2351" y="1539"/>
                  </a:lnTo>
                  <a:lnTo>
                    <a:pt x="2224" y="1539"/>
                  </a:lnTo>
                  <a:lnTo>
                    <a:pt x="2096" y="1600"/>
                  </a:lnTo>
                  <a:lnTo>
                    <a:pt x="2159" y="2708"/>
                  </a:lnTo>
                  <a:lnTo>
                    <a:pt x="2224" y="4000"/>
                  </a:lnTo>
                  <a:lnTo>
                    <a:pt x="2159" y="4431"/>
                  </a:lnTo>
                  <a:lnTo>
                    <a:pt x="2096" y="4492"/>
                  </a:lnTo>
                  <a:lnTo>
                    <a:pt x="1970" y="4678"/>
                  </a:lnTo>
                  <a:lnTo>
                    <a:pt x="1715" y="4678"/>
                  </a:lnTo>
                  <a:lnTo>
                    <a:pt x="1589" y="4862"/>
                  </a:lnTo>
                  <a:lnTo>
                    <a:pt x="1397" y="4923"/>
                  </a:lnTo>
                  <a:lnTo>
                    <a:pt x="1208" y="5047"/>
                  </a:lnTo>
                  <a:lnTo>
                    <a:pt x="825" y="5231"/>
                  </a:lnTo>
                  <a:lnTo>
                    <a:pt x="699" y="5354"/>
                  </a:lnTo>
                  <a:lnTo>
                    <a:pt x="635" y="5476"/>
                  </a:lnTo>
                  <a:lnTo>
                    <a:pt x="572" y="5600"/>
                  </a:lnTo>
                  <a:lnTo>
                    <a:pt x="509" y="5908"/>
                  </a:lnTo>
                  <a:lnTo>
                    <a:pt x="444" y="6030"/>
                  </a:lnTo>
                  <a:lnTo>
                    <a:pt x="318" y="6154"/>
                  </a:lnTo>
                  <a:lnTo>
                    <a:pt x="191" y="6277"/>
                  </a:lnTo>
                  <a:lnTo>
                    <a:pt x="127" y="6585"/>
                  </a:lnTo>
                  <a:lnTo>
                    <a:pt x="0" y="6708"/>
                  </a:lnTo>
                  <a:lnTo>
                    <a:pt x="127" y="6892"/>
                  </a:lnTo>
                  <a:lnTo>
                    <a:pt x="572" y="6954"/>
                  </a:lnTo>
                  <a:lnTo>
                    <a:pt x="699" y="7200"/>
                  </a:lnTo>
                  <a:lnTo>
                    <a:pt x="953" y="7446"/>
                  </a:lnTo>
                  <a:lnTo>
                    <a:pt x="1016" y="7569"/>
                  </a:lnTo>
                  <a:lnTo>
                    <a:pt x="953" y="7693"/>
                  </a:lnTo>
                  <a:lnTo>
                    <a:pt x="762" y="7877"/>
                  </a:lnTo>
                  <a:lnTo>
                    <a:pt x="699" y="8062"/>
                  </a:lnTo>
                  <a:lnTo>
                    <a:pt x="699" y="8246"/>
                  </a:lnTo>
                  <a:lnTo>
                    <a:pt x="635" y="8308"/>
                  </a:lnTo>
                  <a:lnTo>
                    <a:pt x="699" y="8677"/>
                  </a:lnTo>
                  <a:lnTo>
                    <a:pt x="635" y="8738"/>
                  </a:lnTo>
                  <a:lnTo>
                    <a:pt x="635" y="9047"/>
                  </a:lnTo>
                  <a:lnTo>
                    <a:pt x="572" y="9354"/>
                  </a:lnTo>
                  <a:lnTo>
                    <a:pt x="635" y="9476"/>
                  </a:lnTo>
                  <a:lnTo>
                    <a:pt x="762" y="9907"/>
                  </a:lnTo>
                  <a:lnTo>
                    <a:pt x="699" y="10154"/>
                  </a:lnTo>
                  <a:lnTo>
                    <a:pt x="762" y="10339"/>
                  </a:lnTo>
                  <a:lnTo>
                    <a:pt x="635" y="10523"/>
                  </a:lnTo>
                  <a:lnTo>
                    <a:pt x="635" y="10892"/>
                  </a:lnTo>
                  <a:lnTo>
                    <a:pt x="890" y="11139"/>
                  </a:lnTo>
                  <a:lnTo>
                    <a:pt x="1080" y="11199"/>
                  </a:lnTo>
                  <a:lnTo>
                    <a:pt x="1271" y="11384"/>
                  </a:lnTo>
                  <a:lnTo>
                    <a:pt x="1397" y="11631"/>
                  </a:lnTo>
                  <a:lnTo>
                    <a:pt x="1652" y="11754"/>
                  </a:lnTo>
                  <a:lnTo>
                    <a:pt x="1970" y="11754"/>
                  </a:lnTo>
                  <a:lnTo>
                    <a:pt x="2287" y="11815"/>
                  </a:lnTo>
                  <a:lnTo>
                    <a:pt x="2351" y="11877"/>
                  </a:lnTo>
                  <a:lnTo>
                    <a:pt x="2414" y="12000"/>
                  </a:lnTo>
                  <a:lnTo>
                    <a:pt x="2542" y="12184"/>
                  </a:lnTo>
                  <a:lnTo>
                    <a:pt x="2668" y="12308"/>
                  </a:lnTo>
                  <a:lnTo>
                    <a:pt x="3241" y="12431"/>
                  </a:lnTo>
                  <a:lnTo>
                    <a:pt x="3558" y="12553"/>
                  </a:lnTo>
                  <a:lnTo>
                    <a:pt x="3811" y="12738"/>
                  </a:lnTo>
                  <a:lnTo>
                    <a:pt x="4003" y="12923"/>
                  </a:lnTo>
                  <a:lnTo>
                    <a:pt x="4066" y="13169"/>
                  </a:lnTo>
                  <a:lnTo>
                    <a:pt x="4129" y="13354"/>
                  </a:lnTo>
                  <a:lnTo>
                    <a:pt x="4257" y="13538"/>
                  </a:lnTo>
                  <a:lnTo>
                    <a:pt x="4384" y="13600"/>
                  </a:lnTo>
                  <a:lnTo>
                    <a:pt x="4701" y="13785"/>
                  </a:lnTo>
                  <a:lnTo>
                    <a:pt x="4891" y="13969"/>
                  </a:lnTo>
                  <a:lnTo>
                    <a:pt x="5146" y="14092"/>
                  </a:lnTo>
                  <a:lnTo>
                    <a:pt x="5337" y="14277"/>
                  </a:lnTo>
                  <a:lnTo>
                    <a:pt x="5527" y="14400"/>
                  </a:lnTo>
                  <a:lnTo>
                    <a:pt x="5718" y="14461"/>
                  </a:lnTo>
                  <a:lnTo>
                    <a:pt x="5909" y="14585"/>
                  </a:lnTo>
                  <a:lnTo>
                    <a:pt x="6099" y="14770"/>
                  </a:lnTo>
                  <a:lnTo>
                    <a:pt x="6225" y="14954"/>
                  </a:lnTo>
                  <a:lnTo>
                    <a:pt x="6353" y="15077"/>
                  </a:lnTo>
                  <a:lnTo>
                    <a:pt x="6416" y="15199"/>
                  </a:lnTo>
                  <a:lnTo>
                    <a:pt x="6543" y="15385"/>
                  </a:lnTo>
                  <a:lnTo>
                    <a:pt x="6543" y="15446"/>
                  </a:lnTo>
                  <a:lnTo>
                    <a:pt x="6480" y="15692"/>
                  </a:lnTo>
                  <a:lnTo>
                    <a:pt x="6416" y="15877"/>
                  </a:lnTo>
                  <a:lnTo>
                    <a:pt x="6608" y="16184"/>
                  </a:lnTo>
                  <a:lnTo>
                    <a:pt x="6543" y="16369"/>
                  </a:lnTo>
                  <a:lnTo>
                    <a:pt x="6543" y="16553"/>
                  </a:lnTo>
                  <a:lnTo>
                    <a:pt x="6671" y="16800"/>
                  </a:lnTo>
                  <a:lnTo>
                    <a:pt x="6671" y="16738"/>
                  </a:lnTo>
                  <a:lnTo>
                    <a:pt x="6671" y="17108"/>
                  </a:lnTo>
                  <a:lnTo>
                    <a:pt x="6734" y="17169"/>
                  </a:lnTo>
                  <a:close/>
                </a:path>
              </a:pathLst>
            </a:custGeom>
            <a:solidFill>
              <a:srgbClr val="FFFF4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21" name="Wyoming"/>
            <p:cNvSpPr/>
            <p:nvPr/>
          </p:nvSpPr>
          <p:spPr>
            <a:xfrm>
              <a:off x="2025650" y="1437642"/>
              <a:ext cx="1133479" cy="9929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627" y="20773"/>
                  </a:moveTo>
                  <a:lnTo>
                    <a:pt x="14013" y="20833"/>
                  </a:lnTo>
                  <a:lnTo>
                    <a:pt x="16671" y="21187"/>
                  </a:lnTo>
                  <a:lnTo>
                    <a:pt x="17637" y="21305"/>
                  </a:lnTo>
                  <a:lnTo>
                    <a:pt x="20199" y="21600"/>
                  </a:lnTo>
                  <a:lnTo>
                    <a:pt x="20344" y="19770"/>
                  </a:lnTo>
                  <a:lnTo>
                    <a:pt x="20392" y="19003"/>
                  </a:lnTo>
                  <a:lnTo>
                    <a:pt x="20440" y="18295"/>
                  </a:lnTo>
                  <a:lnTo>
                    <a:pt x="20585" y="16938"/>
                  </a:lnTo>
                  <a:lnTo>
                    <a:pt x="20730" y="14046"/>
                  </a:lnTo>
                  <a:lnTo>
                    <a:pt x="20875" y="12216"/>
                  </a:lnTo>
                  <a:lnTo>
                    <a:pt x="21020" y="9973"/>
                  </a:lnTo>
                  <a:lnTo>
                    <a:pt x="21069" y="9856"/>
                  </a:lnTo>
                  <a:lnTo>
                    <a:pt x="21165" y="8203"/>
                  </a:lnTo>
                  <a:lnTo>
                    <a:pt x="21261" y="6906"/>
                  </a:lnTo>
                  <a:lnTo>
                    <a:pt x="21310" y="6668"/>
                  </a:lnTo>
                  <a:lnTo>
                    <a:pt x="21455" y="4780"/>
                  </a:lnTo>
                  <a:lnTo>
                    <a:pt x="21600" y="2833"/>
                  </a:lnTo>
                  <a:lnTo>
                    <a:pt x="21310" y="2774"/>
                  </a:lnTo>
                  <a:lnTo>
                    <a:pt x="20779" y="2715"/>
                  </a:lnTo>
                  <a:lnTo>
                    <a:pt x="20150" y="2655"/>
                  </a:lnTo>
                  <a:lnTo>
                    <a:pt x="19571" y="2597"/>
                  </a:lnTo>
                  <a:lnTo>
                    <a:pt x="19183" y="2538"/>
                  </a:lnTo>
                  <a:lnTo>
                    <a:pt x="18893" y="2479"/>
                  </a:lnTo>
                  <a:lnTo>
                    <a:pt x="18748" y="2538"/>
                  </a:lnTo>
                  <a:lnTo>
                    <a:pt x="18460" y="2479"/>
                  </a:lnTo>
                  <a:lnTo>
                    <a:pt x="17976" y="2419"/>
                  </a:lnTo>
                  <a:lnTo>
                    <a:pt x="17106" y="2302"/>
                  </a:lnTo>
                  <a:lnTo>
                    <a:pt x="16478" y="2183"/>
                  </a:lnTo>
                  <a:lnTo>
                    <a:pt x="16188" y="2183"/>
                  </a:lnTo>
                  <a:lnTo>
                    <a:pt x="15608" y="2066"/>
                  </a:lnTo>
                  <a:lnTo>
                    <a:pt x="15269" y="2066"/>
                  </a:lnTo>
                  <a:lnTo>
                    <a:pt x="14352" y="1947"/>
                  </a:lnTo>
                  <a:lnTo>
                    <a:pt x="13434" y="1830"/>
                  </a:lnTo>
                  <a:lnTo>
                    <a:pt x="12611" y="1652"/>
                  </a:lnTo>
                  <a:lnTo>
                    <a:pt x="11888" y="1594"/>
                  </a:lnTo>
                  <a:lnTo>
                    <a:pt x="11356" y="1475"/>
                  </a:lnTo>
                  <a:lnTo>
                    <a:pt x="11018" y="1475"/>
                  </a:lnTo>
                  <a:lnTo>
                    <a:pt x="10002" y="1299"/>
                  </a:lnTo>
                  <a:lnTo>
                    <a:pt x="9085" y="1180"/>
                  </a:lnTo>
                  <a:lnTo>
                    <a:pt x="8601" y="1063"/>
                  </a:lnTo>
                  <a:lnTo>
                    <a:pt x="8070" y="1003"/>
                  </a:lnTo>
                  <a:lnTo>
                    <a:pt x="7297" y="827"/>
                  </a:lnTo>
                  <a:lnTo>
                    <a:pt x="6717" y="767"/>
                  </a:lnTo>
                  <a:lnTo>
                    <a:pt x="6041" y="591"/>
                  </a:lnTo>
                  <a:lnTo>
                    <a:pt x="5847" y="591"/>
                  </a:lnTo>
                  <a:lnTo>
                    <a:pt x="5316" y="531"/>
                  </a:lnTo>
                  <a:lnTo>
                    <a:pt x="2464" y="0"/>
                  </a:lnTo>
                  <a:lnTo>
                    <a:pt x="2127" y="2302"/>
                  </a:lnTo>
                  <a:lnTo>
                    <a:pt x="1884" y="3894"/>
                  </a:lnTo>
                  <a:lnTo>
                    <a:pt x="1836" y="4604"/>
                  </a:lnTo>
                  <a:lnTo>
                    <a:pt x="1498" y="6846"/>
                  </a:lnTo>
                  <a:lnTo>
                    <a:pt x="1401" y="7850"/>
                  </a:lnTo>
                  <a:lnTo>
                    <a:pt x="1208" y="9089"/>
                  </a:lnTo>
                  <a:lnTo>
                    <a:pt x="918" y="11449"/>
                  </a:lnTo>
                  <a:lnTo>
                    <a:pt x="580" y="13869"/>
                  </a:lnTo>
                  <a:lnTo>
                    <a:pt x="339" y="15816"/>
                  </a:lnTo>
                  <a:lnTo>
                    <a:pt x="96" y="17468"/>
                  </a:lnTo>
                  <a:lnTo>
                    <a:pt x="0" y="18590"/>
                  </a:lnTo>
                  <a:lnTo>
                    <a:pt x="2852" y="19121"/>
                  </a:lnTo>
                  <a:lnTo>
                    <a:pt x="2997" y="19121"/>
                  </a:lnTo>
                  <a:lnTo>
                    <a:pt x="5751" y="19653"/>
                  </a:lnTo>
                  <a:lnTo>
                    <a:pt x="9036" y="20065"/>
                  </a:lnTo>
                  <a:lnTo>
                    <a:pt x="10776" y="20361"/>
                  </a:lnTo>
                  <a:lnTo>
                    <a:pt x="12080" y="20537"/>
                  </a:lnTo>
                  <a:lnTo>
                    <a:pt x="13627" y="20773"/>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grpSp>
          <p:nvGrpSpPr>
            <p:cNvPr id="525" name="Virginia"/>
            <p:cNvGrpSpPr/>
            <p:nvPr/>
          </p:nvGrpSpPr>
          <p:grpSpPr>
            <a:xfrm>
              <a:off x="6321425" y="2561317"/>
              <a:ext cx="1287472" cy="753655"/>
              <a:chOff x="0" y="0"/>
              <a:chExt cx="1287470" cy="753654"/>
            </a:xfrm>
          </p:grpSpPr>
          <p:sp>
            <p:nvSpPr>
              <p:cNvPr id="522" name="D51"/>
              <p:cNvSpPr/>
              <p:nvPr/>
            </p:nvSpPr>
            <p:spPr>
              <a:xfrm>
                <a:off x="1196048" y="206034"/>
                <a:ext cx="71107" cy="2114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86" y="13397"/>
                    </a:moveTo>
                    <a:lnTo>
                      <a:pt x="9258" y="13124"/>
                    </a:lnTo>
                    <a:lnTo>
                      <a:pt x="10029" y="12850"/>
                    </a:lnTo>
                    <a:lnTo>
                      <a:pt x="11571" y="12850"/>
                    </a:lnTo>
                    <a:lnTo>
                      <a:pt x="11571" y="12577"/>
                    </a:lnTo>
                    <a:lnTo>
                      <a:pt x="12342" y="12030"/>
                    </a:lnTo>
                    <a:lnTo>
                      <a:pt x="13114" y="12030"/>
                    </a:lnTo>
                    <a:lnTo>
                      <a:pt x="13114" y="10663"/>
                    </a:lnTo>
                    <a:lnTo>
                      <a:pt x="13886" y="10390"/>
                    </a:lnTo>
                    <a:lnTo>
                      <a:pt x="14658" y="10390"/>
                    </a:lnTo>
                    <a:lnTo>
                      <a:pt x="15429" y="10117"/>
                    </a:lnTo>
                    <a:lnTo>
                      <a:pt x="15429" y="9570"/>
                    </a:lnTo>
                    <a:lnTo>
                      <a:pt x="14658" y="9023"/>
                    </a:lnTo>
                    <a:lnTo>
                      <a:pt x="15429" y="8203"/>
                    </a:lnTo>
                    <a:lnTo>
                      <a:pt x="15429" y="7109"/>
                    </a:lnTo>
                    <a:lnTo>
                      <a:pt x="16971" y="6289"/>
                    </a:lnTo>
                    <a:lnTo>
                      <a:pt x="17742" y="5469"/>
                    </a:lnTo>
                    <a:lnTo>
                      <a:pt x="17742" y="4921"/>
                    </a:lnTo>
                    <a:lnTo>
                      <a:pt x="19286" y="3827"/>
                    </a:lnTo>
                    <a:lnTo>
                      <a:pt x="19286" y="3554"/>
                    </a:lnTo>
                    <a:lnTo>
                      <a:pt x="18514" y="3281"/>
                    </a:lnTo>
                    <a:lnTo>
                      <a:pt x="19286" y="2734"/>
                    </a:lnTo>
                    <a:lnTo>
                      <a:pt x="19286" y="1367"/>
                    </a:lnTo>
                    <a:lnTo>
                      <a:pt x="20058" y="820"/>
                    </a:lnTo>
                    <a:lnTo>
                      <a:pt x="21600" y="0"/>
                    </a:lnTo>
                    <a:lnTo>
                      <a:pt x="9258" y="1640"/>
                    </a:lnTo>
                    <a:lnTo>
                      <a:pt x="8486" y="2187"/>
                    </a:lnTo>
                    <a:lnTo>
                      <a:pt x="9258" y="2734"/>
                    </a:lnTo>
                    <a:lnTo>
                      <a:pt x="8486" y="3007"/>
                    </a:lnTo>
                    <a:lnTo>
                      <a:pt x="6171" y="3281"/>
                    </a:lnTo>
                    <a:lnTo>
                      <a:pt x="5400" y="3827"/>
                    </a:lnTo>
                    <a:lnTo>
                      <a:pt x="5400" y="4101"/>
                    </a:lnTo>
                    <a:lnTo>
                      <a:pt x="6942" y="4101"/>
                    </a:lnTo>
                    <a:lnTo>
                      <a:pt x="7714" y="4649"/>
                    </a:lnTo>
                    <a:lnTo>
                      <a:pt x="8486" y="5194"/>
                    </a:lnTo>
                    <a:lnTo>
                      <a:pt x="8486" y="5469"/>
                    </a:lnTo>
                    <a:lnTo>
                      <a:pt x="7714" y="5469"/>
                    </a:lnTo>
                    <a:lnTo>
                      <a:pt x="6942" y="6016"/>
                    </a:lnTo>
                    <a:lnTo>
                      <a:pt x="7714" y="6561"/>
                    </a:lnTo>
                    <a:lnTo>
                      <a:pt x="6942" y="6836"/>
                    </a:lnTo>
                    <a:lnTo>
                      <a:pt x="3086" y="6836"/>
                    </a:lnTo>
                    <a:lnTo>
                      <a:pt x="3858" y="7656"/>
                    </a:lnTo>
                    <a:lnTo>
                      <a:pt x="3858" y="8203"/>
                    </a:lnTo>
                    <a:lnTo>
                      <a:pt x="3086" y="8476"/>
                    </a:lnTo>
                    <a:lnTo>
                      <a:pt x="3086" y="9296"/>
                    </a:lnTo>
                    <a:lnTo>
                      <a:pt x="2314" y="9296"/>
                    </a:lnTo>
                    <a:lnTo>
                      <a:pt x="2314" y="9843"/>
                    </a:lnTo>
                    <a:lnTo>
                      <a:pt x="1542" y="10117"/>
                    </a:lnTo>
                    <a:lnTo>
                      <a:pt x="1542" y="10390"/>
                    </a:lnTo>
                    <a:lnTo>
                      <a:pt x="2314" y="10663"/>
                    </a:lnTo>
                    <a:lnTo>
                      <a:pt x="2314" y="10937"/>
                    </a:lnTo>
                    <a:lnTo>
                      <a:pt x="771" y="11210"/>
                    </a:lnTo>
                    <a:lnTo>
                      <a:pt x="771" y="11757"/>
                    </a:lnTo>
                    <a:lnTo>
                      <a:pt x="0" y="12030"/>
                    </a:lnTo>
                    <a:lnTo>
                      <a:pt x="771" y="12304"/>
                    </a:lnTo>
                    <a:lnTo>
                      <a:pt x="771" y="12850"/>
                    </a:lnTo>
                    <a:lnTo>
                      <a:pt x="0" y="13671"/>
                    </a:lnTo>
                    <a:lnTo>
                      <a:pt x="771" y="14217"/>
                    </a:lnTo>
                    <a:lnTo>
                      <a:pt x="0" y="15039"/>
                    </a:lnTo>
                    <a:lnTo>
                      <a:pt x="0" y="15311"/>
                    </a:lnTo>
                    <a:lnTo>
                      <a:pt x="771" y="15584"/>
                    </a:lnTo>
                    <a:lnTo>
                      <a:pt x="1542" y="15859"/>
                    </a:lnTo>
                    <a:lnTo>
                      <a:pt x="771" y="16131"/>
                    </a:lnTo>
                    <a:lnTo>
                      <a:pt x="0" y="16679"/>
                    </a:lnTo>
                    <a:lnTo>
                      <a:pt x="0" y="17226"/>
                    </a:lnTo>
                    <a:lnTo>
                      <a:pt x="771" y="17773"/>
                    </a:lnTo>
                    <a:lnTo>
                      <a:pt x="0" y="18046"/>
                    </a:lnTo>
                    <a:lnTo>
                      <a:pt x="0" y="18866"/>
                    </a:lnTo>
                    <a:lnTo>
                      <a:pt x="1542" y="19139"/>
                    </a:lnTo>
                    <a:lnTo>
                      <a:pt x="1542" y="19686"/>
                    </a:lnTo>
                    <a:lnTo>
                      <a:pt x="771" y="19960"/>
                    </a:lnTo>
                    <a:lnTo>
                      <a:pt x="3858" y="21327"/>
                    </a:lnTo>
                    <a:lnTo>
                      <a:pt x="4629" y="21600"/>
                    </a:lnTo>
                    <a:lnTo>
                      <a:pt x="5400" y="21327"/>
                    </a:lnTo>
                    <a:lnTo>
                      <a:pt x="5400" y="20506"/>
                    </a:lnTo>
                    <a:lnTo>
                      <a:pt x="4629" y="20233"/>
                    </a:lnTo>
                    <a:lnTo>
                      <a:pt x="5400" y="19139"/>
                    </a:lnTo>
                    <a:lnTo>
                      <a:pt x="6171" y="18593"/>
                    </a:lnTo>
                    <a:lnTo>
                      <a:pt x="6171" y="16951"/>
                    </a:lnTo>
                    <a:lnTo>
                      <a:pt x="6942" y="16406"/>
                    </a:lnTo>
                    <a:lnTo>
                      <a:pt x="7714" y="16131"/>
                    </a:lnTo>
                    <a:lnTo>
                      <a:pt x="8486" y="15859"/>
                    </a:lnTo>
                    <a:lnTo>
                      <a:pt x="9258" y="15584"/>
                    </a:lnTo>
                    <a:lnTo>
                      <a:pt x="8486" y="15039"/>
                    </a:lnTo>
                    <a:lnTo>
                      <a:pt x="7714" y="14217"/>
                    </a:lnTo>
                    <a:lnTo>
                      <a:pt x="8486" y="13397"/>
                    </a:lnTo>
                    <a:close/>
                  </a:path>
                </a:pathLst>
              </a:custGeom>
              <a:solidFill>
                <a:srgbClr val="FFFF99"/>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23" name="D52"/>
              <p:cNvSpPr/>
              <p:nvPr/>
            </p:nvSpPr>
            <p:spPr>
              <a:xfrm>
                <a:off x="1269690" y="195190"/>
                <a:ext cx="17780" cy="433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12342" y="1350"/>
                    </a:lnTo>
                    <a:lnTo>
                      <a:pt x="9258" y="5400"/>
                    </a:lnTo>
                    <a:lnTo>
                      <a:pt x="6171" y="8100"/>
                    </a:lnTo>
                    <a:lnTo>
                      <a:pt x="3086" y="12150"/>
                    </a:lnTo>
                    <a:lnTo>
                      <a:pt x="0" y="14850"/>
                    </a:lnTo>
                    <a:lnTo>
                      <a:pt x="0" y="17550"/>
                    </a:lnTo>
                    <a:lnTo>
                      <a:pt x="3086" y="20250"/>
                    </a:lnTo>
                    <a:lnTo>
                      <a:pt x="6171" y="21600"/>
                    </a:lnTo>
                    <a:lnTo>
                      <a:pt x="9258" y="21600"/>
                    </a:lnTo>
                    <a:lnTo>
                      <a:pt x="9258" y="13500"/>
                    </a:lnTo>
                    <a:lnTo>
                      <a:pt x="12342" y="12150"/>
                    </a:lnTo>
                    <a:lnTo>
                      <a:pt x="18514" y="5400"/>
                    </a:lnTo>
                    <a:lnTo>
                      <a:pt x="21600" y="0"/>
                    </a:lnTo>
                    <a:close/>
                  </a:path>
                </a:pathLst>
              </a:custGeom>
              <a:solidFill>
                <a:srgbClr val="FFFF99"/>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24" name="Drawing 49"/>
              <p:cNvSpPr/>
              <p:nvPr/>
            </p:nvSpPr>
            <p:spPr>
              <a:xfrm>
                <a:off x="-1" y="-1"/>
                <a:ext cx="1251920" cy="7536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909" y="7226"/>
                    </a:moveTo>
                    <a:lnTo>
                      <a:pt x="10472" y="7226"/>
                    </a:lnTo>
                    <a:lnTo>
                      <a:pt x="10428" y="7148"/>
                    </a:lnTo>
                    <a:lnTo>
                      <a:pt x="10383" y="7070"/>
                    </a:lnTo>
                    <a:lnTo>
                      <a:pt x="10253" y="6681"/>
                    </a:lnTo>
                    <a:lnTo>
                      <a:pt x="9946" y="6372"/>
                    </a:lnTo>
                    <a:lnTo>
                      <a:pt x="9857" y="6527"/>
                    </a:lnTo>
                    <a:lnTo>
                      <a:pt x="9814" y="6915"/>
                    </a:lnTo>
                    <a:lnTo>
                      <a:pt x="9857" y="7459"/>
                    </a:lnTo>
                    <a:lnTo>
                      <a:pt x="9814" y="7770"/>
                    </a:lnTo>
                    <a:lnTo>
                      <a:pt x="9814" y="7925"/>
                    </a:lnTo>
                    <a:lnTo>
                      <a:pt x="9727" y="8002"/>
                    </a:lnTo>
                    <a:lnTo>
                      <a:pt x="9639" y="8314"/>
                    </a:lnTo>
                    <a:lnTo>
                      <a:pt x="9639" y="8391"/>
                    </a:lnTo>
                    <a:lnTo>
                      <a:pt x="9727" y="8547"/>
                    </a:lnTo>
                    <a:lnTo>
                      <a:pt x="9639" y="8625"/>
                    </a:lnTo>
                    <a:lnTo>
                      <a:pt x="9463" y="9012"/>
                    </a:lnTo>
                    <a:lnTo>
                      <a:pt x="9420" y="9246"/>
                    </a:lnTo>
                    <a:lnTo>
                      <a:pt x="9420" y="9712"/>
                    </a:lnTo>
                    <a:lnTo>
                      <a:pt x="9333" y="10179"/>
                    </a:lnTo>
                    <a:lnTo>
                      <a:pt x="9288" y="10489"/>
                    </a:lnTo>
                    <a:lnTo>
                      <a:pt x="9201" y="10722"/>
                    </a:lnTo>
                    <a:lnTo>
                      <a:pt x="9069" y="10956"/>
                    </a:lnTo>
                    <a:lnTo>
                      <a:pt x="8982" y="11267"/>
                    </a:lnTo>
                    <a:lnTo>
                      <a:pt x="8850" y="11654"/>
                    </a:lnTo>
                    <a:lnTo>
                      <a:pt x="8807" y="11965"/>
                    </a:lnTo>
                    <a:lnTo>
                      <a:pt x="8763" y="12121"/>
                    </a:lnTo>
                    <a:lnTo>
                      <a:pt x="8763" y="12277"/>
                    </a:lnTo>
                    <a:lnTo>
                      <a:pt x="8718" y="12432"/>
                    </a:lnTo>
                    <a:lnTo>
                      <a:pt x="8675" y="12432"/>
                    </a:lnTo>
                    <a:lnTo>
                      <a:pt x="8718" y="12588"/>
                    </a:lnTo>
                    <a:lnTo>
                      <a:pt x="8763" y="12820"/>
                    </a:lnTo>
                    <a:lnTo>
                      <a:pt x="8982" y="12975"/>
                    </a:lnTo>
                    <a:lnTo>
                      <a:pt x="8675" y="13286"/>
                    </a:lnTo>
                    <a:lnTo>
                      <a:pt x="8675" y="13442"/>
                    </a:lnTo>
                    <a:lnTo>
                      <a:pt x="8807" y="13520"/>
                    </a:lnTo>
                    <a:lnTo>
                      <a:pt x="8763" y="13598"/>
                    </a:lnTo>
                    <a:lnTo>
                      <a:pt x="8631" y="13753"/>
                    </a:lnTo>
                    <a:lnTo>
                      <a:pt x="8456" y="14141"/>
                    </a:lnTo>
                    <a:lnTo>
                      <a:pt x="8412" y="14296"/>
                    </a:lnTo>
                    <a:lnTo>
                      <a:pt x="8324" y="14219"/>
                    </a:lnTo>
                    <a:lnTo>
                      <a:pt x="8281" y="14063"/>
                    </a:lnTo>
                    <a:lnTo>
                      <a:pt x="8194" y="14063"/>
                    </a:lnTo>
                    <a:lnTo>
                      <a:pt x="8105" y="14141"/>
                    </a:lnTo>
                    <a:lnTo>
                      <a:pt x="7579" y="14841"/>
                    </a:lnTo>
                    <a:lnTo>
                      <a:pt x="7492" y="14607"/>
                    </a:lnTo>
                    <a:lnTo>
                      <a:pt x="7317" y="14607"/>
                    </a:lnTo>
                    <a:lnTo>
                      <a:pt x="7229" y="14841"/>
                    </a:lnTo>
                    <a:lnTo>
                      <a:pt x="7273" y="14919"/>
                    </a:lnTo>
                    <a:lnTo>
                      <a:pt x="7360" y="15073"/>
                    </a:lnTo>
                    <a:lnTo>
                      <a:pt x="7317" y="15228"/>
                    </a:lnTo>
                    <a:lnTo>
                      <a:pt x="7098" y="15540"/>
                    </a:lnTo>
                    <a:lnTo>
                      <a:pt x="7055" y="15384"/>
                    </a:lnTo>
                    <a:lnTo>
                      <a:pt x="7010" y="15462"/>
                    </a:lnTo>
                    <a:lnTo>
                      <a:pt x="6966" y="15540"/>
                    </a:lnTo>
                    <a:lnTo>
                      <a:pt x="6791" y="15617"/>
                    </a:lnTo>
                    <a:lnTo>
                      <a:pt x="6659" y="15695"/>
                    </a:lnTo>
                    <a:lnTo>
                      <a:pt x="6529" y="15851"/>
                    </a:lnTo>
                    <a:lnTo>
                      <a:pt x="6397" y="16006"/>
                    </a:lnTo>
                    <a:lnTo>
                      <a:pt x="6265" y="16006"/>
                    </a:lnTo>
                    <a:lnTo>
                      <a:pt x="6134" y="15773"/>
                    </a:lnTo>
                    <a:lnTo>
                      <a:pt x="6002" y="15617"/>
                    </a:lnTo>
                    <a:lnTo>
                      <a:pt x="5959" y="15540"/>
                    </a:lnTo>
                    <a:lnTo>
                      <a:pt x="5914" y="15540"/>
                    </a:lnTo>
                    <a:lnTo>
                      <a:pt x="5871" y="15695"/>
                    </a:lnTo>
                    <a:lnTo>
                      <a:pt x="5827" y="15928"/>
                    </a:lnTo>
                    <a:lnTo>
                      <a:pt x="5740" y="16084"/>
                    </a:lnTo>
                    <a:lnTo>
                      <a:pt x="5652" y="16162"/>
                    </a:lnTo>
                    <a:lnTo>
                      <a:pt x="5608" y="16162"/>
                    </a:lnTo>
                    <a:lnTo>
                      <a:pt x="5565" y="16316"/>
                    </a:lnTo>
                    <a:lnTo>
                      <a:pt x="5476" y="16472"/>
                    </a:lnTo>
                    <a:lnTo>
                      <a:pt x="5345" y="16549"/>
                    </a:lnTo>
                    <a:lnTo>
                      <a:pt x="5171" y="16549"/>
                    </a:lnTo>
                    <a:lnTo>
                      <a:pt x="5082" y="16472"/>
                    </a:lnTo>
                    <a:lnTo>
                      <a:pt x="4995" y="16394"/>
                    </a:lnTo>
                    <a:lnTo>
                      <a:pt x="4950" y="16316"/>
                    </a:lnTo>
                    <a:lnTo>
                      <a:pt x="4863" y="16162"/>
                    </a:lnTo>
                    <a:lnTo>
                      <a:pt x="4645" y="16162"/>
                    </a:lnTo>
                    <a:lnTo>
                      <a:pt x="4556" y="16006"/>
                    </a:lnTo>
                    <a:lnTo>
                      <a:pt x="4469" y="15928"/>
                    </a:lnTo>
                    <a:lnTo>
                      <a:pt x="4426" y="15773"/>
                    </a:lnTo>
                    <a:lnTo>
                      <a:pt x="4337" y="15617"/>
                    </a:lnTo>
                    <a:lnTo>
                      <a:pt x="4294" y="15384"/>
                    </a:lnTo>
                    <a:lnTo>
                      <a:pt x="4206" y="15228"/>
                    </a:lnTo>
                    <a:lnTo>
                      <a:pt x="4162" y="15151"/>
                    </a:lnTo>
                    <a:lnTo>
                      <a:pt x="4206" y="15073"/>
                    </a:lnTo>
                    <a:lnTo>
                      <a:pt x="4294" y="14919"/>
                    </a:lnTo>
                    <a:lnTo>
                      <a:pt x="4294" y="14841"/>
                    </a:lnTo>
                    <a:lnTo>
                      <a:pt x="4206" y="14685"/>
                    </a:lnTo>
                    <a:lnTo>
                      <a:pt x="3724" y="15695"/>
                    </a:lnTo>
                    <a:lnTo>
                      <a:pt x="3549" y="16084"/>
                    </a:lnTo>
                    <a:lnTo>
                      <a:pt x="3417" y="16394"/>
                    </a:lnTo>
                    <a:lnTo>
                      <a:pt x="3374" y="16549"/>
                    </a:lnTo>
                    <a:lnTo>
                      <a:pt x="3285" y="16705"/>
                    </a:lnTo>
                    <a:lnTo>
                      <a:pt x="3111" y="16783"/>
                    </a:lnTo>
                    <a:lnTo>
                      <a:pt x="2936" y="16938"/>
                    </a:lnTo>
                    <a:lnTo>
                      <a:pt x="2804" y="17094"/>
                    </a:lnTo>
                    <a:lnTo>
                      <a:pt x="2761" y="17249"/>
                    </a:lnTo>
                    <a:lnTo>
                      <a:pt x="2410" y="17715"/>
                    </a:lnTo>
                    <a:lnTo>
                      <a:pt x="2366" y="17793"/>
                    </a:lnTo>
                    <a:lnTo>
                      <a:pt x="2366" y="17870"/>
                    </a:lnTo>
                    <a:lnTo>
                      <a:pt x="2410" y="18259"/>
                    </a:lnTo>
                    <a:lnTo>
                      <a:pt x="2322" y="18259"/>
                    </a:lnTo>
                    <a:lnTo>
                      <a:pt x="2278" y="18415"/>
                    </a:lnTo>
                    <a:lnTo>
                      <a:pt x="2278" y="18493"/>
                    </a:lnTo>
                    <a:lnTo>
                      <a:pt x="2146" y="18570"/>
                    </a:lnTo>
                    <a:lnTo>
                      <a:pt x="2059" y="18647"/>
                    </a:lnTo>
                    <a:lnTo>
                      <a:pt x="2016" y="18802"/>
                    </a:lnTo>
                    <a:lnTo>
                      <a:pt x="2059" y="18880"/>
                    </a:lnTo>
                    <a:lnTo>
                      <a:pt x="2059" y="19191"/>
                    </a:lnTo>
                    <a:lnTo>
                      <a:pt x="2016" y="19269"/>
                    </a:lnTo>
                    <a:lnTo>
                      <a:pt x="1971" y="19347"/>
                    </a:lnTo>
                    <a:lnTo>
                      <a:pt x="1797" y="19580"/>
                    </a:lnTo>
                    <a:lnTo>
                      <a:pt x="1665" y="19658"/>
                    </a:lnTo>
                    <a:lnTo>
                      <a:pt x="1577" y="19658"/>
                    </a:lnTo>
                    <a:lnTo>
                      <a:pt x="1446" y="19812"/>
                    </a:lnTo>
                    <a:lnTo>
                      <a:pt x="1401" y="20279"/>
                    </a:lnTo>
                    <a:lnTo>
                      <a:pt x="1401" y="20357"/>
                    </a:lnTo>
                    <a:lnTo>
                      <a:pt x="1358" y="20435"/>
                    </a:lnTo>
                    <a:lnTo>
                      <a:pt x="1183" y="20512"/>
                    </a:lnTo>
                    <a:lnTo>
                      <a:pt x="701" y="20979"/>
                    </a:lnTo>
                    <a:lnTo>
                      <a:pt x="526" y="21133"/>
                    </a:lnTo>
                    <a:lnTo>
                      <a:pt x="394" y="21211"/>
                    </a:lnTo>
                    <a:lnTo>
                      <a:pt x="219" y="21367"/>
                    </a:lnTo>
                    <a:lnTo>
                      <a:pt x="87" y="21522"/>
                    </a:lnTo>
                    <a:lnTo>
                      <a:pt x="0" y="21600"/>
                    </a:lnTo>
                    <a:lnTo>
                      <a:pt x="483" y="21600"/>
                    </a:lnTo>
                    <a:lnTo>
                      <a:pt x="1840" y="21211"/>
                    </a:lnTo>
                    <a:lnTo>
                      <a:pt x="2278" y="21133"/>
                    </a:lnTo>
                    <a:lnTo>
                      <a:pt x="2936" y="20979"/>
                    </a:lnTo>
                    <a:lnTo>
                      <a:pt x="3768" y="20746"/>
                    </a:lnTo>
                    <a:lnTo>
                      <a:pt x="4775" y="20512"/>
                    </a:lnTo>
                    <a:lnTo>
                      <a:pt x="4820" y="20357"/>
                    </a:lnTo>
                    <a:lnTo>
                      <a:pt x="5082" y="20279"/>
                    </a:lnTo>
                    <a:lnTo>
                      <a:pt x="5520" y="20123"/>
                    </a:lnTo>
                    <a:lnTo>
                      <a:pt x="5565" y="20279"/>
                    </a:lnTo>
                    <a:lnTo>
                      <a:pt x="6353" y="20201"/>
                    </a:lnTo>
                    <a:lnTo>
                      <a:pt x="7711" y="19890"/>
                    </a:lnTo>
                    <a:lnTo>
                      <a:pt x="7843" y="19890"/>
                    </a:lnTo>
                    <a:lnTo>
                      <a:pt x="8499" y="19736"/>
                    </a:lnTo>
                    <a:lnTo>
                      <a:pt x="8894" y="19580"/>
                    </a:lnTo>
                    <a:lnTo>
                      <a:pt x="9902" y="19347"/>
                    </a:lnTo>
                    <a:lnTo>
                      <a:pt x="10078" y="19347"/>
                    </a:lnTo>
                    <a:lnTo>
                      <a:pt x="10953" y="19036"/>
                    </a:lnTo>
                    <a:lnTo>
                      <a:pt x="11567" y="18880"/>
                    </a:lnTo>
                    <a:lnTo>
                      <a:pt x="12356" y="18647"/>
                    </a:lnTo>
                    <a:lnTo>
                      <a:pt x="12575" y="18570"/>
                    </a:lnTo>
                    <a:lnTo>
                      <a:pt x="13495" y="18337"/>
                    </a:lnTo>
                    <a:lnTo>
                      <a:pt x="13714" y="18259"/>
                    </a:lnTo>
                    <a:lnTo>
                      <a:pt x="14502" y="18026"/>
                    </a:lnTo>
                    <a:lnTo>
                      <a:pt x="14853" y="17870"/>
                    </a:lnTo>
                    <a:lnTo>
                      <a:pt x="15598" y="17637"/>
                    </a:lnTo>
                    <a:lnTo>
                      <a:pt x="15992" y="17481"/>
                    </a:lnTo>
                    <a:lnTo>
                      <a:pt x="16342" y="17327"/>
                    </a:lnTo>
                    <a:lnTo>
                      <a:pt x="17525" y="16938"/>
                    </a:lnTo>
                    <a:lnTo>
                      <a:pt x="18007" y="16783"/>
                    </a:lnTo>
                    <a:lnTo>
                      <a:pt x="18664" y="16549"/>
                    </a:lnTo>
                    <a:lnTo>
                      <a:pt x="19760" y="16162"/>
                    </a:lnTo>
                    <a:lnTo>
                      <a:pt x="19848" y="16084"/>
                    </a:lnTo>
                    <a:lnTo>
                      <a:pt x="20286" y="15928"/>
                    </a:lnTo>
                    <a:lnTo>
                      <a:pt x="20899" y="15695"/>
                    </a:lnTo>
                    <a:lnTo>
                      <a:pt x="21074" y="15617"/>
                    </a:lnTo>
                    <a:lnTo>
                      <a:pt x="21030" y="15462"/>
                    </a:lnTo>
                    <a:lnTo>
                      <a:pt x="21030" y="15384"/>
                    </a:lnTo>
                    <a:lnTo>
                      <a:pt x="21117" y="15384"/>
                    </a:lnTo>
                    <a:lnTo>
                      <a:pt x="21117" y="15462"/>
                    </a:lnTo>
                    <a:lnTo>
                      <a:pt x="21206" y="15540"/>
                    </a:lnTo>
                    <a:lnTo>
                      <a:pt x="21381" y="15462"/>
                    </a:lnTo>
                    <a:lnTo>
                      <a:pt x="21249" y="15462"/>
                    </a:lnTo>
                    <a:lnTo>
                      <a:pt x="21249" y="15306"/>
                    </a:lnTo>
                    <a:lnTo>
                      <a:pt x="21206" y="15073"/>
                    </a:lnTo>
                    <a:lnTo>
                      <a:pt x="21206" y="14996"/>
                    </a:lnTo>
                    <a:lnTo>
                      <a:pt x="21249" y="14919"/>
                    </a:lnTo>
                    <a:lnTo>
                      <a:pt x="21338" y="14919"/>
                    </a:lnTo>
                    <a:lnTo>
                      <a:pt x="21425" y="14996"/>
                    </a:lnTo>
                    <a:lnTo>
                      <a:pt x="21468" y="15151"/>
                    </a:lnTo>
                    <a:lnTo>
                      <a:pt x="21468" y="15306"/>
                    </a:lnTo>
                    <a:lnTo>
                      <a:pt x="21513" y="15462"/>
                    </a:lnTo>
                    <a:lnTo>
                      <a:pt x="21600" y="15384"/>
                    </a:lnTo>
                    <a:lnTo>
                      <a:pt x="21556" y="15151"/>
                    </a:lnTo>
                    <a:lnTo>
                      <a:pt x="21381" y="14685"/>
                    </a:lnTo>
                    <a:lnTo>
                      <a:pt x="21293" y="14374"/>
                    </a:lnTo>
                    <a:lnTo>
                      <a:pt x="21206" y="14219"/>
                    </a:lnTo>
                    <a:lnTo>
                      <a:pt x="21117" y="13830"/>
                    </a:lnTo>
                    <a:lnTo>
                      <a:pt x="21030" y="13598"/>
                    </a:lnTo>
                    <a:lnTo>
                      <a:pt x="20987" y="13442"/>
                    </a:lnTo>
                    <a:lnTo>
                      <a:pt x="20943" y="13364"/>
                    </a:lnTo>
                    <a:lnTo>
                      <a:pt x="20812" y="13364"/>
                    </a:lnTo>
                    <a:lnTo>
                      <a:pt x="20768" y="13442"/>
                    </a:lnTo>
                    <a:lnTo>
                      <a:pt x="20723" y="13598"/>
                    </a:lnTo>
                    <a:lnTo>
                      <a:pt x="20680" y="13598"/>
                    </a:lnTo>
                    <a:lnTo>
                      <a:pt x="20548" y="13442"/>
                    </a:lnTo>
                    <a:lnTo>
                      <a:pt x="20286" y="13442"/>
                    </a:lnTo>
                    <a:lnTo>
                      <a:pt x="20199" y="13364"/>
                    </a:lnTo>
                    <a:lnTo>
                      <a:pt x="20067" y="13364"/>
                    </a:lnTo>
                    <a:lnTo>
                      <a:pt x="20067" y="13598"/>
                    </a:lnTo>
                    <a:lnTo>
                      <a:pt x="20110" y="13753"/>
                    </a:lnTo>
                    <a:lnTo>
                      <a:pt x="20067" y="13830"/>
                    </a:lnTo>
                    <a:lnTo>
                      <a:pt x="19803" y="13830"/>
                    </a:lnTo>
                    <a:lnTo>
                      <a:pt x="19760" y="13907"/>
                    </a:lnTo>
                    <a:lnTo>
                      <a:pt x="19716" y="13907"/>
                    </a:lnTo>
                    <a:lnTo>
                      <a:pt x="19673" y="14063"/>
                    </a:lnTo>
                    <a:lnTo>
                      <a:pt x="19629" y="13985"/>
                    </a:lnTo>
                    <a:lnTo>
                      <a:pt x="19629" y="13830"/>
                    </a:lnTo>
                    <a:lnTo>
                      <a:pt x="19584" y="13675"/>
                    </a:lnTo>
                    <a:lnTo>
                      <a:pt x="19584" y="13598"/>
                    </a:lnTo>
                    <a:lnTo>
                      <a:pt x="19497" y="13598"/>
                    </a:lnTo>
                    <a:lnTo>
                      <a:pt x="19409" y="13520"/>
                    </a:lnTo>
                    <a:lnTo>
                      <a:pt x="19278" y="13520"/>
                    </a:lnTo>
                    <a:lnTo>
                      <a:pt x="19234" y="13442"/>
                    </a:lnTo>
                    <a:lnTo>
                      <a:pt x="19234" y="13364"/>
                    </a:lnTo>
                    <a:lnTo>
                      <a:pt x="19147" y="13364"/>
                    </a:lnTo>
                    <a:lnTo>
                      <a:pt x="19058" y="13286"/>
                    </a:lnTo>
                    <a:lnTo>
                      <a:pt x="18971" y="13131"/>
                    </a:lnTo>
                    <a:lnTo>
                      <a:pt x="18971" y="12898"/>
                    </a:lnTo>
                    <a:lnTo>
                      <a:pt x="18928" y="12742"/>
                    </a:lnTo>
                    <a:lnTo>
                      <a:pt x="18928" y="12588"/>
                    </a:lnTo>
                    <a:lnTo>
                      <a:pt x="18884" y="12510"/>
                    </a:lnTo>
                    <a:lnTo>
                      <a:pt x="18839" y="12510"/>
                    </a:lnTo>
                    <a:lnTo>
                      <a:pt x="18796" y="12588"/>
                    </a:lnTo>
                    <a:lnTo>
                      <a:pt x="18752" y="12664"/>
                    </a:lnTo>
                    <a:lnTo>
                      <a:pt x="18664" y="12664"/>
                    </a:lnTo>
                    <a:lnTo>
                      <a:pt x="18621" y="12588"/>
                    </a:lnTo>
                    <a:lnTo>
                      <a:pt x="18533" y="12432"/>
                    </a:lnTo>
                    <a:lnTo>
                      <a:pt x="18445" y="12432"/>
                    </a:lnTo>
                    <a:lnTo>
                      <a:pt x="18358" y="12510"/>
                    </a:lnTo>
                    <a:lnTo>
                      <a:pt x="18270" y="12510"/>
                    </a:lnTo>
                    <a:lnTo>
                      <a:pt x="18183" y="12432"/>
                    </a:lnTo>
                    <a:lnTo>
                      <a:pt x="18051" y="12432"/>
                    </a:lnTo>
                    <a:lnTo>
                      <a:pt x="18007" y="12354"/>
                    </a:lnTo>
                    <a:lnTo>
                      <a:pt x="18007" y="12277"/>
                    </a:lnTo>
                    <a:lnTo>
                      <a:pt x="18094" y="12277"/>
                    </a:lnTo>
                    <a:lnTo>
                      <a:pt x="18183" y="12199"/>
                    </a:lnTo>
                    <a:lnTo>
                      <a:pt x="18226" y="12199"/>
                    </a:lnTo>
                    <a:lnTo>
                      <a:pt x="18226" y="11810"/>
                    </a:lnTo>
                    <a:lnTo>
                      <a:pt x="18315" y="11810"/>
                    </a:lnTo>
                    <a:lnTo>
                      <a:pt x="18315" y="12199"/>
                    </a:lnTo>
                    <a:lnTo>
                      <a:pt x="18533" y="12199"/>
                    </a:lnTo>
                    <a:lnTo>
                      <a:pt x="18577" y="12277"/>
                    </a:lnTo>
                    <a:lnTo>
                      <a:pt x="18709" y="12277"/>
                    </a:lnTo>
                    <a:lnTo>
                      <a:pt x="18796" y="12199"/>
                    </a:lnTo>
                    <a:lnTo>
                      <a:pt x="18971" y="12199"/>
                    </a:lnTo>
                    <a:lnTo>
                      <a:pt x="19058" y="12277"/>
                    </a:lnTo>
                    <a:lnTo>
                      <a:pt x="19103" y="12354"/>
                    </a:lnTo>
                    <a:lnTo>
                      <a:pt x="19103" y="12742"/>
                    </a:lnTo>
                    <a:lnTo>
                      <a:pt x="19234" y="12898"/>
                    </a:lnTo>
                    <a:lnTo>
                      <a:pt x="19322" y="12820"/>
                    </a:lnTo>
                    <a:lnTo>
                      <a:pt x="19409" y="13053"/>
                    </a:lnTo>
                    <a:lnTo>
                      <a:pt x="19541" y="13053"/>
                    </a:lnTo>
                    <a:lnTo>
                      <a:pt x="19584" y="13131"/>
                    </a:lnTo>
                    <a:lnTo>
                      <a:pt x="19716" y="13442"/>
                    </a:lnTo>
                    <a:lnTo>
                      <a:pt x="19803" y="13286"/>
                    </a:lnTo>
                    <a:lnTo>
                      <a:pt x="19891" y="13131"/>
                    </a:lnTo>
                    <a:lnTo>
                      <a:pt x="19935" y="13053"/>
                    </a:lnTo>
                    <a:lnTo>
                      <a:pt x="20067" y="13053"/>
                    </a:lnTo>
                    <a:lnTo>
                      <a:pt x="20067" y="12975"/>
                    </a:lnTo>
                    <a:lnTo>
                      <a:pt x="20110" y="12820"/>
                    </a:lnTo>
                    <a:lnTo>
                      <a:pt x="20110" y="12742"/>
                    </a:lnTo>
                    <a:lnTo>
                      <a:pt x="20067" y="12664"/>
                    </a:lnTo>
                    <a:lnTo>
                      <a:pt x="20023" y="12588"/>
                    </a:lnTo>
                    <a:lnTo>
                      <a:pt x="19848" y="12588"/>
                    </a:lnTo>
                    <a:lnTo>
                      <a:pt x="19891" y="12432"/>
                    </a:lnTo>
                    <a:lnTo>
                      <a:pt x="19891" y="12277"/>
                    </a:lnTo>
                    <a:lnTo>
                      <a:pt x="19803" y="12199"/>
                    </a:lnTo>
                    <a:lnTo>
                      <a:pt x="19760" y="12199"/>
                    </a:lnTo>
                    <a:lnTo>
                      <a:pt x="19716" y="12277"/>
                    </a:lnTo>
                    <a:lnTo>
                      <a:pt x="19673" y="12277"/>
                    </a:lnTo>
                    <a:lnTo>
                      <a:pt x="19629" y="12199"/>
                    </a:lnTo>
                    <a:lnTo>
                      <a:pt x="19584" y="12043"/>
                    </a:lnTo>
                    <a:lnTo>
                      <a:pt x="19541" y="12043"/>
                    </a:lnTo>
                    <a:lnTo>
                      <a:pt x="19541" y="11965"/>
                    </a:lnTo>
                    <a:lnTo>
                      <a:pt x="19454" y="12043"/>
                    </a:lnTo>
                    <a:lnTo>
                      <a:pt x="19365" y="12043"/>
                    </a:lnTo>
                    <a:lnTo>
                      <a:pt x="19234" y="11965"/>
                    </a:lnTo>
                    <a:lnTo>
                      <a:pt x="19103" y="11810"/>
                    </a:lnTo>
                    <a:lnTo>
                      <a:pt x="19015" y="11732"/>
                    </a:lnTo>
                    <a:lnTo>
                      <a:pt x="18796" y="11421"/>
                    </a:lnTo>
                    <a:lnTo>
                      <a:pt x="18709" y="11344"/>
                    </a:lnTo>
                    <a:lnTo>
                      <a:pt x="18621" y="11033"/>
                    </a:lnTo>
                    <a:lnTo>
                      <a:pt x="18533" y="11033"/>
                    </a:lnTo>
                    <a:lnTo>
                      <a:pt x="18445" y="10878"/>
                    </a:lnTo>
                    <a:lnTo>
                      <a:pt x="18402" y="10722"/>
                    </a:lnTo>
                    <a:lnTo>
                      <a:pt x="18358" y="10722"/>
                    </a:lnTo>
                    <a:lnTo>
                      <a:pt x="18315" y="10644"/>
                    </a:lnTo>
                    <a:lnTo>
                      <a:pt x="18315" y="10411"/>
                    </a:lnTo>
                    <a:lnTo>
                      <a:pt x="18402" y="10411"/>
                    </a:lnTo>
                    <a:lnTo>
                      <a:pt x="18577" y="10722"/>
                    </a:lnTo>
                    <a:lnTo>
                      <a:pt x="18621" y="10800"/>
                    </a:lnTo>
                    <a:lnTo>
                      <a:pt x="18664" y="10956"/>
                    </a:lnTo>
                    <a:lnTo>
                      <a:pt x="18839" y="11111"/>
                    </a:lnTo>
                    <a:lnTo>
                      <a:pt x="19103" y="11499"/>
                    </a:lnTo>
                    <a:lnTo>
                      <a:pt x="19190" y="11654"/>
                    </a:lnTo>
                    <a:lnTo>
                      <a:pt x="19278" y="11654"/>
                    </a:lnTo>
                    <a:lnTo>
                      <a:pt x="19365" y="11732"/>
                    </a:lnTo>
                    <a:lnTo>
                      <a:pt x="19584" y="11732"/>
                    </a:lnTo>
                    <a:lnTo>
                      <a:pt x="19673" y="11654"/>
                    </a:lnTo>
                    <a:lnTo>
                      <a:pt x="19673" y="11499"/>
                    </a:lnTo>
                    <a:lnTo>
                      <a:pt x="19629" y="11421"/>
                    </a:lnTo>
                    <a:lnTo>
                      <a:pt x="19541" y="11421"/>
                    </a:lnTo>
                    <a:lnTo>
                      <a:pt x="19454" y="11499"/>
                    </a:lnTo>
                    <a:lnTo>
                      <a:pt x="19365" y="11499"/>
                    </a:lnTo>
                    <a:lnTo>
                      <a:pt x="19365" y="11344"/>
                    </a:lnTo>
                    <a:lnTo>
                      <a:pt x="19454" y="11267"/>
                    </a:lnTo>
                    <a:lnTo>
                      <a:pt x="19454" y="11189"/>
                    </a:lnTo>
                    <a:lnTo>
                      <a:pt x="19409" y="11111"/>
                    </a:lnTo>
                    <a:lnTo>
                      <a:pt x="19322" y="11111"/>
                    </a:lnTo>
                    <a:lnTo>
                      <a:pt x="19322" y="11033"/>
                    </a:lnTo>
                    <a:lnTo>
                      <a:pt x="19409" y="10878"/>
                    </a:lnTo>
                    <a:lnTo>
                      <a:pt x="19365" y="10800"/>
                    </a:lnTo>
                    <a:lnTo>
                      <a:pt x="19409" y="10722"/>
                    </a:lnTo>
                    <a:lnTo>
                      <a:pt x="19497" y="10722"/>
                    </a:lnTo>
                    <a:lnTo>
                      <a:pt x="19584" y="10878"/>
                    </a:lnTo>
                    <a:lnTo>
                      <a:pt x="19629" y="10800"/>
                    </a:lnTo>
                    <a:lnTo>
                      <a:pt x="19673" y="10800"/>
                    </a:lnTo>
                    <a:lnTo>
                      <a:pt x="19716" y="10878"/>
                    </a:lnTo>
                    <a:lnTo>
                      <a:pt x="19760" y="11033"/>
                    </a:lnTo>
                    <a:lnTo>
                      <a:pt x="19803" y="11033"/>
                    </a:lnTo>
                    <a:lnTo>
                      <a:pt x="19848" y="11189"/>
                    </a:lnTo>
                    <a:lnTo>
                      <a:pt x="19891" y="11189"/>
                    </a:lnTo>
                    <a:lnTo>
                      <a:pt x="19891" y="11033"/>
                    </a:lnTo>
                    <a:lnTo>
                      <a:pt x="19848" y="10956"/>
                    </a:lnTo>
                    <a:lnTo>
                      <a:pt x="19891" y="10800"/>
                    </a:lnTo>
                    <a:lnTo>
                      <a:pt x="19891" y="10567"/>
                    </a:lnTo>
                    <a:lnTo>
                      <a:pt x="19848" y="10411"/>
                    </a:lnTo>
                    <a:lnTo>
                      <a:pt x="19716" y="10411"/>
                    </a:lnTo>
                    <a:lnTo>
                      <a:pt x="19629" y="10256"/>
                    </a:lnTo>
                    <a:lnTo>
                      <a:pt x="19541" y="10179"/>
                    </a:lnTo>
                    <a:lnTo>
                      <a:pt x="19365" y="10179"/>
                    </a:lnTo>
                    <a:lnTo>
                      <a:pt x="19322" y="10256"/>
                    </a:lnTo>
                    <a:lnTo>
                      <a:pt x="19278" y="10179"/>
                    </a:lnTo>
                    <a:lnTo>
                      <a:pt x="19234" y="10101"/>
                    </a:lnTo>
                    <a:lnTo>
                      <a:pt x="19278" y="10023"/>
                    </a:lnTo>
                    <a:lnTo>
                      <a:pt x="19322" y="10023"/>
                    </a:lnTo>
                    <a:lnTo>
                      <a:pt x="19454" y="9946"/>
                    </a:lnTo>
                    <a:lnTo>
                      <a:pt x="19584" y="9946"/>
                    </a:lnTo>
                    <a:lnTo>
                      <a:pt x="19629" y="9868"/>
                    </a:lnTo>
                    <a:lnTo>
                      <a:pt x="19629" y="9712"/>
                    </a:lnTo>
                    <a:lnTo>
                      <a:pt x="19541" y="9712"/>
                    </a:lnTo>
                    <a:lnTo>
                      <a:pt x="19409" y="9790"/>
                    </a:lnTo>
                    <a:lnTo>
                      <a:pt x="19322" y="9712"/>
                    </a:lnTo>
                    <a:lnTo>
                      <a:pt x="19234" y="9635"/>
                    </a:lnTo>
                    <a:lnTo>
                      <a:pt x="19103" y="9635"/>
                    </a:lnTo>
                    <a:lnTo>
                      <a:pt x="18971" y="9712"/>
                    </a:lnTo>
                    <a:lnTo>
                      <a:pt x="18928" y="9712"/>
                    </a:lnTo>
                    <a:lnTo>
                      <a:pt x="18884" y="9557"/>
                    </a:lnTo>
                    <a:lnTo>
                      <a:pt x="18796" y="9479"/>
                    </a:lnTo>
                    <a:lnTo>
                      <a:pt x="18796" y="9323"/>
                    </a:lnTo>
                    <a:lnTo>
                      <a:pt x="18752" y="9168"/>
                    </a:lnTo>
                    <a:lnTo>
                      <a:pt x="18664" y="9090"/>
                    </a:lnTo>
                    <a:lnTo>
                      <a:pt x="18533" y="8936"/>
                    </a:lnTo>
                    <a:lnTo>
                      <a:pt x="18445" y="8858"/>
                    </a:lnTo>
                    <a:lnTo>
                      <a:pt x="18315" y="8625"/>
                    </a:lnTo>
                    <a:lnTo>
                      <a:pt x="18270" y="8625"/>
                    </a:lnTo>
                    <a:lnTo>
                      <a:pt x="18183" y="8547"/>
                    </a:lnTo>
                    <a:lnTo>
                      <a:pt x="18139" y="8391"/>
                    </a:lnTo>
                    <a:lnTo>
                      <a:pt x="18051" y="8236"/>
                    </a:lnTo>
                    <a:lnTo>
                      <a:pt x="17964" y="8158"/>
                    </a:lnTo>
                    <a:lnTo>
                      <a:pt x="17919" y="8158"/>
                    </a:lnTo>
                    <a:lnTo>
                      <a:pt x="17832" y="8002"/>
                    </a:lnTo>
                    <a:lnTo>
                      <a:pt x="17657" y="7693"/>
                    </a:lnTo>
                    <a:lnTo>
                      <a:pt x="17613" y="7537"/>
                    </a:lnTo>
                    <a:lnTo>
                      <a:pt x="17570" y="7459"/>
                    </a:lnTo>
                    <a:lnTo>
                      <a:pt x="17657" y="7459"/>
                    </a:lnTo>
                    <a:lnTo>
                      <a:pt x="17876" y="7770"/>
                    </a:lnTo>
                    <a:lnTo>
                      <a:pt x="17919" y="7925"/>
                    </a:lnTo>
                    <a:lnTo>
                      <a:pt x="18007" y="8002"/>
                    </a:lnTo>
                    <a:lnTo>
                      <a:pt x="18094" y="8080"/>
                    </a:lnTo>
                    <a:lnTo>
                      <a:pt x="18226" y="8158"/>
                    </a:lnTo>
                    <a:lnTo>
                      <a:pt x="18270" y="8314"/>
                    </a:lnTo>
                    <a:lnTo>
                      <a:pt x="18358" y="8469"/>
                    </a:lnTo>
                    <a:lnTo>
                      <a:pt x="18445" y="8547"/>
                    </a:lnTo>
                    <a:lnTo>
                      <a:pt x="18577" y="8625"/>
                    </a:lnTo>
                    <a:lnTo>
                      <a:pt x="18621" y="8702"/>
                    </a:lnTo>
                    <a:lnTo>
                      <a:pt x="18709" y="8780"/>
                    </a:lnTo>
                    <a:lnTo>
                      <a:pt x="18796" y="8858"/>
                    </a:lnTo>
                    <a:lnTo>
                      <a:pt x="18884" y="8936"/>
                    </a:lnTo>
                    <a:lnTo>
                      <a:pt x="18928" y="9090"/>
                    </a:lnTo>
                    <a:lnTo>
                      <a:pt x="18971" y="9323"/>
                    </a:lnTo>
                    <a:lnTo>
                      <a:pt x="19015" y="9323"/>
                    </a:lnTo>
                    <a:lnTo>
                      <a:pt x="19058" y="9246"/>
                    </a:lnTo>
                    <a:lnTo>
                      <a:pt x="19103" y="9168"/>
                    </a:lnTo>
                    <a:lnTo>
                      <a:pt x="19147" y="9168"/>
                    </a:lnTo>
                    <a:lnTo>
                      <a:pt x="19234" y="9323"/>
                    </a:lnTo>
                    <a:lnTo>
                      <a:pt x="19322" y="9323"/>
                    </a:lnTo>
                    <a:lnTo>
                      <a:pt x="19454" y="9401"/>
                    </a:lnTo>
                    <a:lnTo>
                      <a:pt x="19497" y="9323"/>
                    </a:lnTo>
                    <a:lnTo>
                      <a:pt x="19497" y="9168"/>
                    </a:lnTo>
                    <a:lnTo>
                      <a:pt x="19454" y="9090"/>
                    </a:lnTo>
                    <a:lnTo>
                      <a:pt x="19409" y="9012"/>
                    </a:lnTo>
                    <a:lnTo>
                      <a:pt x="19409" y="8936"/>
                    </a:lnTo>
                    <a:lnTo>
                      <a:pt x="19454" y="8780"/>
                    </a:lnTo>
                    <a:lnTo>
                      <a:pt x="19454" y="8547"/>
                    </a:lnTo>
                    <a:lnTo>
                      <a:pt x="19497" y="8547"/>
                    </a:lnTo>
                    <a:lnTo>
                      <a:pt x="19454" y="8391"/>
                    </a:lnTo>
                    <a:lnTo>
                      <a:pt x="19409" y="8391"/>
                    </a:lnTo>
                    <a:lnTo>
                      <a:pt x="19409" y="8158"/>
                    </a:lnTo>
                    <a:lnTo>
                      <a:pt x="19322" y="8080"/>
                    </a:lnTo>
                    <a:lnTo>
                      <a:pt x="19322" y="8002"/>
                    </a:lnTo>
                    <a:lnTo>
                      <a:pt x="19365" y="8002"/>
                    </a:lnTo>
                    <a:lnTo>
                      <a:pt x="19454" y="8080"/>
                    </a:lnTo>
                    <a:lnTo>
                      <a:pt x="19541" y="8002"/>
                    </a:lnTo>
                    <a:lnTo>
                      <a:pt x="19584" y="8080"/>
                    </a:lnTo>
                    <a:lnTo>
                      <a:pt x="19584" y="8002"/>
                    </a:lnTo>
                    <a:lnTo>
                      <a:pt x="19629" y="7847"/>
                    </a:lnTo>
                    <a:lnTo>
                      <a:pt x="19584" y="7693"/>
                    </a:lnTo>
                    <a:lnTo>
                      <a:pt x="19541" y="7537"/>
                    </a:lnTo>
                    <a:lnTo>
                      <a:pt x="19497" y="7537"/>
                    </a:lnTo>
                    <a:lnTo>
                      <a:pt x="19365" y="7459"/>
                    </a:lnTo>
                    <a:lnTo>
                      <a:pt x="19234" y="7459"/>
                    </a:lnTo>
                    <a:lnTo>
                      <a:pt x="19147" y="7381"/>
                    </a:lnTo>
                    <a:lnTo>
                      <a:pt x="18971" y="7226"/>
                    </a:lnTo>
                    <a:lnTo>
                      <a:pt x="18839" y="7381"/>
                    </a:lnTo>
                    <a:lnTo>
                      <a:pt x="18796" y="7304"/>
                    </a:lnTo>
                    <a:lnTo>
                      <a:pt x="18752" y="7148"/>
                    </a:lnTo>
                    <a:lnTo>
                      <a:pt x="18621" y="7148"/>
                    </a:lnTo>
                    <a:lnTo>
                      <a:pt x="18621" y="6993"/>
                    </a:lnTo>
                    <a:lnTo>
                      <a:pt x="18489" y="6759"/>
                    </a:lnTo>
                    <a:lnTo>
                      <a:pt x="18402" y="6681"/>
                    </a:lnTo>
                    <a:lnTo>
                      <a:pt x="18358" y="6604"/>
                    </a:lnTo>
                    <a:lnTo>
                      <a:pt x="18315" y="6604"/>
                    </a:lnTo>
                    <a:lnTo>
                      <a:pt x="18315" y="6759"/>
                    </a:lnTo>
                    <a:lnTo>
                      <a:pt x="18270" y="6759"/>
                    </a:lnTo>
                    <a:lnTo>
                      <a:pt x="18183" y="6604"/>
                    </a:lnTo>
                    <a:lnTo>
                      <a:pt x="18183" y="6527"/>
                    </a:lnTo>
                    <a:lnTo>
                      <a:pt x="18139" y="6527"/>
                    </a:lnTo>
                    <a:lnTo>
                      <a:pt x="18094" y="6681"/>
                    </a:lnTo>
                    <a:lnTo>
                      <a:pt x="18007" y="6681"/>
                    </a:lnTo>
                    <a:lnTo>
                      <a:pt x="17919" y="6604"/>
                    </a:lnTo>
                    <a:lnTo>
                      <a:pt x="17744" y="6604"/>
                    </a:lnTo>
                    <a:lnTo>
                      <a:pt x="17613" y="6527"/>
                    </a:lnTo>
                    <a:lnTo>
                      <a:pt x="17481" y="6449"/>
                    </a:lnTo>
                    <a:lnTo>
                      <a:pt x="17438" y="6449"/>
                    </a:lnTo>
                    <a:lnTo>
                      <a:pt x="17394" y="6372"/>
                    </a:lnTo>
                    <a:lnTo>
                      <a:pt x="17394" y="6216"/>
                    </a:lnTo>
                    <a:lnTo>
                      <a:pt x="17306" y="6138"/>
                    </a:lnTo>
                    <a:lnTo>
                      <a:pt x="17219" y="6060"/>
                    </a:lnTo>
                    <a:lnTo>
                      <a:pt x="17131" y="5905"/>
                    </a:lnTo>
                    <a:lnTo>
                      <a:pt x="17131" y="5827"/>
                    </a:lnTo>
                    <a:lnTo>
                      <a:pt x="17087" y="5827"/>
                    </a:lnTo>
                    <a:lnTo>
                      <a:pt x="17131" y="5594"/>
                    </a:lnTo>
                    <a:lnTo>
                      <a:pt x="17087" y="5438"/>
                    </a:lnTo>
                    <a:lnTo>
                      <a:pt x="17044" y="5362"/>
                    </a:lnTo>
                    <a:lnTo>
                      <a:pt x="17000" y="5438"/>
                    </a:lnTo>
                    <a:lnTo>
                      <a:pt x="16912" y="5594"/>
                    </a:lnTo>
                    <a:lnTo>
                      <a:pt x="16780" y="5672"/>
                    </a:lnTo>
                    <a:lnTo>
                      <a:pt x="16605" y="5905"/>
                    </a:lnTo>
                    <a:lnTo>
                      <a:pt x="16561" y="5983"/>
                    </a:lnTo>
                    <a:lnTo>
                      <a:pt x="16474" y="5983"/>
                    </a:lnTo>
                    <a:lnTo>
                      <a:pt x="16429" y="5827"/>
                    </a:lnTo>
                    <a:lnTo>
                      <a:pt x="16342" y="5749"/>
                    </a:lnTo>
                    <a:lnTo>
                      <a:pt x="16255" y="5516"/>
                    </a:lnTo>
                    <a:lnTo>
                      <a:pt x="16255" y="4895"/>
                    </a:lnTo>
                    <a:lnTo>
                      <a:pt x="16299" y="4740"/>
                    </a:lnTo>
                    <a:lnTo>
                      <a:pt x="16299" y="4584"/>
                    </a:lnTo>
                    <a:lnTo>
                      <a:pt x="16386" y="4273"/>
                    </a:lnTo>
                    <a:lnTo>
                      <a:pt x="16429" y="4196"/>
                    </a:lnTo>
                    <a:lnTo>
                      <a:pt x="16561" y="4041"/>
                    </a:lnTo>
                    <a:lnTo>
                      <a:pt x="16605" y="3963"/>
                    </a:lnTo>
                    <a:lnTo>
                      <a:pt x="16605" y="3652"/>
                    </a:lnTo>
                    <a:lnTo>
                      <a:pt x="16693" y="3496"/>
                    </a:lnTo>
                    <a:lnTo>
                      <a:pt x="16737" y="3496"/>
                    </a:lnTo>
                    <a:lnTo>
                      <a:pt x="16780" y="3341"/>
                    </a:lnTo>
                    <a:lnTo>
                      <a:pt x="16780" y="3263"/>
                    </a:lnTo>
                    <a:lnTo>
                      <a:pt x="16737" y="3030"/>
                    </a:lnTo>
                    <a:lnTo>
                      <a:pt x="16737" y="2720"/>
                    </a:lnTo>
                    <a:lnTo>
                      <a:pt x="16693" y="2486"/>
                    </a:lnTo>
                    <a:lnTo>
                      <a:pt x="16650" y="2331"/>
                    </a:lnTo>
                    <a:lnTo>
                      <a:pt x="16561" y="2253"/>
                    </a:lnTo>
                    <a:lnTo>
                      <a:pt x="16429" y="2098"/>
                    </a:lnTo>
                    <a:lnTo>
                      <a:pt x="16299" y="1942"/>
                    </a:lnTo>
                    <a:lnTo>
                      <a:pt x="16080" y="1942"/>
                    </a:lnTo>
                    <a:lnTo>
                      <a:pt x="16035" y="1864"/>
                    </a:lnTo>
                    <a:lnTo>
                      <a:pt x="15992" y="1632"/>
                    </a:lnTo>
                    <a:lnTo>
                      <a:pt x="15773" y="1554"/>
                    </a:lnTo>
                    <a:lnTo>
                      <a:pt x="15554" y="1554"/>
                    </a:lnTo>
                    <a:lnTo>
                      <a:pt x="15290" y="1399"/>
                    </a:lnTo>
                    <a:lnTo>
                      <a:pt x="15203" y="1243"/>
                    </a:lnTo>
                    <a:lnTo>
                      <a:pt x="15203" y="1010"/>
                    </a:lnTo>
                    <a:lnTo>
                      <a:pt x="15290" y="854"/>
                    </a:lnTo>
                    <a:lnTo>
                      <a:pt x="15335" y="699"/>
                    </a:lnTo>
                    <a:lnTo>
                      <a:pt x="15335" y="544"/>
                    </a:lnTo>
                    <a:lnTo>
                      <a:pt x="15247" y="467"/>
                    </a:lnTo>
                    <a:lnTo>
                      <a:pt x="15160" y="467"/>
                    </a:lnTo>
                    <a:lnTo>
                      <a:pt x="15071" y="389"/>
                    </a:lnTo>
                    <a:lnTo>
                      <a:pt x="14896" y="233"/>
                    </a:lnTo>
                    <a:lnTo>
                      <a:pt x="14853" y="311"/>
                    </a:lnTo>
                    <a:lnTo>
                      <a:pt x="14721" y="233"/>
                    </a:lnTo>
                    <a:lnTo>
                      <a:pt x="14634" y="233"/>
                    </a:lnTo>
                    <a:lnTo>
                      <a:pt x="14545" y="621"/>
                    </a:lnTo>
                    <a:lnTo>
                      <a:pt x="14502" y="854"/>
                    </a:lnTo>
                    <a:lnTo>
                      <a:pt x="14458" y="1243"/>
                    </a:lnTo>
                    <a:lnTo>
                      <a:pt x="14458" y="1477"/>
                    </a:lnTo>
                    <a:lnTo>
                      <a:pt x="14415" y="1477"/>
                    </a:lnTo>
                    <a:lnTo>
                      <a:pt x="13801" y="854"/>
                    </a:lnTo>
                    <a:lnTo>
                      <a:pt x="13188" y="311"/>
                    </a:lnTo>
                    <a:lnTo>
                      <a:pt x="12882" y="0"/>
                    </a:lnTo>
                    <a:lnTo>
                      <a:pt x="12793" y="311"/>
                    </a:lnTo>
                    <a:lnTo>
                      <a:pt x="12882" y="311"/>
                    </a:lnTo>
                    <a:lnTo>
                      <a:pt x="12793" y="621"/>
                    </a:lnTo>
                    <a:lnTo>
                      <a:pt x="12882" y="621"/>
                    </a:lnTo>
                    <a:lnTo>
                      <a:pt x="12750" y="1243"/>
                    </a:lnTo>
                    <a:lnTo>
                      <a:pt x="12793" y="1321"/>
                    </a:lnTo>
                    <a:lnTo>
                      <a:pt x="12750" y="1710"/>
                    </a:lnTo>
                    <a:lnTo>
                      <a:pt x="12837" y="1788"/>
                    </a:lnTo>
                    <a:lnTo>
                      <a:pt x="12837" y="1864"/>
                    </a:lnTo>
                    <a:lnTo>
                      <a:pt x="12793" y="2020"/>
                    </a:lnTo>
                    <a:lnTo>
                      <a:pt x="12662" y="2409"/>
                    </a:lnTo>
                    <a:lnTo>
                      <a:pt x="12531" y="2642"/>
                    </a:lnTo>
                    <a:lnTo>
                      <a:pt x="12531" y="2798"/>
                    </a:lnTo>
                    <a:lnTo>
                      <a:pt x="12575" y="2798"/>
                    </a:lnTo>
                    <a:lnTo>
                      <a:pt x="12486" y="3107"/>
                    </a:lnTo>
                    <a:lnTo>
                      <a:pt x="12399" y="3107"/>
                    </a:lnTo>
                    <a:lnTo>
                      <a:pt x="12356" y="3185"/>
                    </a:lnTo>
                    <a:lnTo>
                      <a:pt x="12267" y="3574"/>
                    </a:lnTo>
                    <a:lnTo>
                      <a:pt x="12180" y="3496"/>
                    </a:lnTo>
                    <a:lnTo>
                      <a:pt x="12137" y="3574"/>
                    </a:lnTo>
                    <a:lnTo>
                      <a:pt x="12092" y="3652"/>
                    </a:lnTo>
                    <a:lnTo>
                      <a:pt x="11961" y="4273"/>
                    </a:lnTo>
                    <a:lnTo>
                      <a:pt x="11917" y="4740"/>
                    </a:lnTo>
                    <a:lnTo>
                      <a:pt x="11522" y="4351"/>
                    </a:lnTo>
                    <a:lnTo>
                      <a:pt x="11522" y="4428"/>
                    </a:lnTo>
                    <a:lnTo>
                      <a:pt x="11435" y="4584"/>
                    </a:lnTo>
                    <a:lnTo>
                      <a:pt x="11392" y="4584"/>
                    </a:lnTo>
                    <a:lnTo>
                      <a:pt x="11392" y="4895"/>
                    </a:lnTo>
                    <a:lnTo>
                      <a:pt x="11347" y="4973"/>
                    </a:lnTo>
                    <a:lnTo>
                      <a:pt x="11347" y="5362"/>
                    </a:lnTo>
                    <a:lnTo>
                      <a:pt x="11304" y="5438"/>
                    </a:lnTo>
                    <a:lnTo>
                      <a:pt x="11260" y="5594"/>
                    </a:lnTo>
                    <a:lnTo>
                      <a:pt x="11217" y="5905"/>
                    </a:lnTo>
                    <a:lnTo>
                      <a:pt x="11172" y="6294"/>
                    </a:lnTo>
                    <a:lnTo>
                      <a:pt x="11128" y="6604"/>
                    </a:lnTo>
                    <a:lnTo>
                      <a:pt x="11128" y="6837"/>
                    </a:lnTo>
                    <a:lnTo>
                      <a:pt x="10998" y="7070"/>
                    </a:lnTo>
                    <a:lnTo>
                      <a:pt x="10953" y="7148"/>
                    </a:lnTo>
                    <a:lnTo>
                      <a:pt x="10909" y="7226"/>
                    </a:lnTo>
                    <a:close/>
                  </a:path>
                </a:pathLst>
              </a:custGeom>
              <a:solidFill>
                <a:srgbClr val="FFFF99"/>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grpSp>
        <p:sp>
          <p:nvSpPr>
            <p:cNvPr id="526" name="Kentucky"/>
            <p:cNvSpPr/>
            <p:nvPr/>
          </p:nvSpPr>
          <p:spPr>
            <a:xfrm>
              <a:off x="5391152" y="2785376"/>
              <a:ext cx="1174754" cy="65010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454" y="4881"/>
                  </a:moveTo>
                  <a:lnTo>
                    <a:pt x="19454" y="4700"/>
                  </a:lnTo>
                  <a:lnTo>
                    <a:pt x="19408" y="4519"/>
                  </a:lnTo>
                  <a:lnTo>
                    <a:pt x="19408" y="4248"/>
                  </a:lnTo>
                  <a:lnTo>
                    <a:pt x="19360" y="4067"/>
                  </a:lnTo>
                  <a:lnTo>
                    <a:pt x="19314" y="3615"/>
                  </a:lnTo>
                  <a:lnTo>
                    <a:pt x="19360" y="3525"/>
                  </a:lnTo>
                  <a:lnTo>
                    <a:pt x="19360" y="3615"/>
                  </a:lnTo>
                  <a:lnTo>
                    <a:pt x="19360" y="3525"/>
                  </a:lnTo>
                  <a:lnTo>
                    <a:pt x="19314" y="3434"/>
                  </a:lnTo>
                  <a:lnTo>
                    <a:pt x="19220" y="3163"/>
                  </a:lnTo>
                  <a:lnTo>
                    <a:pt x="19081" y="2982"/>
                  </a:lnTo>
                  <a:lnTo>
                    <a:pt x="18895" y="2712"/>
                  </a:lnTo>
                  <a:lnTo>
                    <a:pt x="18614" y="2621"/>
                  </a:lnTo>
                  <a:lnTo>
                    <a:pt x="18474" y="2440"/>
                  </a:lnTo>
                  <a:lnTo>
                    <a:pt x="18428" y="2079"/>
                  </a:lnTo>
                  <a:lnTo>
                    <a:pt x="18381" y="1898"/>
                  </a:lnTo>
                  <a:lnTo>
                    <a:pt x="18288" y="1536"/>
                  </a:lnTo>
                  <a:lnTo>
                    <a:pt x="18195" y="1536"/>
                  </a:lnTo>
                  <a:lnTo>
                    <a:pt x="17914" y="1807"/>
                  </a:lnTo>
                  <a:lnTo>
                    <a:pt x="17682" y="2169"/>
                  </a:lnTo>
                  <a:lnTo>
                    <a:pt x="17634" y="2530"/>
                  </a:lnTo>
                  <a:lnTo>
                    <a:pt x="17448" y="2530"/>
                  </a:lnTo>
                  <a:lnTo>
                    <a:pt x="17307" y="2621"/>
                  </a:lnTo>
                  <a:lnTo>
                    <a:pt x="17168" y="2802"/>
                  </a:lnTo>
                  <a:lnTo>
                    <a:pt x="17074" y="2621"/>
                  </a:lnTo>
                  <a:lnTo>
                    <a:pt x="16934" y="2440"/>
                  </a:lnTo>
                  <a:lnTo>
                    <a:pt x="16701" y="2349"/>
                  </a:lnTo>
                  <a:lnTo>
                    <a:pt x="16468" y="2260"/>
                  </a:lnTo>
                  <a:lnTo>
                    <a:pt x="16188" y="2440"/>
                  </a:lnTo>
                  <a:lnTo>
                    <a:pt x="16142" y="2712"/>
                  </a:lnTo>
                  <a:lnTo>
                    <a:pt x="16095" y="2802"/>
                  </a:lnTo>
                  <a:lnTo>
                    <a:pt x="15955" y="2802"/>
                  </a:lnTo>
                  <a:lnTo>
                    <a:pt x="15815" y="2712"/>
                  </a:lnTo>
                  <a:lnTo>
                    <a:pt x="15582" y="2440"/>
                  </a:lnTo>
                  <a:lnTo>
                    <a:pt x="15442" y="2169"/>
                  </a:lnTo>
                  <a:lnTo>
                    <a:pt x="15348" y="2079"/>
                  </a:lnTo>
                  <a:lnTo>
                    <a:pt x="15302" y="2079"/>
                  </a:lnTo>
                  <a:lnTo>
                    <a:pt x="15162" y="1988"/>
                  </a:lnTo>
                  <a:lnTo>
                    <a:pt x="14929" y="2079"/>
                  </a:lnTo>
                  <a:lnTo>
                    <a:pt x="14789" y="2079"/>
                  </a:lnTo>
                  <a:lnTo>
                    <a:pt x="14602" y="1988"/>
                  </a:lnTo>
                  <a:lnTo>
                    <a:pt x="14369" y="1898"/>
                  </a:lnTo>
                  <a:lnTo>
                    <a:pt x="14369" y="1446"/>
                  </a:lnTo>
                  <a:lnTo>
                    <a:pt x="14275" y="1175"/>
                  </a:lnTo>
                  <a:lnTo>
                    <a:pt x="14183" y="904"/>
                  </a:lnTo>
                  <a:lnTo>
                    <a:pt x="14089" y="722"/>
                  </a:lnTo>
                  <a:lnTo>
                    <a:pt x="14042" y="633"/>
                  </a:lnTo>
                  <a:lnTo>
                    <a:pt x="13950" y="452"/>
                  </a:lnTo>
                  <a:lnTo>
                    <a:pt x="13808" y="361"/>
                  </a:lnTo>
                  <a:lnTo>
                    <a:pt x="13716" y="272"/>
                  </a:lnTo>
                  <a:lnTo>
                    <a:pt x="13669" y="91"/>
                  </a:lnTo>
                  <a:lnTo>
                    <a:pt x="13623" y="0"/>
                  </a:lnTo>
                  <a:lnTo>
                    <a:pt x="13529" y="0"/>
                  </a:lnTo>
                  <a:lnTo>
                    <a:pt x="13435" y="181"/>
                  </a:lnTo>
                  <a:lnTo>
                    <a:pt x="13296" y="272"/>
                  </a:lnTo>
                  <a:lnTo>
                    <a:pt x="13110" y="361"/>
                  </a:lnTo>
                  <a:lnTo>
                    <a:pt x="13016" y="361"/>
                  </a:lnTo>
                  <a:lnTo>
                    <a:pt x="12876" y="272"/>
                  </a:lnTo>
                  <a:lnTo>
                    <a:pt x="12783" y="91"/>
                  </a:lnTo>
                  <a:lnTo>
                    <a:pt x="12689" y="91"/>
                  </a:lnTo>
                  <a:lnTo>
                    <a:pt x="12549" y="272"/>
                  </a:lnTo>
                  <a:lnTo>
                    <a:pt x="12410" y="542"/>
                  </a:lnTo>
                  <a:lnTo>
                    <a:pt x="12362" y="813"/>
                  </a:lnTo>
                  <a:lnTo>
                    <a:pt x="12410" y="904"/>
                  </a:lnTo>
                  <a:lnTo>
                    <a:pt x="12503" y="1085"/>
                  </a:lnTo>
                  <a:lnTo>
                    <a:pt x="12503" y="1446"/>
                  </a:lnTo>
                  <a:lnTo>
                    <a:pt x="12456" y="1627"/>
                  </a:lnTo>
                  <a:lnTo>
                    <a:pt x="12503" y="1807"/>
                  </a:lnTo>
                  <a:lnTo>
                    <a:pt x="12643" y="1807"/>
                  </a:lnTo>
                  <a:lnTo>
                    <a:pt x="12737" y="1988"/>
                  </a:lnTo>
                  <a:lnTo>
                    <a:pt x="12689" y="2079"/>
                  </a:lnTo>
                  <a:lnTo>
                    <a:pt x="12643" y="2169"/>
                  </a:lnTo>
                  <a:lnTo>
                    <a:pt x="12643" y="2260"/>
                  </a:lnTo>
                  <a:lnTo>
                    <a:pt x="12737" y="2530"/>
                  </a:lnTo>
                  <a:lnTo>
                    <a:pt x="12737" y="2621"/>
                  </a:lnTo>
                  <a:lnTo>
                    <a:pt x="12689" y="2712"/>
                  </a:lnTo>
                  <a:lnTo>
                    <a:pt x="12456" y="2712"/>
                  </a:lnTo>
                  <a:lnTo>
                    <a:pt x="12176" y="2802"/>
                  </a:lnTo>
                  <a:lnTo>
                    <a:pt x="12083" y="2982"/>
                  </a:lnTo>
                  <a:lnTo>
                    <a:pt x="11989" y="3073"/>
                  </a:lnTo>
                  <a:lnTo>
                    <a:pt x="11803" y="3525"/>
                  </a:lnTo>
                  <a:lnTo>
                    <a:pt x="11710" y="3615"/>
                  </a:lnTo>
                  <a:lnTo>
                    <a:pt x="11616" y="3525"/>
                  </a:lnTo>
                  <a:lnTo>
                    <a:pt x="11522" y="3525"/>
                  </a:lnTo>
                  <a:lnTo>
                    <a:pt x="11430" y="3254"/>
                  </a:lnTo>
                  <a:lnTo>
                    <a:pt x="11243" y="3254"/>
                  </a:lnTo>
                  <a:lnTo>
                    <a:pt x="11197" y="3343"/>
                  </a:lnTo>
                  <a:lnTo>
                    <a:pt x="11057" y="3343"/>
                  </a:lnTo>
                  <a:lnTo>
                    <a:pt x="10963" y="3525"/>
                  </a:lnTo>
                  <a:lnTo>
                    <a:pt x="10916" y="3796"/>
                  </a:lnTo>
                  <a:lnTo>
                    <a:pt x="10916" y="4067"/>
                  </a:lnTo>
                  <a:lnTo>
                    <a:pt x="11010" y="4519"/>
                  </a:lnTo>
                  <a:lnTo>
                    <a:pt x="11057" y="4700"/>
                  </a:lnTo>
                  <a:lnTo>
                    <a:pt x="11010" y="4881"/>
                  </a:lnTo>
                  <a:lnTo>
                    <a:pt x="10916" y="5061"/>
                  </a:lnTo>
                  <a:lnTo>
                    <a:pt x="10824" y="5422"/>
                  </a:lnTo>
                  <a:lnTo>
                    <a:pt x="10590" y="5513"/>
                  </a:lnTo>
                  <a:lnTo>
                    <a:pt x="10543" y="5694"/>
                  </a:lnTo>
                  <a:lnTo>
                    <a:pt x="10497" y="5964"/>
                  </a:lnTo>
                  <a:lnTo>
                    <a:pt x="10497" y="6146"/>
                  </a:lnTo>
                  <a:lnTo>
                    <a:pt x="10451" y="6507"/>
                  </a:lnTo>
                  <a:lnTo>
                    <a:pt x="10263" y="6869"/>
                  </a:lnTo>
                  <a:lnTo>
                    <a:pt x="10124" y="6778"/>
                  </a:lnTo>
                  <a:lnTo>
                    <a:pt x="10030" y="6869"/>
                  </a:lnTo>
                  <a:lnTo>
                    <a:pt x="9984" y="7140"/>
                  </a:lnTo>
                  <a:lnTo>
                    <a:pt x="9936" y="7410"/>
                  </a:lnTo>
                  <a:lnTo>
                    <a:pt x="9844" y="7682"/>
                  </a:lnTo>
                  <a:lnTo>
                    <a:pt x="9797" y="7954"/>
                  </a:lnTo>
                  <a:lnTo>
                    <a:pt x="9797" y="8767"/>
                  </a:lnTo>
                  <a:lnTo>
                    <a:pt x="9703" y="8948"/>
                  </a:lnTo>
                  <a:lnTo>
                    <a:pt x="9517" y="8948"/>
                  </a:lnTo>
                  <a:lnTo>
                    <a:pt x="9470" y="9128"/>
                  </a:lnTo>
                  <a:lnTo>
                    <a:pt x="9424" y="9218"/>
                  </a:lnTo>
                  <a:lnTo>
                    <a:pt x="9284" y="9037"/>
                  </a:lnTo>
                  <a:lnTo>
                    <a:pt x="9190" y="9037"/>
                  </a:lnTo>
                  <a:lnTo>
                    <a:pt x="9004" y="8948"/>
                  </a:lnTo>
                  <a:lnTo>
                    <a:pt x="8863" y="8857"/>
                  </a:lnTo>
                  <a:lnTo>
                    <a:pt x="8817" y="8767"/>
                  </a:lnTo>
                  <a:lnTo>
                    <a:pt x="8771" y="8496"/>
                  </a:lnTo>
                  <a:lnTo>
                    <a:pt x="8724" y="8134"/>
                  </a:lnTo>
                  <a:lnTo>
                    <a:pt x="8677" y="7954"/>
                  </a:lnTo>
                  <a:lnTo>
                    <a:pt x="8677" y="7772"/>
                  </a:lnTo>
                  <a:lnTo>
                    <a:pt x="8538" y="7772"/>
                  </a:lnTo>
                  <a:lnTo>
                    <a:pt x="8444" y="7863"/>
                  </a:lnTo>
                  <a:lnTo>
                    <a:pt x="8398" y="8043"/>
                  </a:lnTo>
                  <a:lnTo>
                    <a:pt x="8444" y="8134"/>
                  </a:lnTo>
                  <a:lnTo>
                    <a:pt x="8584" y="8224"/>
                  </a:lnTo>
                  <a:lnTo>
                    <a:pt x="8444" y="8405"/>
                  </a:lnTo>
                  <a:lnTo>
                    <a:pt x="8211" y="8315"/>
                  </a:lnTo>
                  <a:lnTo>
                    <a:pt x="8165" y="8405"/>
                  </a:lnTo>
                  <a:lnTo>
                    <a:pt x="8165" y="8496"/>
                  </a:lnTo>
                  <a:lnTo>
                    <a:pt x="8257" y="8767"/>
                  </a:lnTo>
                  <a:lnTo>
                    <a:pt x="8211" y="8948"/>
                  </a:lnTo>
                  <a:lnTo>
                    <a:pt x="8165" y="8948"/>
                  </a:lnTo>
                  <a:lnTo>
                    <a:pt x="8071" y="9037"/>
                  </a:lnTo>
                  <a:lnTo>
                    <a:pt x="8024" y="9309"/>
                  </a:lnTo>
                  <a:lnTo>
                    <a:pt x="8117" y="9670"/>
                  </a:lnTo>
                  <a:lnTo>
                    <a:pt x="8071" y="9851"/>
                  </a:lnTo>
                  <a:lnTo>
                    <a:pt x="7884" y="9851"/>
                  </a:lnTo>
                  <a:lnTo>
                    <a:pt x="7884" y="10303"/>
                  </a:lnTo>
                  <a:lnTo>
                    <a:pt x="7792" y="10484"/>
                  </a:lnTo>
                  <a:lnTo>
                    <a:pt x="7744" y="10394"/>
                  </a:lnTo>
                  <a:lnTo>
                    <a:pt x="7744" y="10212"/>
                  </a:lnTo>
                  <a:lnTo>
                    <a:pt x="7698" y="10031"/>
                  </a:lnTo>
                  <a:lnTo>
                    <a:pt x="7650" y="10031"/>
                  </a:lnTo>
                  <a:lnTo>
                    <a:pt x="7558" y="10122"/>
                  </a:lnTo>
                  <a:lnTo>
                    <a:pt x="7465" y="10122"/>
                  </a:lnTo>
                  <a:lnTo>
                    <a:pt x="7277" y="9581"/>
                  </a:lnTo>
                  <a:lnTo>
                    <a:pt x="7231" y="9490"/>
                  </a:lnTo>
                  <a:lnTo>
                    <a:pt x="7138" y="9581"/>
                  </a:lnTo>
                  <a:lnTo>
                    <a:pt x="6998" y="9851"/>
                  </a:lnTo>
                  <a:lnTo>
                    <a:pt x="6904" y="9942"/>
                  </a:lnTo>
                  <a:lnTo>
                    <a:pt x="6765" y="10031"/>
                  </a:lnTo>
                  <a:lnTo>
                    <a:pt x="6671" y="10212"/>
                  </a:lnTo>
                  <a:lnTo>
                    <a:pt x="6625" y="10303"/>
                  </a:lnTo>
                  <a:lnTo>
                    <a:pt x="6579" y="10755"/>
                  </a:lnTo>
                  <a:lnTo>
                    <a:pt x="6485" y="11116"/>
                  </a:lnTo>
                  <a:lnTo>
                    <a:pt x="6391" y="11116"/>
                  </a:lnTo>
                  <a:lnTo>
                    <a:pt x="6298" y="10936"/>
                  </a:lnTo>
                  <a:lnTo>
                    <a:pt x="6252" y="10845"/>
                  </a:lnTo>
                  <a:lnTo>
                    <a:pt x="6064" y="10755"/>
                  </a:lnTo>
                  <a:lnTo>
                    <a:pt x="5831" y="10484"/>
                  </a:lnTo>
                  <a:lnTo>
                    <a:pt x="5785" y="10394"/>
                  </a:lnTo>
                  <a:lnTo>
                    <a:pt x="5691" y="10394"/>
                  </a:lnTo>
                  <a:lnTo>
                    <a:pt x="5552" y="10303"/>
                  </a:lnTo>
                  <a:lnTo>
                    <a:pt x="5412" y="10303"/>
                  </a:lnTo>
                  <a:lnTo>
                    <a:pt x="5364" y="10212"/>
                  </a:lnTo>
                  <a:lnTo>
                    <a:pt x="5318" y="10303"/>
                  </a:lnTo>
                  <a:lnTo>
                    <a:pt x="5225" y="10394"/>
                  </a:lnTo>
                  <a:lnTo>
                    <a:pt x="5085" y="10394"/>
                  </a:lnTo>
                  <a:lnTo>
                    <a:pt x="4991" y="10122"/>
                  </a:lnTo>
                  <a:lnTo>
                    <a:pt x="4945" y="10122"/>
                  </a:lnTo>
                  <a:lnTo>
                    <a:pt x="4899" y="10394"/>
                  </a:lnTo>
                  <a:lnTo>
                    <a:pt x="4945" y="10575"/>
                  </a:lnTo>
                  <a:lnTo>
                    <a:pt x="4945" y="11025"/>
                  </a:lnTo>
                  <a:lnTo>
                    <a:pt x="4852" y="11116"/>
                  </a:lnTo>
                  <a:lnTo>
                    <a:pt x="4805" y="11206"/>
                  </a:lnTo>
                  <a:lnTo>
                    <a:pt x="4712" y="11116"/>
                  </a:lnTo>
                  <a:lnTo>
                    <a:pt x="4712" y="10755"/>
                  </a:lnTo>
                  <a:lnTo>
                    <a:pt x="4666" y="10664"/>
                  </a:lnTo>
                  <a:lnTo>
                    <a:pt x="4572" y="10664"/>
                  </a:lnTo>
                  <a:lnTo>
                    <a:pt x="4385" y="10755"/>
                  </a:lnTo>
                  <a:lnTo>
                    <a:pt x="4339" y="10845"/>
                  </a:lnTo>
                  <a:lnTo>
                    <a:pt x="4245" y="10755"/>
                  </a:lnTo>
                  <a:lnTo>
                    <a:pt x="4152" y="10575"/>
                  </a:lnTo>
                  <a:lnTo>
                    <a:pt x="4059" y="10575"/>
                  </a:lnTo>
                  <a:lnTo>
                    <a:pt x="4059" y="10755"/>
                  </a:lnTo>
                  <a:lnTo>
                    <a:pt x="4012" y="10845"/>
                  </a:lnTo>
                  <a:lnTo>
                    <a:pt x="4012" y="11025"/>
                  </a:lnTo>
                  <a:lnTo>
                    <a:pt x="4059" y="11116"/>
                  </a:lnTo>
                  <a:lnTo>
                    <a:pt x="4105" y="11297"/>
                  </a:lnTo>
                  <a:lnTo>
                    <a:pt x="4059" y="11478"/>
                  </a:lnTo>
                  <a:lnTo>
                    <a:pt x="4105" y="11478"/>
                  </a:lnTo>
                  <a:lnTo>
                    <a:pt x="4059" y="11569"/>
                  </a:lnTo>
                  <a:lnTo>
                    <a:pt x="3732" y="11569"/>
                  </a:lnTo>
                  <a:lnTo>
                    <a:pt x="3686" y="11839"/>
                  </a:lnTo>
                  <a:lnTo>
                    <a:pt x="3545" y="12110"/>
                  </a:lnTo>
                  <a:lnTo>
                    <a:pt x="3405" y="12291"/>
                  </a:lnTo>
                  <a:lnTo>
                    <a:pt x="3359" y="12563"/>
                  </a:lnTo>
                  <a:lnTo>
                    <a:pt x="3405" y="12833"/>
                  </a:lnTo>
                  <a:lnTo>
                    <a:pt x="3499" y="13195"/>
                  </a:lnTo>
                  <a:lnTo>
                    <a:pt x="3593" y="13376"/>
                  </a:lnTo>
                  <a:lnTo>
                    <a:pt x="3686" y="13646"/>
                  </a:lnTo>
                  <a:lnTo>
                    <a:pt x="3639" y="13828"/>
                  </a:lnTo>
                  <a:lnTo>
                    <a:pt x="3593" y="13918"/>
                  </a:lnTo>
                  <a:lnTo>
                    <a:pt x="3359" y="13918"/>
                  </a:lnTo>
                  <a:lnTo>
                    <a:pt x="3126" y="14099"/>
                  </a:lnTo>
                  <a:lnTo>
                    <a:pt x="2892" y="14370"/>
                  </a:lnTo>
                  <a:lnTo>
                    <a:pt x="2753" y="14370"/>
                  </a:lnTo>
                  <a:lnTo>
                    <a:pt x="2613" y="14460"/>
                  </a:lnTo>
                  <a:lnTo>
                    <a:pt x="2566" y="14551"/>
                  </a:lnTo>
                  <a:lnTo>
                    <a:pt x="2519" y="14731"/>
                  </a:lnTo>
                  <a:lnTo>
                    <a:pt x="2519" y="15093"/>
                  </a:lnTo>
                  <a:lnTo>
                    <a:pt x="2472" y="15364"/>
                  </a:lnTo>
                  <a:lnTo>
                    <a:pt x="2472" y="15725"/>
                  </a:lnTo>
                  <a:lnTo>
                    <a:pt x="2659" y="16087"/>
                  </a:lnTo>
                  <a:lnTo>
                    <a:pt x="2659" y="16267"/>
                  </a:lnTo>
                  <a:lnTo>
                    <a:pt x="2705" y="16539"/>
                  </a:lnTo>
                  <a:lnTo>
                    <a:pt x="2613" y="16900"/>
                  </a:lnTo>
                  <a:lnTo>
                    <a:pt x="2566" y="16991"/>
                  </a:lnTo>
                  <a:lnTo>
                    <a:pt x="2426" y="16991"/>
                  </a:lnTo>
                  <a:lnTo>
                    <a:pt x="2286" y="16900"/>
                  </a:lnTo>
                  <a:lnTo>
                    <a:pt x="2099" y="16630"/>
                  </a:lnTo>
                  <a:lnTo>
                    <a:pt x="1865" y="16539"/>
                  </a:lnTo>
                  <a:lnTo>
                    <a:pt x="1773" y="16449"/>
                  </a:lnTo>
                  <a:lnTo>
                    <a:pt x="1586" y="16267"/>
                  </a:lnTo>
                  <a:lnTo>
                    <a:pt x="1492" y="16087"/>
                  </a:lnTo>
                  <a:lnTo>
                    <a:pt x="1213" y="15997"/>
                  </a:lnTo>
                  <a:lnTo>
                    <a:pt x="1119" y="15997"/>
                  </a:lnTo>
                  <a:lnTo>
                    <a:pt x="980" y="16087"/>
                  </a:lnTo>
                  <a:lnTo>
                    <a:pt x="886" y="16178"/>
                  </a:lnTo>
                  <a:lnTo>
                    <a:pt x="746" y="16449"/>
                  </a:lnTo>
                  <a:lnTo>
                    <a:pt x="700" y="16719"/>
                  </a:lnTo>
                  <a:lnTo>
                    <a:pt x="653" y="16900"/>
                  </a:lnTo>
                  <a:lnTo>
                    <a:pt x="560" y="17352"/>
                  </a:lnTo>
                  <a:lnTo>
                    <a:pt x="513" y="17533"/>
                  </a:lnTo>
                  <a:lnTo>
                    <a:pt x="560" y="17804"/>
                  </a:lnTo>
                  <a:lnTo>
                    <a:pt x="700" y="17894"/>
                  </a:lnTo>
                  <a:lnTo>
                    <a:pt x="794" y="17894"/>
                  </a:lnTo>
                  <a:lnTo>
                    <a:pt x="840" y="18075"/>
                  </a:lnTo>
                  <a:lnTo>
                    <a:pt x="840" y="18618"/>
                  </a:lnTo>
                  <a:lnTo>
                    <a:pt x="746" y="18979"/>
                  </a:lnTo>
                  <a:lnTo>
                    <a:pt x="700" y="19160"/>
                  </a:lnTo>
                  <a:lnTo>
                    <a:pt x="746" y="19251"/>
                  </a:lnTo>
                  <a:lnTo>
                    <a:pt x="794" y="19340"/>
                  </a:lnTo>
                  <a:lnTo>
                    <a:pt x="794" y="19431"/>
                  </a:lnTo>
                  <a:lnTo>
                    <a:pt x="840" y="19612"/>
                  </a:lnTo>
                  <a:lnTo>
                    <a:pt x="794" y="19702"/>
                  </a:lnTo>
                  <a:lnTo>
                    <a:pt x="794" y="19883"/>
                  </a:lnTo>
                  <a:lnTo>
                    <a:pt x="746" y="20154"/>
                  </a:lnTo>
                  <a:lnTo>
                    <a:pt x="700" y="20334"/>
                  </a:lnTo>
                  <a:lnTo>
                    <a:pt x="700" y="20787"/>
                  </a:lnTo>
                  <a:lnTo>
                    <a:pt x="653" y="20967"/>
                  </a:lnTo>
                  <a:lnTo>
                    <a:pt x="560" y="21058"/>
                  </a:lnTo>
                  <a:lnTo>
                    <a:pt x="467" y="20967"/>
                  </a:lnTo>
                  <a:lnTo>
                    <a:pt x="327" y="20696"/>
                  </a:lnTo>
                  <a:lnTo>
                    <a:pt x="187" y="20515"/>
                  </a:lnTo>
                  <a:lnTo>
                    <a:pt x="0" y="21509"/>
                  </a:lnTo>
                  <a:lnTo>
                    <a:pt x="46" y="21600"/>
                  </a:lnTo>
                  <a:lnTo>
                    <a:pt x="46" y="21509"/>
                  </a:lnTo>
                  <a:lnTo>
                    <a:pt x="233" y="21509"/>
                  </a:lnTo>
                  <a:lnTo>
                    <a:pt x="1680" y="21239"/>
                  </a:lnTo>
                  <a:lnTo>
                    <a:pt x="1773" y="21239"/>
                  </a:lnTo>
                  <a:lnTo>
                    <a:pt x="2659" y="21148"/>
                  </a:lnTo>
                  <a:lnTo>
                    <a:pt x="2753" y="21058"/>
                  </a:lnTo>
                  <a:lnTo>
                    <a:pt x="4012" y="20967"/>
                  </a:lnTo>
                  <a:lnTo>
                    <a:pt x="4059" y="20878"/>
                  </a:lnTo>
                  <a:lnTo>
                    <a:pt x="4059" y="20245"/>
                  </a:lnTo>
                  <a:lnTo>
                    <a:pt x="4012" y="19973"/>
                  </a:lnTo>
                  <a:lnTo>
                    <a:pt x="3966" y="19702"/>
                  </a:lnTo>
                  <a:lnTo>
                    <a:pt x="4666" y="19702"/>
                  </a:lnTo>
                  <a:lnTo>
                    <a:pt x="4666" y="19883"/>
                  </a:lnTo>
                  <a:lnTo>
                    <a:pt x="5132" y="19793"/>
                  </a:lnTo>
                  <a:lnTo>
                    <a:pt x="5225" y="19793"/>
                  </a:lnTo>
                  <a:lnTo>
                    <a:pt x="6158" y="19612"/>
                  </a:lnTo>
                  <a:lnTo>
                    <a:pt x="6811" y="19431"/>
                  </a:lnTo>
                  <a:lnTo>
                    <a:pt x="6952" y="19431"/>
                  </a:lnTo>
                  <a:lnTo>
                    <a:pt x="7838" y="19251"/>
                  </a:lnTo>
                  <a:lnTo>
                    <a:pt x="8117" y="19160"/>
                  </a:lnTo>
                  <a:lnTo>
                    <a:pt x="8350" y="19160"/>
                  </a:lnTo>
                  <a:lnTo>
                    <a:pt x="8444" y="19251"/>
                  </a:lnTo>
                  <a:lnTo>
                    <a:pt x="8538" y="19160"/>
                  </a:lnTo>
                  <a:lnTo>
                    <a:pt x="8631" y="19070"/>
                  </a:lnTo>
                  <a:lnTo>
                    <a:pt x="8771" y="18979"/>
                  </a:lnTo>
                  <a:lnTo>
                    <a:pt x="9563" y="18979"/>
                  </a:lnTo>
                  <a:lnTo>
                    <a:pt x="10217" y="18888"/>
                  </a:lnTo>
                  <a:lnTo>
                    <a:pt x="10870" y="18888"/>
                  </a:lnTo>
                  <a:lnTo>
                    <a:pt x="11756" y="18618"/>
                  </a:lnTo>
                  <a:lnTo>
                    <a:pt x="12223" y="18527"/>
                  </a:lnTo>
                  <a:lnTo>
                    <a:pt x="12270" y="18527"/>
                  </a:lnTo>
                  <a:lnTo>
                    <a:pt x="13202" y="18346"/>
                  </a:lnTo>
                  <a:lnTo>
                    <a:pt x="13762" y="18257"/>
                  </a:lnTo>
                  <a:lnTo>
                    <a:pt x="13902" y="18257"/>
                  </a:lnTo>
                  <a:lnTo>
                    <a:pt x="15442" y="18075"/>
                  </a:lnTo>
                  <a:lnTo>
                    <a:pt x="16002" y="17894"/>
                  </a:lnTo>
                  <a:lnTo>
                    <a:pt x="16795" y="17804"/>
                  </a:lnTo>
                  <a:lnTo>
                    <a:pt x="17028" y="17713"/>
                  </a:lnTo>
                  <a:lnTo>
                    <a:pt x="17074" y="17624"/>
                  </a:lnTo>
                  <a:lnTo>
                    <a:pt x="17122" y="17533"/>
                  </a:lnTo>
                  <a:lnTo>
                    <a:pt x="17215" y="17443"/>
                  </a:lnTo>
                  <a:lnTo>
                    <a:pt x="17355" y="17261"/>
                  </a:lnTo>
                  <a:lnTo>
                    <a:pt x="17541" y="17081"/>
                  </a:lnTo>
                  <a:lnTo>
                    <a:pt x="17682" y="16991"/>
                  </a:lnTo>
                  <a:lnTo>
                    <a:pt x="17868" y="16810"/>
                  </a:lnTo>
                  <a:lnTo>
                    <a:pt x="18381" y="16267"/>
                  </a:lnTo>
                  <a:lnTo>
                    <a:pt x="18568" y="16178"/>
                  </a:lnTo>
                  <a:lnTo>
                    <a:pt x="18614" y="16087"/>
                  </a:lnTo>
                  <a:lnTo>
                    <a:pt x="18614" y="15997"/>
                  </a:lnTo>
                  <a:lnTo>
                    <a:pt x="18661" y="15454"/>
                  </a:lnTo>
                  <a:lnTo>
                    <a:pt x="18801" y="15273"/>
                  </a:lnTo>
                  <a:lnTo>
                    <a:pt x="18895" y="15273"/>
                  </a:lnTo>
                  <a:lnTo>
                    <a:pt x="19034" y="15184"/>
                  </a:lnTo>
                  <a:lnTo>
                    <a:pt x="19220" y="14912"/>
                  </a:lnTo>
                  <a:lnTo>
                    <a:pt x="19268" y="14822"/>
                  </a:lnTo>
                  <a:lnTo>
                    <a:pt x="19314" y="14731"/>
                  </a:lnTo>
                  <a:lnTo>
                    <a:pt x="19314" y="14370"/>
                  </a:lnTo>
                  <a:lnTo>
                    <a:pt x="19268" y="14279"/>
                  </a:lnTo>
                  <a:lnTo>
                    <a:pt x="19314" y="14099"/>
                  </a:lnTo>
                  <a:lnTo>
                    <a:pt x="19408" y="14009"/>
                  </a:lnTo>
                  <a:lnTo>
                    <a:pt x="19547" y="13918"/>
                  </a:lnTo>
                  <a:lnTo>
                    <a:pt x="19547" y="13828"/>
                  </a:lnTo>
                  <a:lnTo>
                    <a:pt x="19593" y="13646"/>
                  </a:lnTo>
                  <a:lnTo>
                    <a:pt x="19687" y="13646"/>
                  </a:lnTo>
                  <a:lnTo>
                    <a:pt x="19641" y="13195"/>
                  </a:lnTo>
                  <a:lnTo>
                    <a:pt x="19641" y="13104"/>
                  </a:lnTo>
                  <a:lnTo>
                    <a:pt x="19687" y="13015"/>
                  </a:lnTo>
                  <a:lnTo>
                    <a:pt x="20060" y="12472"/>
                  </a:lnTo>
                  <a:lnTo>
                    <a:pt x="20108" y="12291"/>
                  </a:lnTo>
                  <a:lnTo>
                    <a:pt x="20247" y="12110"/>
                  </a:lnTo>
                  <a:lnTo>
                    <a:pt x="20433" y="11930"/>
                  </a:lnTo>
                  <a:lnTo>
                    <a:pt x="20620" y="11839"/>
                  </a:lnTo>
                  <a:lnTo>
                    <a:pt x="20714" y="11658"/>
                  </a:lnTo>
                  <a:lnTo>
                    <a:pt x="20760" y="11478"/>
                  </a:lnTo>
                  <a:lnTo>
                    <a:pt x="20900" y="11116"/>
                  </a:lnTo>
                  <a:lnTo>
                    <a:pt x="21087" y="10664"/>
                  </a:lnTo>
                  <a:lnTo>
                    <a:pt x="21600" y="9490"/>
                  </a:lnTo>
                  <a:lnTo>
                    <a:pt x="21460" y="9490"/>
                  </a:lnTo>
                  <a:lnTo>
                    <a:pt x="21273" y="9581"/>
                  </a:lnTo>
                  <a:lnTo>
                    <a:pt x="21133" y="9581"/>
                  </a:lnTo>
                  <a:lnTo>
                    <a:pt x="21087" y="9490"/>
                  </a:lnTo>
                  <a:lnTo>
                    <a:pt x="21087" y="9218"/>
                  </a:lnTo>
                  <a:lnTo>
                    <a:pt x="20994" y="9218"/>
                  </a:lnTo>
                  <a:lnTo>
                    <a:pt x="20947" y="9128"/>
                  </a:lnTo>
                  <a:lnTo>
                    <a:pt x="20947" y="8948"/>
                  </a:lnTo>
                  <a:lnTo>
                    <a:pt x="20900" y="8948"/>
                  </a:lnTo>
                  <a:lnTo>
                    <a:pt x="20806" y="9128"/>
                  </a:lnTo>
                  <a:lnTo>
                    <a:pt x="20714" y="8948"/>
                  </a:lnTo>
                  <a:lnTo>
                    <a:pt x="20573" y="8676"/>
                  </a:lnTo>
                  <a:lnTo>
                    <a:pt x="20481" y="8496"/>
                  </a:lnTo>
                  <a:lnTo>
                    <a:pt x="20481" y="8315"/>
                  </a:lnTo>
                  <a:lnTo>
                    <a:pt x="20433" y="8134"/>
                  </a:lnTo>
                  <a:lnTo>
                    <a:pt x="20294" y="8043"/>
                  </a:lnTo>
                  <a:lnTo>
                    <a:pt x="20200" y="7863"/>
                  </a:lnTo>
                  <a:lnTo>
                    <a:pt x="20108" y="7682"/>
                  </a:lnTo>
                  <a:lnTo>
                    <a:pt x="20060" y="7321"/>
                  </a:lnTo>
                  <a:lnTo>
                    <a:pt x="19920" y="7321"/>
                  </a:lnTo>
                  <a:lnTo>
                    <a:pt x="19874" y="7140"/>
                  </a:lnTo>
                  <a:lnTo>
                    <a:pt x="19874" y="7049"/>
                  </a:lnTo>
                  <a:lnTo>
                    <a:pt x="19920" y="6869"/>
                  </a:lnTo>
                  <a:lnTo>
                    <a:pt x="19920" y="6778"/>
                  </a:lnTo>
                  <a:lnTo>
                    <a:pt x="19874" y="6688"/>
                  </a:lnTo>
                  <a:lnTo>
                    <a:pt x="19593" y="6146"/>
                  </a:lnTo>
                  <a:lnTo>
                    <a:pt x="19408" y="5784"/>
                  </a:lnTo>
                  <a:lnTo>
                    <a:pt x="19360" y="5603"/>
                  </a:lnTo>
                  <a:lnTo>
                    <a:pt x="19360" y="5513"/>
                  </a:lnTo>
                  <a:lnTo>
                    <a:pt x="19408" y="5422"/>
                  </a:lnTo>
                  <a:lnTo>
                    <a:pt x="19454" y="5333"/>
                  </a:lnTo>
                  <a:lnTo>
                    <a:pt x="19408" y="5151"/>
                  </a:lnTo>
                  <a:lnTo>
                    <a:pt x="19408" y="4970"/>
                  </a:lnTo>
                  <a:lnTo>
                    <a:pt x="19454" y="4881"/>
                  </a:lnTo>
                  <a:close/>
                </a:path>
              </a:pathLst>
            </a:custGeom>
            <a:solidFill>
              <a:srgbClr val="FFFF4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grpSp>
          <p:nvGrpSpPr>
            <p:cNvPr id="554" name="Alaska"/>
            <p:cNvGrpSpPr/>
            <p:nvPr/>
          </p:nvGrpSpPr>
          <p:grpSpPr>
            <a:xfrm>
              <a:off x="93659" y="4450523"/>
              <a:ext cx="1490670" cy="1537852"/>
              <a:chOff x="-1" y="-1"/>
              <a:chExt cx="1490669" cy="1537850"/>
            </a:xfrm>
          </p:grpSpPr>
          <p:sp>
            <p:nvSpPr>
              <p:cNvPr id="527" name="Drawing 60"/>
              <p:cNvSpPr/>
              <p:nvPr/>
            </p:nvSpPr>
            <p:spPr>
              <a:xfrm>
                <a:off x="322511" y="-2"/>
                <a:ext cx="1168158" cy="128561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486" y="10882"/>
                    </a:moveTo>
                    <a:lnTo>
                      <a:pt x="2498" y="10882"/>
                    </a:lnTo>
                    <a:lnTo>
                      <a:pt x="2597" y="10800"/>
                    </a:lnTo>
                    <a:lnTo>
                      <a:pt x="2646" y="10739"/>
                    </a:lnTo>
                    <a:lnTo>
                      <a:pt x="2695" y="10800"/>
                    </a:lnTo>
                    <a:lnTo>
                      <a:pt x="2807" y="10841"/>
                    </a:lnTo>
                    <a:lnTo>
                      <a:pt x="2892" y="10800"/>
                    </a:lnTo>
                    <a:lnTo>
                      <a:pt x="2954" y="10698"/>
                    </a:lnTo>
                    <a:lnTo>
                      <a:pt x="3040" y="10638"/>
                    </a:lnTo>
                    <a:lnTo>
                      <a:pt x="3139" y="10536"/>
                    </a:lnTo>
                    <a:lnTo>
                      <a:pt x="3225" y="10404"/>
                    </a:lnTo>
                    <a:lnTo>
                      <a:pt x="3273" y="10282"/>
                    </a:lnTo>
                    <a:lnTo>
                      <a:pt x="3324" y="10242"/>
                    </a:lnTo>
                    <a:lnTo>
                      <a:pt x="3421" y="10232"/>
                    </a:lnTo>
                    <a:lnTo>
                      <a:pt x="3434" y="10252"/>
                    </a:lnTo>
                    <a:lnTo>
                      <a:pt x="3384" y="10323"/>
                    </a:lnTo>
                    <a:lnTo>
                      <a:pt x="3335" y="10374"/>
                    </a:lnTo>
                    <a:lnTo>
                      <a:pt x="3372" y="10374"/>
                    </a:lnTo>
                    <a:lnTo>
                      <a:pt x="3471" y="10323"/>
                    </a:lnTo>
                    <a:lnTo>
                      <a:pt x="3545" y="10312"/>
                    </a:lnTo>
                    <a:lnTo>
                      <a:pt x="3643" y="10323"/>
                    </a:lnTo>
                    <a:lnTo>
                      <a:pt x="3730" y="10282"/>
                    </a:lnTo>
                    <a:lnTo>
                      <a:pt x="3840" y="10282"/>
                    </a:lnTo>
                    <a:lnTo>
                      <a:pt x="3926" y="10252"/>
                    </a:lnTo>
                    <a:lnTo>
                      <a:pt x="4012" y="10171"/>
                    </a:lnTo>
                    <a:lnTo>
                      <a:pt x="4074" y="10070"/>
                    </a:lnTo>
                    <a:lnTo>
                      <a:pt x="4136" y="9958"/>
                    </a:lnTo>
                    <a:lnTo>
                      <a:pt x="4173" y="9886"/>
                    </a:lnTo>
                    <a:lnTo>
                      <a:pt x="4173" y="9673"/>
                    </a:lnTo>
                    <a:lnTo>
                      <a:pt x="4136" y="9592"/>
                    </a:lnTo>
                    <a:lnTo>
                      <a:pt x="4074" y="9541"/>
                    </a:lnTo>
                    <a:lnTo>
                      <a:pt x="4086" y="9500"/>
                    </a:lnTo>
                    <a:lnTo>
                      <a:pt x="4111" y="9400"/>
                    </a:lnTo>
                    <a:lnTo>
                      <a:pt x="3988" y="9197"/>
                    </a:lnTo>
                    <a:lnTo>
                      <a:pt x="3938" y="9074"/>
                    </a:lnTo>
                    <a:lnTo>
                      <a:pt x="3864" y="9024"/>
                    </a:lnTo>
                    <a:lnTo>
                      <a:pt x="3790" y="9074"/>
                    </a:lnTo>
                    <a:lnTo>
                      <a:pt x="3778" y="9014"/>
                    </a:lnTo>
                    <a:lnTo>
                      <a:pt x="3778" y="8902"/>
                    </a:lnTo>
                    <a:lnTo>
                      <a:pt x="3864" y="8902"/>
                    </a:lnTo>
                    <a:lnTo>
                      <a:pt x="3963" y="8942"/>
                    </a:lnTo>
                    <a:lnTo>
                      <a:pt x="4012" y="8912"/>
                    </a:lnTo>
                    <a:lnTo>
                      <a:pt x="4086" y="8902"/>
                    </a:lnTo>
                    <a:lnTo>
                      <a:pt x="4136" y="8811"/>
                    </a:lnTo>
                    <a:lnTo>
                      <a:pt x="4184" y="8709"/>
                    </a:lnTo>
                    <a:lnTo>
                      <a:pt x="4184" y="8567"/>
                    </a:lnTo>
                    <a:lnTo>
                      <a:pt x="4136" y="8536"/>
                    </a:lnTo>
                    <a:lnTo>
                      <a:pt x="4074" y="8455"/>
                    </a:lnTo>
                    <a:lnTo>
                      <a:pt x="4025" y="8405"/>
                    </a:lnTo>
                    <a:lnTo>
                      <a:pt x="3889" y="8486"/>
                    </a:lnTo>
                    <a:lnTo>
                      <a:pt x="3827" y="8567"/>
                    </a:lnTo>
                    <a:lnTo>
                      <a:pt x="3778" y="8577"/>
                    </a:lnTo>
                    <a:lnTo>
                      <a:pt x="3716" y="8536"/>
                    </a:lnTo>
                    <a:lnTo>
                      <a:pt x="3619" y="8506"/>
                    </a:lnTo>
                    <a:lnTo>
                      <a:pt x="3631" y="8588"/>
                    </a:lnTo>
                    <a:lnTo>
                      <a:pt x="3532" y="8618"/>
                    </a:lnTo>
                    <a:lnTo>
                      <a:pt x="3421" y="8668"/>
                    </a:lnTo>
                    <a:lnTo>
                      <a:pt x="3347" y="8770"/>
                    </a:lnTo>
                    <a:lnTo>
                      <a:pt x="3225" y="8892"/>
                    </a:lnTo>
                    <a:lnTo>
                      <a:pt x="3139" y="9033"/>
                    </a:lnTo>
                    <a:lnTo>
                      <a:pt x="3077" y="9197"/>
                    </a:lnTo>
                    <a:lnTo>
                      <a:pt x="3040" y="9197"/>
                    </a:lnTo>
                    <a:lnTo>
                      <a:pt x="3003" y="9024"/>
                    </a:lnTo>
                    <a:lnTo>
                      <a:pt x="2991" y="8912"/>
                    </a:lnTo>
                    <a:lnTo>
                      <a:pt x="2904" y="8851"/>
                    </a:lnTo>
                    <a:lnTo>
                      <a:pt x="2844" y="8750"/>
                    </a:lnTo>
                    <a:lnTo>
                      <a:pt x="2695" y="8770"/>
                    </a:lnTo>
                    <a:lnTo>
                      <a:pt x="2733" y="8821"/>
                    </a:lnTo>
                    <a:lnTo>
                      <a:pt x="2794" y="8871"/>
                    </a:lnTo>
                    <a:lnTo>
                      <a:pt x="2892" y="8902"/>
                    </a:lnTo>
                    <a:lnTo>
                      <a:pt x="2881" y="9014"/>
                    </a:lnTo>
                    <a:lnTo>
                      <a:pt x="2844" y="9054"/>
                    </a:lnTo>
                    <a:lnTo>
                      <a:pt x="2807" y="8994"/>
                    </a:lnTo>
                    <a:lnTo>
                      <a:pt x="2733" y="8902"/>
                    </a:lnTo>
                    <a:lnTo>
                      <a:pt x="2547" y="8821"/>
                    </a:lnTo>
                    <a:lnTo>
                      <a:pt x="2510" y="8821"/>
                    </a:lnTo>
                    <a:lnTo>
                      <a:pt x="2413" y="8851"/>
                    </a:lnTo>
                    <a:lnTo>
                      <a:pt x="2388" y="8871"/>
                    </a:lnTo>
                    <a:lnTo>
                      <a:pt x="2302" y="8861"/>
                    </a:lnTo>
                    <a:lnTo>
                      <a:pt x="2166" y="8830"/>
                    </a:lnTo>
                    <a:lnTo>
                      <a:pt x="1970" y="8932"/>
                    </a:lnTo>
                    <a:lnTo>
                      <a:pt x="1859" y="8994"/>
                    </a:lnTo>
                    <a:lnTo>
                      <a:pt x="1748" y="8932"/>
                    </a:lnTo>
                    <a:lnTo>
                      <a:pt x="1661" y="8902"/>
                    </a:lnTo>
                    <a:lnTo>
                      <a:pt x="1550" y="8912"/>
                    </a:lnTo>
                    <a:lnTo>
                      <a:pt x="1428" y="8892"/>
                    </a:lnTo>
                    <a:lnTo>
                      <a:pt x="1280" y="8861"/>
                    </a:lnTo>
                    <a:lnTo>
                      <a:pt x="1181" y="8830"/>
                    </a:lnTo>
                    <a:lnTo>
                      <a:pt x="1121" y="8830"/>
                    </a:lnTo>
                    <a:lnTo>
                      <a:pt x="1084" y="8811"/>
                    </a:lnTo>
                    <a:lnTo>
                      <a:pt x="1084" y="8780"/>
                    </a:lnTo>
                    <a:lnTo>
                      <a:pt x="1022" y="8770"/>
                    </a:lnTo>
                    <a:lnTo>
                      <a:pt x="960" y="8689"/>
                    </a:lnTo>
                    <a:lnTo>
                      <a:pt x="923" y="8618"/>
                    </a:lnTo>
                    <a:lnTo>
                      <a:pt x="960" y="8496"/>
                    </a:lnTo>
                    <a:lnTo>
                      <a:pt x="936" y="8374"/>
                    </a:lnTo>
                    <a:lnTo>
                      <a:pt x="824" y="8262"/>
                    </a:lnTo>
                    <a:lnTo>
                      <a:pt x="690" y="8009"/>
                    </a:lnTo>
                    <a:lnTo>
                      <a:pt x="726" y="7927"/>
                    </a:lnTo>
                    <a:lnTo>
                      <a:pt x="763" y="7968"/>
                    </a:lnTo>
                    <a:lnTo>
                      <a:pt x="738" y="8050"/>
                    </a:lnTo>
                    <a:lnTo>
                      <a:pt x="837" y="8089"/>
                    </a:lnTo>
                    <a:lnTo>
                      <a:pt x="923" y="7958"/>
                    </a:lnTo>
                    <a:lnTo>
                      <a:pt x="1022" y="7897"/>
                    </a:lnTo>
                    <a:lnTo>
                      <a:pt x="1107" y="7886"/>
                    </a:lnTo>
                    <a:lnTo>
                      <a:pt x="960" y="7847"/>
                    </a:lnTo>
                    <a:lnTo>
                      <a:pt x="824" y="7795"/>
                    </a:lnTo>
                    <a:lnTo>
                      <a:pt x="726" y="7765"/>
                    </a:lnTo>
                    <a:lnTo>
                      <a:pt x="775" y="7836"/>
                    </a:lnTo>
                    <a:lnTo>
                      <a:pt x="738" y="7847"/>
                    </a:lnTo>
                    <a:lnTo>
                      <a:pt x="579" y="7795"/>
                    </a:lnTo>
                    <a:lnTo>
                      <a:pt x="443" y="7755"/>
                    </a:lnTo>
                    <a:lnTo>
                      <a:pt x="185" y="7573"/>
                    </a:lnTo>
                    <a:lnTo>
                      <a:pt x="74" y="7511"/>
                    </a:lnTo>
                    <a:lnTo>
                      <a:pt x="0" y="7450"/>
                    </a:lnTo>
                    <a:lnTo>
                      <a:pt x="0" y="7359"/>
                    </a:lnTo>
                    <a:lnTo>
                      <a:pt x="74" y="7318"/>
                    </a:lnTo>
                    <a:lnTo>
                      <a:pt x="136" y="7308"/>
                    </a:lnTo>
                    <a:lnTo>
                      <a:pt x="99" y="7359"/>
                    </a:lnTo>
                    <a:lnTo>
                      <a:pt x="49" y="7430"/>
                    </a:lnTo>
                    <a:lnTo>
                      <a:pt x="123" y="7409"/>
                    </a:lnTo>
                    <a:lnTo>
                      <a:pt x="247" y="7329"/>
                    </a:lnTo>
                    <a:lnTo>
                      <a:pt x="344" y="7288"/>
                    </a:lnTo>
                    <a:lnTo>
                      <a:pt x="332" y="7268"/>
                    </a:lnTo>
                    <a:lnTo>
                      <a:pt x="332" y="7227"/>
                    </a:lnTo>
                    <a:lnTo>
                      <a:pt x="381" y="7156"/>
                    </a:lnTo>
                    <a:lnTo>
                      <a:pt x="480" y="7085"/>
                    </a:lnTo>
                    <a:lnTo>
                      <a:pt x="529" y="7156"/>
                    </a:lnTo>
                    <a:lnTo>
                      <a:pt x="628" y="7105"/>
                    </a:lnTo>
                    <a:lnTo>
                      <a:pt x="690" y="7024"/>
                    </a:lnTo>
                    <a:lnTo>
                      <a:pt x="690" y="6953"/>
                    </a:lnTo>
                    <a:lnTo>
                      <a:pt x="738" y="6994"/>
                    </a:lnTo>
                    <a:lnTo>
                      <a:pt x="787" y="6902"/>
                    </a:lnTo>
                    <a:lnTo>
                      <a:pt x="1034" y="6750"/>
                    </a:lnTo>
                    <a:lnTo>
                      <a:pt x="1132" y="6720"/>
                    </a:lnTo>
                    <a:lnTo>
                      <a:pt x="1158" y="6780"/>
                    </a:lnTo>
                    <a:lnTo>
                      <a:pt x="1181" y="6821"/>
                    </a:lnTo>
                    <a:lnTo>
                      <a:pt x="1317" y="6800"/>
                    </a:lnTo>
                    <a:lnTo>
                      <a:pt x="1416" y="6800"/>
                    </a:lnTo>
                    <a:lnTo>
                      <a:pt x="1465" y="6780"/>
                    </a:lnTo>
                    <a:lnTo>
                      <a:pt x="1403" y="6679"/>
                    </a:lnTo>
                    <a:lnTo>
                      <a:pt x="1305" y="6618"/>
                    </a:lnTo>
                    <a:lnTo>
                      <a:pt x="1416" y="6506"/>
                    </a:lnTo>
                    <a:lnTo>
                      <a:pt x="1502" y="6456"/>
                    </a:lnTo>
                    <a:lnTo>
                      <a:pt x="1550" y="6415"/>
                    </a:lnTo>
                    <a:lnTo>
                      <a:pt x="1575" y="6435"/>
                    </a:lnTo>
                    <a:lnTo>
                      <a:pt x="1661" y="6395"/>
                    </a:lnTo>
                    <a:lnTo>
                      <a:pt x="1748" y="6385"/>
                    </a:lnTo>
                    <a:lnTo>
                      <a:pt x="1797" y="6374"/>
                    </a:lnTo>
                    <a:lnTo>
                      <a:pt x="1945" y="6192"/>
                    </a:lnTo>
                    <a:lnTo>
                      <a:pt x="2018" y="6182"/>
                    </a:lnTo>
                    <a:lnTo>
                      <a:pt x="2117" y="6192"/>
                    </a:lnTo>
                    <a:lnTo>
                      <a:pt x="2240" y="6182"/>
                    </a:lnTo>
                    <a:lnTo>
                      <a:pt x="2351" y="6141"/>
                    </a:lnTo>
                    <a:lnTo>
                      <a:pt x="2461" y="6141"/>
                    </a:lnTo>
                    <a:lnTo>
                      <a:pt x="2547" y="6171"/>
                    </a:lnTo>
                    <a:lnTo>
                      <a:pt x="2510" y="6182"/>
                    </a:lnTo>
                    <a:lnTo>
                      <a:pt x="2388" y="6182"/>
                    </a:lnTo>
                    <a:lnTo>
                      <a:pt x="2351" y="6212"/>
                    </a:lnTo>
                    <a:lnTo>
                      <a:pt x="2450" y="6262"/>
                    </a:lnTo>
                    <a:lnTo>
                      <a:pt x="2461" y="6344"/>
                    </a:lnTo>
                    <a:lnTo>
                      <a:pt x="2450" y="6465"/>
                    </a:lnTo>
                    <a:lnTo>
                      <a:pt x="2461" y="6577"/>
                    </a:lnTo>
                    <a:lnTo>
                      <a:pt x="2413" y="6618"/>
                    </a:lnTo>
                    <a:lnTo>
                      <a:pt x="2289" y="6700"/>
                    </a:lnTo>
                    <a:lnTo>
                      <a:pt x="2302" y="6709"/>
                    </a:lnTo>
                    <a:lnTo>
                      <a:pt x="2413" y="6700"/>
                    </a:lnTo>
                    <a:lnTo>
                      <a:pt x="2450" y="6709"/>
                    </a:lnTo>
                    <a:lnTo>
                      <a:pt x="2450" y="6800"/>
                    </a:lnTo>
                    <a:lnTo>
                      <a:pt x="2547" y="6871"/>
                    </a:lnTo>
                    <a:lnTo>
                      <a:pt x="2658" y="6841"/>
                    </a:lnTo>
                    <a:lnTo>
                      <a:pt x="2782" y="6862"/>
                    </a:lnTo>
                    <a:lnTo>
                      <a:pt x="2904" y="6871"/>
                    </a:lnTo>
                    <a:lnTo>
                      <a:pt x="2954" y="6902"/>
                    </a:lnTo>
                    <a:lnTo>
                      <a:pt x="2991" y="6841"/>
                    </a:lnTo>
                    <a:lnTo>
                      <a:pt x="3077" y="6832"/>
                    </a:lnTo>
                    <a:lnTo>
                      <a:pt x="3052" y="6882"/>
                    </a:lnTo>
                    <a:lnTo>
                      <a:pt x="3102" y="6862"/>
                    </a:lnTo>
                    <a:lnTo>
                      <a:pt x="3126" y="6902"/>
                    </a:lnTo>
                    <a:lnTo>
                      <a:pt x="3250" y="6871"/>
                    </a:lnTo>
                    <a:lnTo>
                      <a:pt x="3324" y="6912"/>
                    </a:lnTo>
                    <a:lnTo>
                      <a:pt x="3335" y="6882"/>
                    </a:lnTo>
                    <a:lnTo>
                      <a:pt x="3434" y="6871"/>
                    </a:lnTo>
                    <a:lnTo>
                      <a:pt x="3483" y="6923"/>
                    </a:lnTo>
                    <a:lnTo>
                      <a:pt x="3520" y="6994"/>
                    </a:lnTo>
                    <a:lnTo>
                      <a:pt x="3582" y="7003"/>
                    </a:lnTo>
                    <a:lnTo>
                      <a:pt x="3619" y="6964"/>
                    </a:lnTo>
                    <a:lnTo>
                      <a:pt x="3619" y="6902"/>
                    </a:lnTo>
                    <a:lnTo>
                      <a:pt x="3668" y="6821"/>
                    </a:lnTo>
                    <a:lnTo>
                      <a:pt x="3716" y="6700"/>
                    </a:lnTo>
                    <a:lnTo>
                      <a:pt x="3767" y="6598"/>
                    </a:lnTo>
                    <a:lnTo>
                      <a:pt x="3926" y="6668"/>
                    </a:lnTo>
                    <a:lnTo>
                      <a:pt x="3963" y="6668"/>
                    </a:lnTo>
                    <a:lnTo>
                      <a:pt x="3988" y="6739"/>
                    </a:lnTo>
                    <a:lnTo>
                      <a:pt x="3975" y="6791"/>
                    </a:lnTo>
                    <a:lnTo>
                      <a:pt x="4074" y="6679"/>
                    </a:lnTo>
                    <a:lnTo>
                      <a:pt x="4074" y="6598"/>
                    </a:lnTo>
                    <a:lnTo>
                      <a:pt x="4012" y="6536"/>
                    </a:lnTo>
                    <a:lnTo>
                      <a:pt x="3877" y="6476"/>
                    </a:lnTo>
                    <a:lnTo>
                      <a:pt x="3730" y="6435"/>
                    </a:lnTo>
                    <a:lnTo>
                      <a:pt x="3619" y="6435"/>
                    </a:lnTo>
                    <a:lnTo>
                      <a:pt x="3569" y="6536"/>
                    </a:lnTo>
                    <a:lnTo>
                      <a:pt x="3582" y="6588"/>
                    </a:lnTo>
                    <a:lnTo>
                      <a:pt x="3495" y="6547"/>
                    </a:lnTo>
                    <a:lnTo>
                      <a:pt x="3495" y="6456"/>
                    </a:lnTo>
                    <a:lnTo>
                      <a:pt x="3545" y="6344"/>
                    </a:lnTo>
                    <a:lnTo>
                      <a:pt x="3495" y="6253"/>
                    </a:lnTo>
                    <a:lnTo>
                      <a:pt x="3434" y="6091"/>
                    </a:lnTo>
                    <a:lnTo>
                      <a:pt x="3471" y="6141"/>
                    </a:lnTo>
                    <a:lnTo>
                      <a:pt x="3532" y="6262"/>
                    </a:lnTo>
                    <a:lnTo>
                      <a:pt x="3631" y="6344"/>
                    </a:lnTo>
                    <a:lnTo>
                      <a:pt x="3730" y="6354"/>
                    </a:lnTo>
                    <a:lnTo>
                      <a:pt x="3815" y="6344"/>
                    </a:lnTo>
                    <a:lnTo>
                      <a:pt x="3889" y="6294"/>
                    </a:lnTo>
                    <a:lnTo>
                      <a:pt x="3926" y="6273"/>
                    </a:lnTo>
                    <a:lnTo>
                      <a:pt x="3963" y="6333"/>
                    </a:lnTo>
                    <a:lnTo>
                      <a:pt x="4025" y="6344"/>
                    </a:lnTo>
                    <a:lnTo>
                      <a:pt x="4062" y="6385"/>
                    </a:lnTo>
                    <a:lnTo>
                      <a:pt x="4123" y="6415"/>
                    </a:lnTo>
                    <a:lnTo>
                      <a:pt x="4173" y="6476"/>
                    </a:lnTo>
                    <a:lnTo>
                      <a:pt x="4233" y="6497"/>
                    </a:lnTo>
                    <a:lnTo>
                      <a:pt x="4369" y="6476"/>
                    </a:lnTo>
                    <a:lnTo>
                      <a:pt x="4455" y="6465"/>
                    </a:lnTo>
                    <a:lnTo>
                      <a:pt x="4480" y="6415"/>
                    </a:lnTo>
                    <a:lnTo>
                      <a:pt x="4567" y="6374"/>
                    </a:lnTo>
                    <a:lnTo>
                      <a:pt x="4800" y="6354"/>
                    </a:lnTo>
                    <a:lnTo>
                      <a:pt x="4874" y="6303"/>
                    </a:lnTo>
                    <a:lnTo>
                      <a:pt x="4874" y="6223"/>
                    </a:lnTo>
                    <a:lnTo>
                      <a:pt x="4825" y="6192"/>
                    </a:lnTo>
                    <a:lnTo>
                      <a:pt x="4579" y="6262"/>
                    </a:lnTo>
                    <a:lnTo>
                      <a:pt x="4567" y="6314"/>
                    </a:lnTo>
                    <a:lnTo>
                      <a:pt x="4505" y="6294"/>
                    </a:lnTo>
                    <a:lnTo>
                      <a:pt x="4554" y="6212"/>
                    </a:lnTo>
                    <a:lnTo>
                      <a:pt x="4664" y="6171"/>
                    </a:lnTo>
                    <a:lnTo>
                      <a:pt x="4726" y="6151"/>
                    </a:lnTo>
                    <a:lnTo>
                      <a:pt x="4800" y="6130"/>
                    </a:lnTo>
                    <a:lnTo>
                      <a:pt x="4849" y="6070"/>
                    </a:lnTo>
                    <a:lnTo>
                      <a:pt x="4763" y="6070"/>
                    </a:lnTo>
                    <a:lnTo>
                      <a:pt x="4678" y="6059"/>
                    </a:lnTo>
                    <a:lnTo>
                      <a:pt x="4616" y="6111"/>
                    </a:lnTo>
                    <a:lnTo>
                      <a:pt x="4517" y="6091"/>
                    </a:lnTo>
                    <a:lnTo>
                      <a:pt x="4455" y="6171"/>
                    </a:lnTo>
                    <a:lnTo>
                      <a:pt x="4418" y="6182"/>
                    </a:lnTo>
                    <a:lnTo>
                      <a:pt x="4357" y="6192"/>
                    </a:lnTo>
                    <a:lnTo>
                      <a:pt x="4283" y="6212"/>
                    </a:lnTo>
                    <a:lnTo>
                      <a:pt x="4221" y="6171"/>
                    </a:lnTo>
                    <a:lnTo>
                      <a:pt x="4123" y="6111"/>
                    </a:lnTo>
                    <a:lnTo>
                      <a:pt x="4037" y="6130"/>
                    </a:lnTo>
                    <a:lnTo>
                      <a:pt x="3963" y="6130"/>
                    </a:lnTo>
                    <a:lnTo>
                      <a:pt x="3926" y="6182"/>
                    </a:lnTo>
                    <a:lnTo>
                      <a:pt x="3889" y="6151"/>
                    </a:lnTo>
                    <a:lnTo>
                      <a:pt x="3914" y="6059"/>
                    </a:lnTo>
                    <a:lnTo>
                      <a:pt x="3877" y="6100"/>
                    </a:lnTo>
                    <a:lnTo>
                      <a:pt x="3877" y="6212"/>
                    </a:lnTo>
                    <a:lnTo>
                      <a:pt x="3840" y="6262"/>
                    </a:lnTo>
                    <a:lnTo>
                      <a:pt x="3742" y="6212"/>
                    </a:lnTo>
                    <a:lnTo>
                      <a:pt x="3680" y="6151"/>
                    </a:lnTo>
                    <a:lnTo>
                      <a:pt x="3545" y="5968"/>
                    </a:lnTo>
                    <a:lnTo>
                      <a:pt x="3582" y="5897"/>
                    </a:lnTo>
                    <a:lnTo>
                      <a:pt x="3619" y="5786"/>
                    </a:lnTo>
                    <a:lnTo>
                      <a:pt x="3716" y="5765"/>
                    </a:lnTo>
                    <a:lnTo>
                      <a:pt x="3742" y="5724"/>
                    </a:lnTo>
                    <a:lnTo>
                      <a:pt x="3668" y="5644"/>
                    </a:lnTo>
                    <a:lnTo>
                      <a:pt x="3594" y="5614"/>
                    </a:lnTo>
                    <a:lnTo>
                      <a:pt x="3520" y="5603"/>
                    </a:lnTo>
                    <a:lnTo>
                      <a:pt x="3421" y="5623"/>
                    </a:lnTo>
                    <a:lnTo>
                      <a:pt x="3299" y="5653"/>
                    </a:lnTo>
                    <a:lnTo>
                      <a:pt x="3200" y="5705"/>
                    </a:lnTo>
                    <a:lnTo>
                      <a:pt x="3151" y="5664"/>
                    </a:lnTo>
                    <a:lnTo>
                      <a:pt x="3237" y="5521"/>
                    </a:lnTo>
                    <a:lnTo>
                      <a:pt x="3273" y="5450"/>
                    </a:lnTo>
                    <a:lnTo>
                      <a:pt x="3237" y="5441"/>
                    </a:lnTo>
                    <a:lnTo>
                      <a:pt x="3176" y="5461"/>
                    </a:lnTo>
                    <a:lnTo>
                      <a:pt x="3176" y="5482"/>
                    </a:lnTo>
                    <a:lnTo>
                      <a:pt x="3200" y="5521"/>
                    </a:lnTo>
                    <a:lnTo>
                      <a:pt x="3188" y="5562"/>
                    </a:lnTo>
                    <a:lnTo>
                      <a:pt x="3126" y="5542"/>
                    </a:lnTo>
                    <a:lnTo>
                      <a:pt x="3040" y="5532"/>
                    </a:lnTo>
                    <a:lnTo>
                      <a:pt x="3028" y="5614"/>
                    </a:lnTo>
                    <a:lnTo>
                      <a:pt x="2978" y="5653"/>
                    </a:lnTo>
                    <a:lnTo>
                      <a:pt x="3003" y="5694"/>
                    </a:lnTo>
                    <a:lnTo>
                      <a:pt x="2892" y="5653"/>
                    </a:lnTo>
                    <a:lnTo>
                      <a:pt x="2757" y="5614"/>
                    </a:lnTo>
                    <a:lnTo>
                      <a:pt x="2683" y="5562"/>
                    </a:lnTo>
                    <a:lnTo>
                      <a:pt x="2535" y="5521"/>
                    </a:lnTo>
                    <a:lnTo>
                      <a:pt x="2486" y="5370"/>
                    </a:lnTo>
                    <a:lnTo>
                      <a:pt x="2461" y="5258"/>
                    </a:lnTo>
                    <a:lnTo>
                      <a:pt x="2498" y="5248"/>
                    </a:lnTo>
                    <a:lnTo>
                      <a:pt x="2450" y="5197"/>
                    </a:lnTo>
                    <a:lnTo>
                      <a:pt x="2413" y="5076"/>
                    </a:lnTo>
                    <a:lnTo>
                      <a:pt x="2388" y="5004"/>
                    </a:lnTo>
                    <a:lnTo>
                      <a:pt x="2289" y="4923"/>
                    </a:lnTo>
                    <a:lnTo>
                      <a:pt x="2289" y="4882"/>
                    </a:lnTo>
                    <a:lnTo>
                      <a:pt x="2240" y="4852"/>
                    </a:lnTo>
                    <a:lnTo>
                      <a:pt x="2240" y="4842"/>
                    </a:lnTo>
                    <a:lnTo>
                      <a:pt x="2141" y="4750"/>
                    </a:lnTo>
                    <a:lnTo>
                      <a:pt x="1993" y="4670"/>
                    </a:lnTo>
                    <a:lnTo>
                      <a:pt x="1896" y="4598"/>
                    </a:lnTo>
                    <a:lnTo>
                      <a:pt x="1797" y="4506"/>
                    </a:lnTo>
                    <a:lnTo>
                      <a:pt x="1575" y="4355"/>
                    </a:lnTo>
                    <a:lnTo>
                      <a:pt x="1453" y="4314"/>
                    </a:lnTo>
                    <a:lnTo>
                      <a:pt x="1218" y="4192"/>
                    </a:lnTo>
                    <a:lnTo>
                      <a:pt x="1158" y="4100"/>
                    </a:lnTo>
                    <a:lnTo>
                      <a:pt x="1059" y="4000"/>
                    </a:lnTo>
                    <a:lnTo>
                      <a:pt x="960" y="3959"/>
                    </a:lnTo>
                    <a:lnTo>
                      <a:pt x="787" y="3908"/>
                    </a:lnTo>
                    <a:lnTo>
                      <a:pt x="713" y="3877"/>
                    </a:lnTo>
                    <a:lnTo>
                      <a:pt x="738" y="3827"/>
                    </a:lnTo>
                    <a:lnTo>
                      <a:pt x="886" y="3735"/>
                    </a:lnTo>
                    <a:lnTo>
                      <a:pt x="923" y="3715"/>
                    </a:lnTo>
                    <a:lnTo>
                      <a:pt x="886" y="3797"/>
                    </a:lnTo>
                    <a:lnTo>
                      <a:pt x="824" y="3836"/>
                    </a:lnTo>
                    <a:lnTo>
                      <a:pt x="812" y="3858"/>
                    </a:lnTo>
                    <a:lnTo>
                      <a:pt x="874" y="3858"/>
                    </a:lnTo>
                    <a:lnTo>
                      <a:pt x="923" y="3797"/>
                    </a:lnTo>
                    <a:lnTo>
                      <a:pt x="973" y="3776"/>
                    </a:lnTo>
                    <a:lnTo>
                      <a:pt x="1059" y="3745"/>
                    </a:lnTo>
                    <a:lnTo>
                      <a:pt x="1121" y="3695"/>
                    </a:lnTo>
                    <a:lnTo>
                      <a:pt x="1071" y="3705"/>
                    </a:lnTo>
                    <a:lnTo>
                      <a:pt x="1022" y="3695"/>
                    </a:lnTo>
                    <a:lnTo>
                      <a:pt x="1034" y="3624"/>
                    </a:lnTo>
                    <a:lnTo>
                      <a:pt x="1034" y="3391"/>
                    </a:lnTo>
                    <a:lnTo>
                      <a:pt x="1059" y="3299"/>
                    </a:lnTo>
                    <a:lnTo>
                      <a:pt x="1071" y="3248"/>
                    </a:lnTo>
                    <a:lnTo>
                      <a:pt x="1059" y="3188"/>
                    </a:lnTo>
                    <a:lnTo>
                      <a:pt x="1181" y="3188"/>
                    </a:lnTo>
                    <a:lnTo>
                      <a:pt x="1280" y="3177"/>
                    </a:lnTo>
                    <a:lnTo>
                      <a:pt x="1280" y="3208"/>
                    </a:lnTo>
                    <a:lnTo>
                      <a:pt x="1206" y="3248"/>
                    </a:lnTo>
                    <a:lnTo>
                      <a:pt x="1317" y="3248"/>
                    </a:lnTo>
                    <a:lnTo>
                      <a:pt x="1600" y="3177"/>
                    </a:lnTo>
                    <a:lnTo>
                      <a:pt x="1723" y="3167"/>
                    </a:lnTo>
                    <a:lnTo>
                      <a:pt x="1822" y="3136"/>
                    </a:lnTo>
                    <a:lnTo>
                      <a:pt x="1956" y="3136"/>
                    </a:lnTo>
                    <a:lnTo>
                      <a:pt x="2339" y="3055"/>
                    </a:lnTo>
                    <a:lnTo>
                      <a:pt x="2597" y="2862"/>
                    </a:lnTo>
                    <a:lnTo>
                      <a:pt x="2646" y="2761"/>
                    </a:lnTo>
                    <a:lnTo>
                      <a:pt x="2733" y="2650"/>
                    </a:lnTo>
                    <a:lnTo>
                      <a:pt x="2782" y="2447"/>
                    </a:lnTo>
                    <a:lnTo>
                      <a:pt x="2794" y="2579"/>
                    </a:lnTo>
                    <a:lnTo>
                      <a:pt x="2831" y="2538"/>
                    </a:lnTo>
                    <a:lnTo>
                      <a:pt x="2881" y="2395"/>
                    </a:lnTo>
                    <a:lnTo>
                      <a:pt x="2904" y="2283"/>
                    </a:lnTo>
                    <a:lnTo>
                      <a:pt x="2892" y="2203"/>
                    </a:lnTo>
                    <a:lnTo>
                      <a:pt x="2978" y="2274"/>
                    </a:lnTo>
                    <a:lnTo>
                      <a:pt x="3089" y="2335"/>
                    </a:lnTo>
                    <a:lnTo>
                      <a:pt x="3126" y="2294"/>
                    </a:lnTo>
                    <a:lnTo>
                      <a:pt x="3003" y="2244"/>
                    </a:lnTo>
                    <a:lnTo>
                      <a:pt x="2892" y="2121"/>
                    </a:lnTo>
                    <a:lnTo>
                      <a:pt x="2904" y="2091"/>
                    </a:lnTo>
                    <a:lnTo>
                      <a:pt x="2978" y="2080"/>
                    </a:lnTo>
                    <a:lnTo>
                      <a:pt x="3250" y="2080"/>
                    </a:lnTo>
                    <a:lnTo>
                      <a:pt x="3287" y="2050"/>
                    </a:lnTo>
                    <a:lnTo>
                      <a:pt x="3225" y="2041"/>
                    </a:lnTo>
                    <a:lnTo>
                      <a:pt x="3052" y="2041"/>
                    </a:lnTo>
                    <a:lnTo>
                      <a:pt x="2954" y="2000"/>
                    </a:lnTo>
                    <a:lnTo>
                      <a:pt x="3028" y="1929"/>
                    </a:lnTo>
                    <a:lnTo>
                      <a:pt x="3089" y="1868"/>
                    </a:lnTo>
                    <a:lnTo>
                      <a:pt x="3176" y="1786"/>
                    </a:lnTo>
                    <a:lnTo>
                      <a:pt x="3225" y="1705"/>
                    </a:lnTo>
                    <a:lnTo>
                      <a:pt x="3324" y="1726"/>
                    </a:lnTo>
                    <a:lnTo>
                      <a:pt x="3347" y="1767"/>
                    </a:lnTo>
                    <a:lnTo>
                      <a:pt x="3643" y="1888"/>
                    </a:lnTo>
                    <a:lnTo>
                      <a:pt x="3643" y="1838"/>
                    </a:lnTo>
                    <a:lnTo>
                      <a:pt x="3532" y="1797"/>
                    </a:lnTo>
                    <a:lnTo>
                      <a:pt x="3471" y="1726"/>
                    </a:lnTo>
                    <a:lnTo>
                      <a:pt x="3347" y="1665"/>
                    </a:lnTo>
                    <a:lnTo>
                      <a:pt x="3372" y="1564"/>
                    </a:lnTo>
                    <a:lnTo>
                      <a:pt x="3434" y="1462"/>
                    </a:lnTo>
                    <a:lnTo>
                      <a:pt x="3483" y="1361"/>
                    </a:lnTo>
                    <a:lnTo>
                      <a:pt x="3594" y="1391"/>
                    </a:lnTo>
                    <a:lnTo>
                      <a:pt x="3532" y="1432"/>
                    </a:lnTo>
                    <a:lnTo>
                      <a:pt x="3532" y="1502"/>
                    </a:lnTo>
                    <a:lnTo>
                      <a:pt x="3483" y="1564"/>
                    </a:lnTo>
                    <a:lnTo>
                      <a:pt x="3569" y="1512"/>
                    </a:lnTo>
                    <a:lnTo>
                      <a:pt x="3594" y="1471"/>
                    </a:lnTo>
                    <a:lnTo>
                      <a:pt x="3693" y="1462"/>
                    </a:lnTo>
                    <a:lnTo>
                      <a:pt x="3778" y="1441"/>
                    </a:lnTo>
                    <a:lnTo>
                      <a:pt x="3914" y="1361"/>
                    </a:lnTo>
                    <a:lnTo>
                      <a:pt x="4012" y="1339"/>
                    </a:lnTo>
                    <a:lnTo>
                      <a:pt x="4221" y="1218"/>
                    </a:lnTo>
                    <a:lnTo>
                      <a:pt x="4283" y="1177"/>
                    </a:lnTo>
                    <a:lnTo>
                      <a:pt x="4320" y="1136"/>
                    </a:lnTo>
                    <a:lnTo>
                      <a:pt x="4184" y="1188"/>
                    </a:lnTo>
                    <a:lnTo>
                      <a:pt x="4184" y="1147"/>
                    </a:lnTo>
                    <a:lnTo>
                      <a:pt x="4480" y="985"/>
                    </a:lnTo>
                    <a:lnTo>
                      <a:pt x="4530" y="995"/>
                    </a:lnTo>
                    <a:lnTo>
                      <a:pt x="4579" y="1015"/>
                    </a:lnTo>
                    <a:lnTo>
                      <a:pt x="4604" y="1076"/>
                    </a:lnTo>
                    <a:lnTo>
                      <a:pt x="4530" y="1136"/>
                    </a:lnTo>
                    <a:lnTo>
                      <a:pt x="4554" y="1229"/>
                    </a:lnTo>
                    <a:lnTo>
                      <a:pt x="4480" y="1309"/>
                    </a:lnTo>
                    <a:lnTo>
                      <a:pt x="4567" y="1268"/>
                    </a:lnTo>
                    <a:lnTo>
                      <a:pt x="4579" y="1361"/>
                    </a:lnTo>
                    <a:lnTo>
                      <a:pt x="4627" y="1421"/>
                    </a:lnTo>
                    <a:lnTo>
                      <a:pt x="4678" y="1361"/>
                    </a:lnTo>
                    <a:lnTo>
                      <a:pt x="4678" y="1268"/>
                    </a:lnTo>
                    <a:lnTo>
                      <a:pt x="4652" y="1198"/>
                    </a:lnTo>
                    <a:lnTo>
                      <a:pt x="4678" y="1117"/>
                    </a:lnTo>
                    <a:lnTo>
                      <a:pt x="4763" y="1136"/>
                    </a:lnTo>
                    <a:lnTo>
                      <a:pt x="4862" y="1106"/>
                    </a:lnTo>
                    <a:lnTo>
                      <a:pt x="4899" y="1076"/>
                    </a:lnTo>
                    <a:lnTo>
                      <a:pt x="4800" y="1097"/>
                    </a:lnTo>
                    <a:lnTo>
                      <a:pt x="4714" y="1065"/>
                    </a:lnTo>
                    <a:lnTo>
                      <a:pt x="4664" y="954"/>
                    </a:lnTo>
                    <a:lnTo>
                      <a:pt x="4604" y="944"/>
                    </a:lnTo>
                    <a:lnTo>
                      <a:pt x="4554" y="903"/>
                    </a:lnTo>
                    <a:lnTo>
                      <a:pt x="4627" y="873"/>
                    </a:lnTo>
                    <a:lnTo>
                      <a:pt x="4627" y="832"/>
                    </a:lnTo>
                    <a:lnTo>
                      <a:pt x="4678" y="782"/>
                    </a:lnTo>
                    <a:lnTo>
                      <a:pt x="4812" y="691"/>
                    </a:lnTo>
                    <a:lnTo>
                      <a:pt x="4948" y="620"/>
                    </a:lnTo>
                    <a:lnTo>
                      <a:pt x="5070" y="579"/>
                    </a:lnTo>
                    <a:lnTo>
                      <a:pt x="5157" y="568"/>
                    </a:lnTo>
                    <a:lnTo>
                      <a:pt x="5121" y="609"/>
                    </a:lnTo>
                    <a:lnTo>
                      <a:pt x="4997" y="650"/>
                    </a:lnTo>
                    <a:lnTo>
                      <a:pt x="4973" y="670"/>
                    </a:lnTo>
                    <a:lnTo>
                      <a:pt x="4960" y="711"/>
                    </a:lnTo>
                    <a:lnTo>
                      <a:pt x="4923" y="751"/>
                    </a:lnTo>
                    <a:lnTo>
                      <a:pt x="4874" y="792"/>
                    </a:lnTo>
                    <a:lnTo>
                      <a:pt x="4948" y="823"/>
                    </a:lnTo>
                    <a:lnTo>
                      <a:pt x="5059" y="873"/>
                    </a:lnTo>
                    <a:lnTo>
                      <a:pt x="5022" y="782"/>
                    </a:lnTo>
                    <a:lnTo>
                      <a:pt x="5059" y="782"/>
                    </a:lnTo>
                    <a:lnTo>
                      <a:pt x="5121" y="741"/>
                    </a:lnTo>
                    <a:lnTo>
                      <a:pt x="5070" y="700"/>
                    </a:lnTo>
                    <a:lnTo>
                      <a:pt x="5194" y="711"/>
                    </a:lnTo>
                    <a:lnTo>
                      <a:pt x="5292" y="741"/>
                    </a:lnTo>
                    <a:lnTo>
                      <a:pt x="5453" y="711"/>
                    </a:lnTo>
                    <a:lnTo>
                      <a:pt x="5550" y="700"/>
                    </a:lnTo>
                    <a:lnTo>
                      <a:pt x="5538" y="659"/>
                    </a:lnTo>
                    <a:lnTo>
                      <a:pt x="5760" y="659"/>
                    </a:lnTo>
                    <a:lnTo>
                      <a:pt x="5981" y="508"/>
                    </a:lnTo>
                    <a:lnTo>
                      <a:pt x="6043" y="467"/>
                    </a:lnTo>
                    <a:lnTo>
                      <a:pt x="6055" y="426"/>
                    </a:lnTo>
                    <a:lnTo>
                      <a:pt x="6104" y="365"/>
                    </a:lnTo>
                    <a:lnTo>
                      <a:pt x="6178" y="305"/>
                    </a:lnTo>
                    <a:lnTo>
                      <a:pt x="6191" y="264"/>
                    </a:lnTo>
                    <a:lnTo>
                      <a:pt x="6228" y="253"/>
                    </a:lnTo>
                    <a:lnTo>
                      <a:pt x="6289" y="285"/>
                    </a:lnTo>
                    <a:lnTo>
                      <a:pt x="6327" y="253"/>
                    </a:lnTo>
                    <a:lnTo>
                      <a:pt x="6289" y="173"/>
                    </a:lnTo>
                    <a:lnTo>
                      <a:pt x="6327" y="183"/>
                    </a:lnTo>
                    <a:lnTo>
                      <a:pt x="6339" y="162"/>
                    </a:lnTo>
                    <a:lnTo>
                      <a:pt x="6339" y="132"/>
                    </a:lnTo>
                    <a:lnTo>
                      <a:pt x="6376" y="102"/>
                    </a:lnTo>
                    <a:lnTo>
                      <a:pt x="6401" y="82"/>
                    </a:lnTo>
                    <a:lnTo>
                      <a:pt x="6424" y="20"/>
                    </a:lnTo>
                    <a:lnTo>
                      <a:pt x="6474" y="0"/>
                    </a:lnTo>
                    <a:lnTo>
                      <a:pt x="6498" y="20"/>
                    </a:lnTo>
                    <a:lnTo>
                      <a:pt x="6646" y="102"/>
                    </a:lnTo>
                    <a:lnTo>
                      <a:pt x="6720" y="82"/>
                    </a:lnTo>
                    <a:lnTo>
                      <a:pt x="6819" y="132"/>
                    </a:lnTo>
                    <a:lnTo>
                      <a:pt x="6819" y="214"/>
                    </a:lnTo>
                    <a:lnTo>
                      <a:pt x="6830" y="223"/>
                    </a:lnTo>
                    <a:lnTo>
                      <a:pt x="6941" y="203"/>
                    </a:lnTo>
                    <a:lnTo>
                      <a:pt x="7028" y="203"/>
                    </a:lnTo>
                    <a:lnTo>
                      <a:pt x="7077" y="214"/>
                    </a:lnTo>
                    <a:lnTo>
                      <a:pt x="7126" y="253"/>
                    </a:lnTo>
                    <a:lnTo>
                      <a:pt x="7126" y="376"/>
                    </a:lnTo>
                    <a:lnTo>
                      <a:pt x="7077" y="406"/>
                    </a:lnTo>
                    <a:lnTo>
                      <a:pt x="7015" y="447"/>
                    </a:lnTo>
                    <a:lnTo>
                      <a:pt x="6941" y="497"/>
                    </a:lnTo>
                    <a:lnTo>
                      <a:pt x="6867" y="508"/>
                    </a:lnTo>
                    <a:lnTo>
                      <a:pt x="6819" y="538"/>
                    </a:lnTo>
                    <a:lnTo>
                      <a:pt x="6770" y="508"/>
                    </a:lnTo>
                    <a:lnTo>
                      <a:pt x="6683" y="650"/>
                    </a:lnTo>
                    <a:lnTo>
                      <a:pt x="6696" y="629"/>
                    </a:lnTo>
                    <a:lnTo>
                      <a:pt x="6782" y="629"/>
                    </a:lnTo>
                    <a:lnTo>
                      <a:pt x="6844" y="691"/>
                    </a:lnTo>
                    <a:lnTo>
                      <a:pt x="6978" y="741"/>
                    </a:lnTo>
                    <a:lnTo>
                      <a:pt x="7015" y="629"/>
                    </a:lnTo>
                    <a:lnTo>
                      <a:pt x="7065" y="730"/>
                    </a:lnTo>
                    <a:lnTo>
                      <a:pt x="7114" y="659"/>
                    </a:lnTo>
                    <a:lnTo>
                      <a:pt x="7176" y="730"/>
                    </a:lnTo>
                    <a:lnTo>
                      <a:pt x="7188" y="792"/>
                    </a:lnTo>
                    <a:lnTo>
                      <a:pt x="7287" y="792"/>
                    </a:lnTo>
                    <a:lnTo>
                      <a:pt x="7273" y="700"/>
                    </a:lnTo>
                    <a:lnTo>
                      <a:pt x="7273" y="650"/>
                    </a:lnTo>
                    <a:lnTo>
                      <a:pt x="7176" y="548"/>
                    </a:lnTo>
                    <a:lnTo>
                      <a:pt x="7213" y="447"/>
                    </a:lnTo>
                    <a:lnTo>
                      <a:pt x="7273" y="386"/>
                    </a:lnTo>
                    <a:lnTo>
                      <a:pt x="7335" y="406"/>
                    </a:lnTo>
                    <a:lnTo>
                      <a:pt x="7335" y="305"/>
                    </a:lnTo>
                    <a:lnTo>
                      <a:pt x="7409" y="365"/>
                    </a:lnTo>
                    <a:lnTo>
                      <a:pt x="7409" y="294"/>
                    </a:lnTo>
                    <a:lnTo>
                      <a:pt x="7582" y="345"/>
                    </a:lnTo>
                    <a:lnTo>
                      <a:pt x="7704" y="538"/>
                    </a:lnTo>
                    <a:lnTo>
                      <a:pt x="7656" y="609"/>
                    </a:lnTo>
                    <a:lnTo>
                      <a:pt x="7716" y="629"/>
                    </a:lnTo>
                    <a:lnTo>
                      <a:pt x="7827" y="650"/>
                    </a:lnTo>
                    <a:lnTo>
                      <a:pt x="7877" y="700"/>
                    </a:lnTo>
                    <a:lnTo>
                      <a:pt x="7963" y="700"/>
                    </a:lnTo>
                    <a:lnTo>
                      <a:pt x="8049" y="609"/>
                    </a:lnTo>
                    <a:lnTo>
                      <a:pt x="8111" y="579"/>
                    </a:lnTo>
                    <a:lnTo>
                      <a:pt x="8161" y="650"/>
                    </a:lnTo>
                    <a:lnTo>
                      <a:pt x="8246" y="609"/>
                    </a:lnTo>
                    <a:lnTo>
                      <a:pt x="8258" y="609"/>
                    </a:lnTo>
                    <a:lnTo>
                      <a:pt x="8345" y="538"/>
                    </a:lnTo>
                    <a:lnTo>
                      <a:pt x="8443" y="527"/>
                    </a:lnTo>
                    <a:lnTo>
                      <a:pt x="8542" y="527"/>
                    </a:lnTo>
                    <a:lnTo>
                      <a:pt x="8604" y="620"/>
                    </a:lnTo>
                    <a:lnTo>
                      <a:pt x="8615" y="691"/>
                    </a:lnTo>
                    <a:lnTo>
                      <a:pt x="8641" y="730"/>
                    </a:lnTo>
                    <a:lnTo>
                      <a:pt x="8701" y="700"/>
                    </a:lnTo>
                    <a:lnTo>
                      <a:pt x="8738" y="730"/>
                    </a:lnTo>
                    <a:lnTo>
                      <a:pt x="8714" y="609"/>
                    </a:lnTo>
                    <a:lnTo>
                      <a:pt x="8763" y="620"/>
                    </a:lnTo>
                    <a:lnTo>
                      <a:pt x="8886" y="620"/>
                    </a:lnTo>
                    <a:lnTo>
                      <a:pt x="9058" y="670"/>
                    </a:lnTo>
                    <a:lnTo>
                      <a:pt x="9058" y="771"/>
                    </a:lnTo>
                    <a:lnTo>
                      <a:pt x="8996" y="894"/>
                    </a:lnTo>
                    <a:lnTo>
                      <a:pt x="9010" y="933"/>
                    </a:lnTo>
                    <a:lnTo>
                      <a:pt x="9107" y="933"/>
                    </a:lnTo>
                    <a:lnTo>
                      <a:pt x="9157" y="985"/>
                    </a:lnTo>
                    <a:lnTo>
                      <a:pt x="9058" y="985"/>
                    </a:lnTo>
                    <a:lnTo>
                      <a:pt x="8948" y="995"/>
                    </a:lnTo>
                    <a:lnTo>
                      <a:pt x="9010" y="1026"/>
                    </a:lnTo>
                    <a:lnTo>
                      <a:pt x="9391" y="1026"/>
                    </a:lnTo>
                    <a:lnTo>
                      <a:pt x="9379" y="1076"/>
                    </a:lnTo>
                    <a:lnTo>
                      <a:pt x="9292" y="1147"/>
                    </a:lnTo>
                    <a:lnTo>
                      <a:pt x="9600" y="1177"/>
                    </a:lnTo>
                    <a:lnTo>
                      <a:pt x="9797" y="1147"/>
                    </a:lnTo>
                    <a:lnTo>
                      <a:pt x="9981" y="1097"/>
                    </a:lnTo>
                    <a:lnTo>
                      <a:pt x="10080" y="1097"/>
                    </a:lnTo>
                    <a:lnTo>
                      <a:pt x="10142" y="1117"/>
                    </a:lnTo>
                    <a:lnTo>
                      <a:pt x="10179" y="1177"/>
                    </a:lnTo>
                    <a:lnTo>
                      <a:pt x="10092" y="1188"/>
                    </a:lnTo>
                    <a:lnTo>
                      <a:pt x="10080" y="1229"/>
                    </a:lnTo>
                    <a:lnTo>
                      <a:pt x="10179" y="1198"/>
                    </a:lnTo>
                    <a:lnTo>
                      <a:pt x="10339" y="1158"/>
                    </a:lnTo>
                    <a:lnTo>
                      <a:pt x="10437" y="1106"/>
                    </a:lnTo>
                    <a:lnTo>
                      <a:pt x="10523" y="1097"/>
                    </a:lnTo>
                    <a:lnTo>
                      <a:pt x="10659" y="1106"/>
                    </a:lnTo>
                    <a:lnTo>
                      <a:pt x="10782" y="1147"/>
                    </a:lnTo>
                    <a:lnTo>
                      <a:pt x="10880" y="1188"/>
                    </a:lnTo>
                    <a:lnTo>
                      <a:pt x="11028" y="1198"/>
                    </a:lnTo>
                    <a:lnTo>
                      <a:pt x="11077" y="1218"/>
                    </a:lnTo>
                    <a:lnTo>
                      <a:pt x="11102" y="1300"/>
                    </a:lnTo>
                    <a:lnTo>
                      <a:pt x="11261" y="1300"/>
                    </a:lnTo>
                    <a:lnTo>
                      <a:pt x="11347" y="1339"/>
                    </a:lnTo>
                    <a:lnTo>
                      <a:pt x="11446" y="1350"/>
                    </a:lnTo>
                    <a:lnTo>
                      <a:pt x="11495" y="1400"/>
                    </a:lnTo>
                    <a:lnTo>
                      <a:pt x="11520" y="1421"/>
                    </a:lnTo>
                    <a:lnTo>
                      <a:pt x="11557" y="1421"/>
                    </a:lnTo>
                    <a:lnTo>
                      <a:pt x="11656" y="1432"/>
                    </a:lnTo>
                    <a:lnTo>
                      <a:pt x="11766" y="1482"/>
                    </a:lnTo>
                    <a:lnTo>
                      <a:pt x="11889" y="1512"/>
                    </a:lnTo>
                    <a:lnTo>
                      <a:pt x="11963" y="1553"/>
                    </a:lnTo>
                    <a:lnTo>
                      <a:pt x="12184" y="1512"/>
                    </a:lnTo>
                    <a:lnTo>
                      <a:pt x="12431" y="1512"/>
                    </a:lnTo>
                    <a:lnTo>
                      <a:pt x="12505" y="1523"/>
                    </a:lnTo>
                    <a:lnTo>
                      <a:pt x="12627" y="1583"/>
                    </a:lnTo>
                    <a:lnTo>
                      <a:pt x="12726" y="1665"/>
                    </a:lnTo>
                    <a:lnTo>
                      <a:pt x="12788" y="1674"/>
                    </a:lnTo>
                    <a:lnTo>
                      <a:pt x="12936" y="1685"/>
                    </a:lnTo>
                    <a:lnTo>
                      <a:pt x="12923" y="1726"/>
                    </a:lnTo>
                    <a:lnTo>
                      <a:pt x="12936" y="1756"/>
                    </a:lnTo>
                    <a:lnTo>
                      <a:pt x="13070" y="1756"/>
                    </a:lnTo>
                    <a:lnTo>
                      <a:pt x="13132" y="1767"/>
                    </a:lnTo>
                    <a:lnTo>
                      <a:pt x="13144" y="1715"/>
                    </a:lnTo>
                    <a:lnTo>
                      <a:pt x="13218" y="1767"/>
                    </a:lnTo>
                    <a:lnTo>
                      <a:pt x="13329" y="1767"/>
                    </a:lnTo>
                    <a:lnTo>
                      <a:pt x="13391" y="1715"/>
                    </a:lnTo>
                    <a:lnTo>
                      <a:pt x="13464" y="1705"/>
                    </a:lnTo>
                    <a:lnTo>
                      <a:pt x="13464" y="1674"/>
                    </a:lnTo>
                    <a:lnTo>
                      <a:pt x="13526" y="1674"/>
                    </a:lnTo>
                    <a:lnTo>
                      <a:pt x="13736" y="1635"/>
                    </a:lnTo>
                    <a:lnTo>
                      <a:pt x="13785" y="1603"/>
                    </a:lnTo>
                    <a:lnTo>
                      <a:pt x="13859" y="1635"/>
                    </a:lnTo>
                    <a:lnTo>
                      <a:pt x="13932" y="1726"/>
                    </a:lnTo>
                    <a:lnTo>
                      <a:pt x="13969" y="1674"/>
                    </a:lnTo>
                    <a:lnTo>
                      <a:pt x="13957" y="1594"/>
                    </a:lnTo>
                    <a:lnTo>
                      <a:pt x="14006" y="1624"/>
                    </a:lnTo>
                    <a:lnTo>
                      <a:pt x="14068" y="1603"/>
                    </a:lnTo>
                    <a:lnTo>
                      <a:pt x="14105" y="1583"/>
                    </a:lnTo>
                    <a:lnTo>
                      <a:pt x="14216" y="1603"/>
                    </a:lnTo>
                    <a:lnTo>
                      <a:pt x="14498" y="1746"/>
                    </a:lnTo>
                    <a:lnTo>
                      <a:pt x="14560" y="1797"/>
                    </a:lnTo>
                    <a:lnTo>
                      <a:pt x="14548" y="1838"/>
                    </a:lnTo>
                    <a:lnTo>
                      <a:pt x="14622" y="1847"/>
                    </a:lnTo>
                    <a:lnTo>
                      <a:pt x="14745" y="1908"/>
                    </a:lnTo>
                    <a:lnTo>
                      <a:pt x="14756" y="1959"/>
                    </a:lnTo>
                    <a:lnTo>
                      <a:pt x="14818" y="1989"/>
                    </a:lnTo>
                    <a:lnTo>
                      <a:pt x="14917" y="2000"/>
                    </a:lnTo>
                    <a:lnTo>
                      <a:pt x="15052" y="2050"/>
                    </a:lnTo>
                    <a:lnTo>
                      <a:pt x="15089" y="2091"/>
                    </a:lnTo>
                    <a:lnTo>
                      <a:pt x="15114" y="2152"/>
                    </a:lnTo>
                    <a:lnTo>
                      <a:pt x="15151" y="2192"/>
                    </a:lnTo>
                    <a:lnTo>
                      <a:pt x="15199" y="2212"/>
                    </a:lnTo>
                    <a:lnTo>
                      <a:pt x="15249" y="2132"/>
                    </a:lnTo>
                    <a:lnTo>
                      <a:pt x="15249" y="2080"/>
                    </a:lnTo>
                    <a:lnTo>
                      <a:pt x="15335" y="2080"/>
                    </a:lnTo>
                    <a:lnTo>
                      <a:pt x="15360" y="2111"/>
                    </a:lnTo>
                    <a:lnTo>
                      <a:pt x="15360" y="14394"/>
                    </a:lnTo>
                    <a:lnTo>
                      <a:pt x="15434" y="14454"/>
                    </a:lnTo>
                    <a:lnTo>
                      <a:pt x="15459" y="14464"/>
                    </a:lnTo>
                    <a:lnTo>
                      <a:pt x="15508" y="14515"/>
                    </a:lnTo>
                    <a:lnTo>
                      <a:pt x="15545" y="14515"/>
                    </a:lnTo>
                    <a:lnTo>
                      <a:pt x="15557" y="14545"/>
                    </a:lnTo>
                    <a:lnTo>
                      <a:pt x="15607" y="14515"/>
                    </a:lnTo>
                    <a:lnTo>
                      <a:pt x="15656" y="14464"/>
                    </a:lnTo>
                    <a:lnTo>
                      <a:pt x="15681" y="14464"/>
                    </a:lnTo>
                    <a:lnTo>
                      <a:pt x="15681" y="14433"/>
                    </a:lnTo>
                    <a:lnTo>
                      <a:pt x="15692" y="14424"/>
                    </a:lnTo>
                    <a:lnTo>
                      <a:pt x="15704" y="14414"/>
                    </a:lnTo>
                    <a:lnTo>
                      <a:pt x="15729" y="14433"/>
                    </a:lnTo>
                    <a:lnTo>
                      <a:pt x="15754" y="14433"/>
                    </a:lnTo>
                    <a:lnTo>
                      <a:pt x="15791" y="14464"/>
                    </a:lnTo>
                    <a:lnTo>
                      <a:pt x="15791" y="14495"/>
                    </a:lnTo>
                    <a:lnTo>
                      <a:pt x="15877" y="14545"/>
                    </a:lnTo>
                    <a:lnTo>
                      <a:pt x="15889" y="14556"/>
                    </a:lnTo>
                    <a:lnTo>
                      <a:pt x="15902" y="14576"/>
                    </a:lnTo>
                    <a:lnTo>
                      <a:pt x="15926" y="14576"/>
                    </a:lnTo>
                    <a:lnTo>
                      <a:pt x="15951" y="14515"/>
                    </a:lnTo>
                    <a:lnTo>
                      <a:pt x="15976" y="14515"/>
                    </a:lnTo>
                    <a:lnTo>
                      <a:pt x="15976" y="14505"/>
                    </a:lnTo>
                    <a:lnTo>
                      <a:pt x="16000" y="14474"/>
                    </a:lnTo>
                    <a:lnTo>
                      <a:pt x="16000" y="14464"/>
                    </a:lnTo>
                    <a:lnTo>
                      <a:pt x="16025" y="14414"/>
                    </a:lnTo>
                    <a:lnTo>
                      <a:pt x="16050" y="14394"/>
                    </a:lnTo>
                    <a:lnTo>
                      <a:pt x="16394" y="14394"/>
                    </a:lnTo>
                    <a:lnTo>
                      <a:pt x="16394" y="14383"/>
                    </a:lnTo>
                    <a:lnTo>
                      <a:pt x="16394" y="14708"/>
                    </a:lnTo>
                    <a:lnTo>
                      <a:pt x="16369" y="14718"/>
                    </a:lnTo>
                    <a:lnTo>
                      <a:pt x="16431" y="14789"/>
                    </a:lnTo>
                    <a:lnTo>
                      <a:pt x="16443" y="14800"/>
                    </a:lnTo>
                    <a:lnTo>
                      <a:pt x="16468" y="14830"/>
                    </a:lnTo>
                    <a:lnTo>
                      <a:pt x="16479" y="14839"/>
                    </a:lnTo>
                    <a:lnTo>
                      <a:pt x="16567" y="14921"/>
                    </a:lnTo>
                    <a:lnTo>
                      <a:pt x="16567" y="14941"/>
                    </a:lnTo>
                    <a:lnTo>
                      <a:pt x="16578" y="14962"/>
                    </a:lnTo>
                    <a:lnTo>
                      <a:pt x="16590" y="15002"/>
                    </a:lnTo>
                    <a:lnTo>
                      <a:pt x="16615" y="15064"/>
                    </a:lnTo>
                    <a:lnTo>
                      <a:pt x="16664" y="15114"/>
                    </a:lnTo>
                    <a:lnTo>
                      <a:pt x="16677" y="15155"/>
                    </a:lnTo>
                    <a:lnTo>
                      <a:pt x="16714" y="15195"/>
                    </a:lnTo>
                    <a:lnTo>
                      <a:pt x="16763" y="15276"/>
                    </a:lnTo>
                    <a:lnTo>
                      <a:pt x="16788" y="15327"/>
                    </a:lnTo>
                    <a:lnTo>
                      <a:pt x="16825" y="15368"/>
                    </a:lnTo>
                    <a:lnTo>
                      <a:pt x="16886" y="15449"/>
                    </a:lnTo>
                    <a:lnTo>
                      <a:pt x="16911" y="15470"/>
                    </a:lnTo>
                    <a:lnTo>
                      <a:pt x="16911" y="15479"/>
                    </a:lnTo>
                    <a:lnTo>
                      <a:pt x="16959" y="15561"/>
                    </a:lnTo>
                    <a:lnTo>
                      <a:pt x="17009" y="15601"/>
                    </a:lnTo>
                    <a:lnTo>
                      <a:pt x="17009" y="15611"/>
                    </a:lnTo>
                    <a:lnTo>
                      <a:pt x="17021" y="15632"/>
                    </a:lnTo>
                    <a:lnTo>
                      <a:pt x="17083" y="15692"/>
                    </a:lnTo>
                    <a:lnTo>
                      <a:pt x="17120" y="15723"/>
                    </a:lnTo>
                    <a:lnTo>
                      <a:pt x="17132" y="15753"/>
                    </a:lnTo>
                    <a:lnTo>
                      <a:pt x="17169" y="15764"/>
                    </a:lnTo>
                    <a:lnTo>
                      <a:pt x="17169" y="15774"/>
                    </a:lnTo>
                    <a:lnTo>
                      <a:pt x="17182" y="15794"/>
                    </a:lnTo>
                    <a:lnTo>
                      <a:pt x="17182" y="15814"/>
                    </a:lnTo>
                    <a:lnTo>
                      <a:pt x="17206" y="15885"/>
                    </a:lnTo>
                    <a:lnTo>
                      <a:pt x="17219" y="15915"/>
                    </a:lnTo>
                    <a:lnTo>
                      <a:pt x="17219" y="15936"/>
                    </a:lnTo>
                    <a:lnTo>
                      <a:pt x="17268" y="16058"/>
                    </a:lnTo>
                    <a:lnTo>
                      <a:pt x="17268" y="16079"/>
                    </a:lnTo>
                    <a:lnTo>
                      <a:pt x="17280" y="16088"/>
                    </a:lnTo>
                    <a:lnTo>
                      <a:pt x="17305" y="16118"/>
                    </a:lnTo>
                    <a:lnTo>
                      <a:pt x="17305" y="16170"/>
                    </a:lnTo>
                    <a:lnTo>
                      <a:pt x="17330" y="16200"/>
                    </a:lnTo>
                    <a:lnTo>
                      <a:pt x="17367" y="16180"/>
                    </a:lnTo>
                    <a:lnTo>
                      <a:pt x="17379" y="16180"/>
                    </a:lnTo>
                    <a:lnTo>
                      <a:pt x="17464" y="16129"/>
                    </a:lnTo>
                    <a:lnTo>
                      <a:pt x="17625" y="15967"/>
                    </a:lnTo>
                    <a:lnTo>
                      <a:pt x="17649" y="15956"/>
                    </a:lnTo>
                    <a:lnTo>
                      <a:pt x="17662" y="15936"/>
                    </a:lnTo>
                    <a:lnTo>
                      <a:pt x="17748" y="15936"/>
                    </a:lnTo>
                    <a:lnTo>
                      <a:pt x="17797" y="15915"/>
                    </a:lnTo>
                    <a:lnTo>
                      <a:pt x="17822" y="15794"/>
                    </a:lnTo>
                    <a:lnTo>
                      <a:pt x="17847" y="15723"/>
                    </a:lnTo>
                    <a:lnTo>
                      <a:pt x="17847" y="15692"/>
                    </a:lnTo>
                    <a:lnTo>
                      <a:pt x="17858" y="15642"/>
                    </a:lnTo>
                    <a:lnTo>
                      <a:pt x="17920" y="15611"/>
                    </a:lnTo>
                    <a:lnTo>
                      <a:pt x="17944" y="15561"/>
                    </a:lnTo>
                    <a:lnTo>
                      <a:pt x="17957" y="15530"/>
                    </a:lnTo>
                    <a:lnTo>
                      <a:pt x="17957" y="15429"/>
                    </a:lnTo>
                    <a:lnTo>
                      <a:pt x="17969" y="15388"/>
                    </a:lnTo>
                    <a:lnTo>
                      <a:pt x="18006" y="15358"/>
                    </a:lnTo>
                    <a:lnTo>
                      <a:pt x="18142" y="15317"/>
                    </a:lnTo>
                    <a:lnTo>
                      <a:pt x="18216" y="15276"/>
                    </a:lnTo>
                    <a:lnTo>
                      <a:pt x="18240" y="15276"/>
                    </a:lnTo>
                    <a:lnTo>
                      <a:pt x="18265" y="15246"/>
                    </a:lnTo>
                    <a:lnTo>
                      <a:pt x="18290" y="15226"/>
                    </a:lnTo>
                    <a:lnTo>
                      <a:pt x="18301" y="15205"/>
                    </a:lnTo>
                    <a:lnTo>
                      <a:pt x="18350" y="15165"/>
                    </a:lnTo>
                    <a:lnTo>
                      <a:pt x="18363" y="15144"/>
                    </a:lnTo>
                    <a:lnTo>
                      <a:pt x="18387" y="15144"/>
                    </a:lnTo>
                    <a:lnTo>
                      <a:pt x="18412" y="15114"/>
                    </a:lnTo>
                    <a:lnTo>
                      <a:pt x="18412" y="15103"/>
                    </a:lnTo>
                    <a:lnTo>
                      <a:pt x="18449" y="15073"/>
                    </a:lnTo>
                    <a:lnTo>
                      <a:pt x="18498" y="15073"/>
                    </a:lnTo>
                    <a:lnTo>
                      <a:pt x="18511" y="15083"/>
                    </a:lnTo>
                    <a:lnTo>
                      <a:pt x="18511" y="15103"/>
                    </a:lnTo>
                    <a:lnTo>
                      <a:pt x="18560" y="15165"/>
                    </a:lnTo>
                    <a:lnTo>
                      <a:pt x="18585" y="15195"/>
                    </a:lnTo>
                    <a:lnTo>
                      <a:pt x="18585" y="15205"/>
                    </a:lnTo>
                    <a:lnTo>
                      <a:pt x="18597" y="15226"/>
                    </a:lnTo>
                    <a:lnTo>
                      <a:pt x="18609" y="15246"/>
                    </a:lnTo>
                    <a:lnTo>
                      <a:pt x="18646" y="15347"/>
                    </a:lnTo>
                    <a:lnTo>
                      <a:pt x="18659" y="15388"/>
                    </a:lnTo>
                    <a:lnTo>
                      <a:pt x="18682" y="15398"/>
                    </a:lnTo>
                    <a:lnTo>
                      <a:pt x="18696" y="15429"/>
                    </a:lnTo>
                    <a:lnTo>
                      <a:pt x="18744" y="15429"/>
                    </a:lnTo>
                    <a:lnTo>
                      <a:pt x="18781" y="15561"/>
                    </a:lnTo>
                    <a:lnTo>
                      <a:pt x="18793" y="15591"/>
                    </a:lnTo>
                    <a:lnTo>
                      <a:pt x="18806" y="15601"/>
                    </a:lnTo>
                    <a:lnTo>
                      <a:pt x="18855" y="15692"/>
                    </a:lnTo>
                    <a:lnTo>
                      <a:pt x="18855" y="15723"/>
                    </a:lnTo>
                    <a:lnTo>
                      <a:pt x="18880" y="15753"/>
                    </a:lnTo>
                    <a:lnTo>
                      <a:pt x="18880" y="15764"/>
                    </a:lnTo>
                    <a:lnTo>
                      <a:pt x="18892" y="15814"/>
                    </a:lnTo>
                    <a:lnTo>
                      <a:pt x="18892" y="15845"/>
                    </a:lnTo>
                    <a:lnTo>
                      <a:pt x="18979" y="15915"/>
                    </a:lnTo>
                    <a:lnTo>
                      <a:pt x="19003" y="15967"/>
                    </a:lnTo>
                    <a:lnTo>
                      <a:pt x="19028" y="15977"/>
                    </a:lnTo>
                    <a:lnTo>
                      <a:pt x="19053" y="16098"/>
                    </a:lnTo>
                    <a:lnTo>
                      <a:pt x="19053" y="16129"/>
                    </a:lnTo>
                    <a:lnTo>
                      <a:pt x="19077" y="16170"/>
                    </a:lnTo>
                    <a:lnTo>
                      <a:pt x="19077" y="16211"/>
                    </a:lnTo>
                    <a:lnTo>
                      <a:pt x="19090" y="16261"/>
                    </a:lnTo>
                    <a:lnTo>
                      <a:pt x="19102" y="16291"/>
                    </a:lnTo>
                    <a:lnTo>
                      <a:pt x="19224" y="16342"/>
                    </a:lnTo>
                    <a:lnTo>
                      <a:pt x="19249" y="16362"/>
                    </a:lnTo>
                    <a:lnTo>
                      <a:pt x="19298" y="16383"/>
                    </a:lnTo>
                    <a:lnTo>
                      <a:pt x="19323" y="16403"/>
                    </a:lnTo>
                    <a:lnTo>
                      <a:pt x="19397" y="16494"/>
                    </a:lnTo>
                    <a:lnTo>
                      <a:pt x="19434" y="16545"/>
                    </a:lnTo>
                    <a:lnTo>
                      <a:pt x="19446" y="16606"/>
                    </a:lnTo>
                    <a:lnTo>
                      <a:pt x="19446" y="16626"/>
                    </a:lnTo>
                    <a:lnTo>
                      <a:pt x="19496" y="16727"/>
                    </a:lnTo>
                    <a:lnTo>
                      <a:pt x="19520" y="16789"/>
                    </a:lnTo>
                    <a:lnTo>
                      <a:pt x="19630" y="17053"/>
                    </a:lnTo>
                    <a:lnTo>
                      <a:pt x="19667" y="17133"/>
                    </a:lnTo>
                    <a:lnTo>
                      <a:pt x="19717" y="17215"/>
                    </a:lnTo>
                    <a:lnTo>
                      <a:pt x="19766" y="17336"/>
                    </a:lnTo>
                    <a:lnTo>
                      <a:pt x="19840" y="17468"/>
                    </a:lnTo>
                    <a:lnTo>
                      <a:pt x="19889" y="17580"/>
                    </a:lnTo>
                    <a:lnTo>
                      <a:pt x="19914" y="17621"/>
                    </a:lnTo>
                    <a:lnTo>
                      <a:pt x="19926" y="17662"/>
                    </a:lnTo>
                    <a:lnTo>
                      <a:pt x="19939" y="17702"/>
                    </a:lnTo>
                    <a:lnTo>
                      <a:pt x="19963" y="17742"/>
                    </a:lnTo>
                    <a:lnTo>
                      <a:pt x="19976" y="17844"/>
                    </a:lnTo>
                    <a:lnTo>
                      <a:pt x="19988" y="17885"/>
                    </a:lnTo>
                    <a:lnTo>
                      <a:pt x="20025" y="17885"/>
                    </a:lnTo>
                    <a:lnTo>
                      <a:pt x="20061" y="18027"/>
                    </a:lnTo>
                    <a:lnTo>
                      <a:pt x="20073" y="18068"/>
                    </a:lnTo>
                    <a:lnTo>
                      <a:pt x="20087" y="18118"/>
                    </a:lnTo>
                    <a:lnTo>
                      <a:pt x="20160" y="18271"/>
                    </a:lnTo>
                    <a:lnTo>
                      <a:pt x="20221" y="18352"/>
                    </a:lnTo>
                    <a:lnTo>
                      <a:pt x="20221" y="18362"/>
                    </a:lnTo>
                    <a:lnTo>
                      <a:pt x="20234" y="18403"/>
                    </a:lnTo>
                    <a:lnTo>
                      <a:pt x="20234" y="18444"/>
                    </a:lnTo>
                    <a:lnTo>
                      <a:pt x="20258" y="18444"/>
                    </a:lnTo>
                    <a:lnTo>
                      <a:pt x="20258" y="18483"/>
                    </a:lnTo>
                    <a:lnTo>
                      <a:pt x="20234" y="18555"/>
                    </a:lnTo>
                    <a:lnTo>
                      <a:pt x="20234" y="18606"/>
                    </a:lnTo>
                    <a:lnTo>
                      <a:pt x="20271" y="18647"/>
                    </a:lnTo>
                    <a:lnTo>
                      <a:pt x="20357" y="18727"/>
                    </a:lnTo>
                    <a:lnTo>
                      <a:pt x="20382" y="18818"/>
                    </a:lnTo>
                    <a:lnTo>
                      <a:pt x="20382" y="18880"/>
                    </a:lnTo>
                    <a:lnTo>
                      <a:pt x="20406" y="18889"/>
                    </a:lnTo>
                    <a:lnTo>
                      <a:pt x="20406" y="18941"/>
                    </a:lnTo>
                    <a:lnTo>
                      <a:pt x="20431" y="19092"/>
                    </a:lnTo>
                    <a:lnTo>
                      <a:pt x="20479" y="19215"/>
                    </a:lnTo>
                    <a:lnTo>
                      <a:pt x="20553" y="19286"/>
                    </a:lnTo>
                    <a:lnTo>
                      <a:pt x="20603" y="19347"/>
                    </a:lnTo>
                    <a:lnTo>
                      <a:pt x="20627" y="19367"/>
                    </a:lnTo>
                    <a:lnTo>
                      <a:pt x="20664" y="19377"/>
                    </a:lnTo>
                    <a:lnTo>
                      <a:pt x="20702" y="19408"/>
                    </a:lnTo>
                    <a:lnTo>
                      <a:pt x="20726" y="19408"/>
                    </a:lnTo>
                    <a:lnTo>
                      <a:pt x="20763" y="19418"/>
                    </a:lnTo>
                    <a:lnTo>
                      <a:pt x="20776" y="19418"/>
                    </a:lnTo>
                    <a:lnTo>
                      <a:pt x="20813" y="19427"/>
                    </a:lnTo>
                    <a:lnTo>
                      <a:pt x="20850" y="19448"/>
                    </a:lnTo>
                    <a:lnTo>
                      <a:pt x="20924" y="19458"/>
                    </a:lnTo>
                    <a:lnTo>
                      <a:pt x="20961" y="19489"/>
                    </a:lnTo>
                    <a:lnTo>
                      <a:pt x="20998" y="19499"/>
                    </a:lnTo>
                    <a:lnTo>
                      <a:pt x="21021" y="19509"/>
                    </a:lnTo>
                    <a:lnTo>
                      <a:pt x="21194" y="19692"/>
                    </a:lnTo>
                    <a:lnTo>
                      <a:pt x="21305" y="19783"/>
                    </a:lnTo>
                    <a:lnTo>
                      <a:pt x="21317" y="19824"/>
                    </a:lnTo>
                    <a:lnTo>
                      <a:pt x="21353" y="19864"/>
                    </a:lnTo>
                    <a:lnTo>
                      <a:pt x="21367" y="19874"/>
                    </a:lnTo>
                    <a:lnTo>
                      <a:pt x="21538" y="19935"/>
                    </a:lnTo>
                    <a:lnTo>
                      <a:pt x="21563" y="19986"/>
                    </a:lnTo>
                    <a:lnTo>
                      <a:pt x="21600" y="20067"/>
                    </a:lnTo>
                    <a:lnTo>
                      <a:pt x="21600" y="20138"/>
                    </a:lnTo>
                    <a:lnTo>
                      <a:pt x="21588" y="20159"/>
                    </a:lnTo>
                    <a:lnTo>
                      <a:pt x="21551" y="20362"/>
                    </a:lnTo>
                    <a:lnTo>
                      <a:pt x="21551" y="20768"/>
                    </a:lnTo>
                    <a:lnTo>
                      <a:pt x="21588" y="20909"/>
                    </a:lnTo>
                    <a:lnTo>
                      <a:pt x="21600" y="20950"/>
                    </a:lnTo>
                    <a:lnTo>
                      <a:pt x="21600" y="21011"/>
                    </a:lnTo>
                    <a:lnTo>
                      <a:pt x="21588" y="21092"/>
                    </a:lnTo>
                    <a:lnTo>
                      <a:pt x="21563" y="21123"/>
                    </a:lnTo>
                    <a:lnTo>
                      <a:pt x="21551" y="21153"/>
                    </a:lnTo>
                    <a:lnTo>
                      <a:pt x="21551" y="21174"/>
                    </a:lnTo>
                    <a:lnTo>
                      <a:pt x="21538" y="21214"/>
                    </a:lnTo>
                    <a:lnTo>
                      <a:pt x="21538" y="21235"/>
                    </a:lnTo>
                    <a:lnTo>
                      <a:pt x="21489" y="21235"/>
                    </a:lnTo>
                    <a:lnTo>
                      <a:pt x="21452" y="21214"/>
                    </a:lnTo>
                    <a:lnTo>
                      <a:pt x="21464" y="21194"/>
                    </a:lnTo>
                    <a:lnTo>
                      <a:pt x="21440" y="21255"/>
                    </a:lnTo>
                    <a:lnTo>
                      <a:pt x="21415" y="21295"/>
                    </a:lnTo>
                    <a:lnTo>
                      <a:pt x="21390" y="21356"/>
                    </a:lnTo>
                    <a:lnTo>
                      <a:pt x="21367" y="21377"/>
                    </a:lnTo>
                    <a:lnTo>
                      <a:pt x="21317" y="21448"/>
                    </a:lnTo>
                    <a:lnTo>
                      <a:pt x="21268" y="21488"/>
                    </a:lnTo>
                    <a:lnTo>
                      <a:pt x="21219" y="21488"/>
                    </a:lnTo>
                    <a:lnTo>
                      <a:pt x="21206" y="21518"/>
                    </a:lnTo>
                    <a:lnTo>
                      <a:pt x="21169" y="21559"/>
                    </a:lnTo>
                    <a:lnTo>
                      <a:pt x="21145" y="21448"/>
                    </a:lnTo>
                    <a:lnTo>
                      <a:pt x="21120" y="21600"/>
                    </a:lnTo>
                    <a:lnTo>
                      <a:pt x="21071" y="21570"/>
                    </a:lnTo>
                    <a:lnTo>
                      <a:pt x="21058" y="21448"/>
                    </a:lnTo>
                    <a:lnTo>
                      <a:pt x="21058" y="21276"/>
                    </a:lnTo>
                    <a:lnTo>
                      <a:pt x="21120" y="21235"/>
                    </a:lnTo>
                    <a:lnTo>
                      <a:pt x="21157" y="21255"/>
                    </a:lnTo>
                    <a:lnTo>
                      <a:pt x="21206" y="21204"/>
                    </a:lnTo>
                    <a:lnTo>
                      <a:pt x="21219" y="21235"/>
                    </a:lnTo>
                    <a:lnTo>
                      <a:pt x="21243" y="21153"/>
                    </a:lnTo>
                    <a:lnTo>
                      <a:pt x="21293" y="21133"/>
                    </a:lnTo>
                    <a:lnTo>
                      <a:pt x="21256" y="21052"/>
                    </a:lnTo>
                    <a:lnTo>
                      <a:pt x="21243" y="20879"/>
                    </a:lnTo>
                    <a:lnTo>
                      <a:pt x="21206" y="20849"/>
                    </a:lnTo>
                    <a:lnTo>
                      <a:pt x="21169" y="20889"/>
                    </a:lnTo>
                    <a:lnTo>
                      <a:pt x="21120" y="20889"/>
                    </a:lnTo>
                    <a:lnTo>
                      <a:pt x="21108" y="20879"/>
                    </a:lnTo>
                    <a:lnTo>
                      <a:pt x="21095" y="20829"/>
                    </a:lnTo>
                    <a:lnTo>
                      <a:pt x="21095" y="20667"/>
                    </a:lnTo>
                    <a:lnTo>
                      <a:pt x="21108" y="20565"/>
                    </a:lnTo>
                    <a:lnTo>
                      <a:pt x="21071" y="20503"/>
                    </a:lnTo>
                    <a:lnTo>
                      <a:pt x="21071" y="20352"/>
                    </a:lnTo>
                    <a:lnTo>
                      <a:pt x="21046" y="20300"/>
                    </a:lnTo>
                    <a:lnTo>
                      <a:pt x="21021" y="20239"/>
                    </a:lnTo>
                    <a:lnTo>
                      <a:pt x="20998" y="20179"/>
                    </a:lnTo>
                    <a:lnTo>
                      <a:pt x="20961" y="20027"/>
                    </a:lnTo>
                    <a:lnTo>
                      <a:pt x="20947" y="20077"/>
                    </a:lnTo>
                    <a:lnTo>
                      <a:pt x="20961" y="19986"/>
                    </a:lnTo>
                    <a:lnTo>
                      <a:pt x="20998" y="19905"/>
                    </a:lnTo>
                    <a:lnTo>
                      <a:pt x="20961" y="19833"/>
                    </a:lnTo>
                    <a:lnTo>
                      <a:pt x="20910" y="19854"/>
                    </a:lnTo>
                    <a:lnTo>
                      <a:pt x="20874" y="19905"/>
                    </a:lnTo>
                    <a:lnTo>
                      <a:pt x="20850" y="19976"/>
                    </a:lnTo>
                    <a:lnTo>
                      <a:pt x="20800" y="20017"/>
                    </a:lnTo>
                    <a:lnTo>
                      <a:pt x="20763" y="20098"/>
                    </a:lnTo>
                    <a:lnTo>
                      <a:pt x="20726" y="20067"/>
                    </a:lnTo>
                    <a:lnTo>
                      <a:pt x="20677" y="20036"/>
                    </a:lnTo>
                    <a:lnTo>
                      <a:pt x="20627" y="20108"/>
                    </a:lnTo>
                    <a:lnTo>
                      <a:pt x="20566" y="20148"/>
                    </a:lnTo>
                    <a:lnTo>
                      <a:pt x="20578" y="20200"/>
                    </a:lnTo>
                    <a:lnTo>
                      <a:pt x="20566" y="20300"/>
                    </a:lnTo>
                    <a:lnTo>
                      <a:pt x="20553" y="20341"/>
                    </a:lnTo>
                    <a:lnTo>
                      <a:pt x="20553" y="20392"/>
                    </a:lnTo>
                    <a:lnTo>
                      <a:pt x="20504" y="20464"/>
                    </a:lnTo>
                    <a:lnTo>
                      <a:pt x="20468" y="20442"/>
                    </a:lnTo>
                    <a:lnTo>
                      <a:pt x="20468" y="20544"/>
                    </a:lnTo>
                    <a:lnTo>
                      <a:pt x="20419" y="20605"/>
                    </a:lnTo>
                    <a:lnTo>
                      <a:pt x="20382" y="20555"/>
                    </a:lnTo>
                    <a:lnTo>
                      <a:pt x="20332" y="20464"/>
                    </a:lnTo>
                    <a:lnTo>
                      <a:pt x="20308" y="20352"/>
                    </a:lnTo>
                    <a:lnTo>
                      <a:pt x="20320" y="20300"/>
                    </a:lnTo>
                    <a:lnTo>
                      <a:pt x="20369" y="20280"/>
                    </a:lnTo>
                    <a:lnTo>
                      <a:pt x="20419" y="20220"/>
                    </a:lnTo>
                    <a:lnTo>
                      <a:pt x="20431" y="20148"/>
                    </a:lnTo>
                    <a:lnTo>
                      <a:pt x="20456" y="20138"/>
                    </a:lnTo>
                    <a:lnTo>
                      <a:pt x="20468" y="19997"/>
                    </a:lnTo>
                    <a:lnTo>
                      <a:pt x="20468" y="19814"/>
                    </a:lnTo>
                    <a:lnTo>
                      <a:pt x="20516" y="19753"/>
                    </a:lnTo>
                    <a:lnTo>
                      <a:pt x="20603" y="19732"/>
                    </a:lnTo>
                    <a:lnTo>
                      <a:pt x="20702" y="19732"/>
                    </a:lnTo>
                    <a:lnTo>
                      <a:pt x="20702" y="19692"/>
                    </a:lnTo>
                    <a:lnTo>
                      <a:pt x="20516" y="19611"/>
                    </a:lnTo>
                    <a:lnTo>
                      <a:pt x="20468" y="19570"/>
                    </a:lnTo>
                    <a:lnTo>
                      <a:pt x="20431" y="19509"/>
                    </a:lnTo>
                    <a:lnTo>
                      <a:pt x="20406" y="19499"/>
                    </a:lnTo>
                    <a:lnTo>
                      <a:pt x="20357" y="19458"/>
                    </a:lnTo>
                    <a:lnTo>
                      <a:pt x="20320" y="19388"/>
                    </a:lnTo>
                    <a:lnTo>
                      <a:pt x="20283" y="19326"/>
                    </a:lnTo>
                    <a:lnTo>
                      <a:pt x="20283" y="19092"/>
                    </a:lnTo>
                    <a:lnTo>
                      <a:pt x="20271" y="19092"/>
                    </a:lnTo>
                    <a:lnTo>
                      <a:pt x="20258" y="19083"/>
                    </a:lnTo>
                    <a:lnTo>
                      <a:pt x="20184" y="19062"/>
                    </a:lnTo>
                    <a:lnTo>
                      <a:pt x="20172" y="19021"/>
                    </a:lnTo>
                    <a:lnTo>
                      <a:pt x="20172" y="18961"/>
                    </a:lnTo>
                    <a:lnTo>
                      <a:pt x="20135" y="18920"/>
                    </a:lnTo>
                    <a:lnTo>
                      <a:pt x="20013" y="18889"/>
                    </a:lnTo>
                    <a:lnTo>
                      <a:pt x="19976" y="18850"/>
                    </a:lnTo>
                    <a:lnTo>
                      <a:pt x="19976" y="18818"/>
                    </a:lnTo>
                    <a:lnTo>
                      <a:pt x="19939" y="18768"/>
                    </a:lnTo>
                    <a:lnTo>
                      <a:pt x="19914" y="18738"/>
                    </a:lnTo>
                    <a:lnTo>
                      <a:pt x="19889" y="18677"/>
                    </a:lnTo>
                    <a:lnTo>
                      <a:pt x="19877" y="18615"/>
                    </a:lnTo>
                    <a:lnTo>
                      <a:pt x="20025" y="18768"/>
                    </a:lnTo>
                    <a:lnTo>
                      <a:pt x="20036" y="18809"/>
                    </a:lnTo>
                    <a:lnTo>
                      <a:pt x="19988" y="18656"/>
                    </a:lnTo>
                    <a:lnTo>
                      <a:pt x="19988" y="18555"/>
                    </a:lnTo>
                    <a:lnTo>
                      <a:pt x="19939" y="18555"/>
                    </a:lnTo>
                    <a:lnTo>
                      <a:pt x="19889" y="18606"/>
                    </a:lnTo>
                    <a:lnTo>
                      <a:pt x="19865" y="18606"/>
                    </a:lnTo>
                    <a:lnTo>
                      <a:pt x="19815" y="18555"/>
                    </a:lnTo>
                    <a:lnTo>
                      <a:pt x="19791" y="18494"/>
                    </a:lnTo>
                    <a:lnTo>
                      <a:pt x="19778" y="18483"/>
                    </a:lnTo>
                    <a:lnTo>
                      <a:pt x="19741" y="18474"/>
                    </a:lnTo>
                    <a:lnTo>
                      <a:pt x="19729" y="18514"/>
                    </a:lnTo>
                    <a:lnTo>
                      <a:pt x="19680" y="18535"/>
                    </a:lnTo>
                    <a:lnTo>
                      <a:pt x="19619" y="18444"/>
                    </a:lnTo>
                    <a:lnTo>
                      <a:pt x="19593" y="18403"/>
                    </a:lnTo>
                    <a:lnTo>
                      <a:pt x="19619" y="18321"/>
                    </a:lnTo>
                    <a:lnTo>
                      <a:pt x="19692" y="18311"/>
                    </a:lnTo>
                    <a:lnTo>
                      <a:pt x="19766" y="18311"/>
                    </a:lnTo>
                    <a:lnTo>
                      <a:pt x="19815" y="18241"/>
                    </a:lnTo>
                    <a:lnTo>
                      <a:pt x="19778" y="18241"/>
                    </a:lnTo>
                    <a:lnTo>
                      <a:pt x="19680" y="18250"/>
                    </a:lnTo>
                    <a:lnTo>
                      <a:pt x="19630" y="18209"/>
                    </a:lnTo>
                    <a:lnTo>
                      <a:pt x="19630" y="18189"/>
                    </a:lnTo>
                    <a:lnTo>
                      <a:pt x="19667" y="18129"/>
                    </a:lnTo>
                    <a:lnTo>
                      <a:pt x="19644" y="18108"/>
                    </a:lnTo>
                    <a:lnTo>
                      <a:pt x="19593" y="18088"/>
                    </a:lnTo>
                    <a:lnTo>
                      <a:pt x="19593" y="17997"/>
                    </a:lnTo>
                    <a:lnTo>
                      <a:pt x="19644" y="17956"/>
                    </a:lnTo>
                    <a:lnTo>
                      <a:pt x="19644" y="17915"/>
                    </a:lnTo>
                    <a:lnTo>
                      <a:pt x="19593" y="17915"/>
                    </a:lnTo>
                    <a:lnTo>
                      <a:pt x="19533" y="17956"/>
                    </a:lnTo>
                    <a:lnTo>
                      <a:pt x="19520" y="17915"/>
                    </a:lnTo>
                    <a:lnTo>
                      <a:pt x="19520" y="17844"/>
                    </a:lnTo>
                    <a:lnTo>
                      <a:pt x="19545" y="17783"/>
                    </a:lnTo>
                    <a:lnTo>
                      <a:pt x="19593" y="17803"/>
                    </a:lnTo>
                    <a:lnTo>
                      <a:pt x="19692" y="17905"/>
                    </a:lnTo>
                    <a:lnTo>
                      <a:pt x="19766" y="17926"/>
                    </a:lnTo>
                    <a:lnTo>
                      <a:pt x="19791" y="17967"/>
                    </a:lnTo>
                    <a:lnTo>
                      <a:pt x="19828" y="18027"/>
                    </a:lnTo>
                    <a:lnTo>
                      <a:pt x="19840" y="18047"/>
                    </a:lnTo>
                    <a:lnTo>
                      <a:pt x="19877" y="18047"/>
                    </a:lnTo>
                    <a:lnTo>
                      <a:pt x="19865" y="18038"/>
                    </a:lnTo>
                    <a:lnTo>
                      <a:pt x="19840" y="17997"/>
                    </a:lnTo>
                    <a:lnTo>
                      <a:pt x="19791" y="17946"/>
                    </a:lnTo>
                    <a:lnTo>
                      <a:pt x="19778" y="17824"/>
                    </a:lnTo>
                    <a:lnTo>
                      <a:pt x="19741" y="17783"/>
                    </a:lnTo>
                    <a:lnTo>
                      <a:pt x="19741" y="17835"/>
                    </a:lnTo>
                    <a:lnTo>
                      <a:pt x="19692" y="17794"/>
                    </a:lnTo>
                    <a:lnTo>
                      <a:pt x="19593" y="17662"/>
                    </a:lnTo>
                    <a:lnTo>
                      <a:pt x="19582" y="17580"/>
                    </a:lnTo>
                    <a:lnTo>
                      <a:pt x="19619" y="17520"/>
                    </a:lnTo>
                    <a:lnTo>
                      <a:pt x="19729" y="17550"/>
                    </a:lnTo>
                    <a:lnTo>
                      <a:pt x="19766" y="17520"/>
                    </a:lnTo>
                    <a:lnTo>
                      <a:pt x="19717" y="17500"/>
                    </a:lnTo>
                    <a:lnTo>
                      <a:pt x="19630" y="17479"/>
                    </a:lnTo>
                    <a:lnTo>
                      <a:pt x="19520" y="17479"/>
                    </a:lnTo>
                    <a:lnTo>
                      <a:pt x="19520" y="17580"/>
                    </a:lnTo>
                    <a:lnTo>
                      <a:pt x="19471" y="17641"/>
                    </a:lnTo>
                    <a:lnTo>
                      <a:pt x="19434" y="17591"/>
                    </a:lnTo>
                    <a:lnTo>
                      <a:pt x="19422" y="17479"/>
                    </a:lnTo>
                    <a:lnTo>
                      <a:pt x="19422" y="17418"/>
                    </a:lnTo>
                    <a:lnTo>
                      <a:pt x="19483" y="17418"/>
                    </a:lnTo>
                    <a:lnTo>
                      <a:pt x="19520" y="17358"/>
                    </a:lnTo>
                    <a:lnTo>
                      <a:pt x="19593" y="17306"/>
                    </a:lnTo>
                    <a:lnTo>
                      <a:pt x="19570" y="17256"/>
                    </a:lnTo>
                    <a:lnTo>
                      <a:pt x="19533" y="17306"/>
                    </a:lnTo>
                    <a:lnTo>
                      <a:pt x="19483" y="17336"/>
                    </a:lnTo>
                    <a:lnTo>
                      <a:pt x="19471" y="17297"/>
                    </a:lnTo>
                    <a:lnTo>
                      <a:pt x="19496" y="17226"/>
                    </a:lnTo>
                    <a:lnTo>
                      <a:pt x="19533" y="17144"/>
                    </a:lnTo>
                    <a:lnTo>
                      <a:pt x="19471" y="17154"/>
                    </a:lnTo>
                    <a:lnTo>
                      <a:pt x="19434" y="17185"/>
                    </a:lnTo>
                    <a:lnTo>
                      <a:pt x="19397" y="17297"/>
                    </a:lnTo>
                    <a:lnTo>
                      <a:pt x="19372" y="17358"/>
                    </a:lnTo>
                    <a:lnTo>
                      <a:pt x="19298" y="17317"/>
                    </a:lnTo>
                    <a:lnTo>
                      <a:pt x="19286" y="17297"/>
                    </a:lnTo>
                    <a:lnTo>
                      <a:pt x="19286" y="17226"/>
                    </a:lnTo>
                    <a:lnTo>
                      <a:pt x="19249" y="17185"/>
                    </a:lnTo>
                    <a:lnTo>
                      <a:pt x="19249" y="17103"/>
                    </a:lnTo>
                    <a:lnTo>
                      <a:pt x="19237" y="17053"/>
                    </a:lnTo>
                    <a:lnTo>
                      <a:pt x="19201" y="17053"/>
                    </a:lnTo>
                    <a:lnTo>
                      <a:pt x="19150" y="17103"/>
                    </a:lnTo>
                    <a:lnTo>
                      <a:pt x="19102" y="17032"/>
                    </a:lnTo>
                    <a:lnTo>
                      <a:pt x="19053" y="16982"/>
                    </a:lnTo>
                    <a:lnTo>
                      <a:pt x="19028" y="16941"/>
                    </a:lnTo>
                    <a:lnTo>
                      <a:pt x="18979" y="16900"/>
                    </a:lnTo>
                    <a:lnTo>
                      <a:pt x="18892" y="16870"/>
                    </a:lnTo>
                    <a:lnTo>
                      <a:pt x="18855" y="16859"/>
                    </a:lnTo>
                    <a:lnTo>
                      <a:pt x="18830" y="16789"/>
                    </a:lnTo>
                    <a:lnTo>
                      <a:pt x="18781" y="16656"/>
                    </a:lnTo>
                    <a:lnTo>
                      <a:pt x="18733" y="16586"/>
                    </a:lnTo>
                    <a:lnTo>
                      <a:pt x="18756" y="16505"/>
                    </a:lnTo>
                    <a:lnTo>
                      <a:pt x="18733" y="16342"/>
                    </a:lnTo>
                    <a:lnTo>
                      <a:pt x="18696" y="16362"/>
                    </a:lnTo>
                    <a:lnTo>
                      <a:pt x="18682" y="16383"/>
                    </a:lnTo>
                    <a:lnTo>
                      <a:pt x="18659" y="16282"/>
                    </a:lnTo>
                    <a:lnTo>
                      <a:pt x="18585" y="15915"/>
                    </a:lnTo>
                    <a:lnTo>
                      <a:pt x="18498" y="15723"/>
                    </a:lnTo>
                    <a:lnTo>
                      <a:pt x="18486" y="15561"/>
                    </a:lnTo>
                    <a:lnTo>
                      <a:pt x="18437" y="15673"/>
                    </a:lnTo>
                    <a:lnTo>
                      <a:pt x="18449" y="15712"/>
                    </a:lnTo>
                    <a:lnTo>
                      <a:pt x="18498" y="15845"/>
                    </a:lnTo>
                    <a:lnTo>
                      <a:pt x="18486" y="15895"/>
                    </a:lnTo>
                    <a:lnTo>
                      <a:pt x="18449" y="15845"/>
                    </a:lnTo>
                    <a:lnTo>
                      <a:pt x="18461" y="15936"/>
                    </a:lnTo>
                    <a:lnTo>
                      <a:pt x="18498" y="16048"/>
                    </a:lnTo>
                    <a:lnTo>
                      <a:pt x="18498" y="16118"/>
                    </a:lnTo>
                    <a:lnTo>
                      <a:pt x="18535" y="16211"/>
                    </a:lnTo>
                    <a:lnTo>
                      <a:pt x="18585" y="16362"/>
                    </a:lnTo>
                    <a:lnTo>
                      <a:pt x="18597" y="16524"/>
                    </a:lnTo>
                    <a:lnTo>
                      <a:pt x="18609" y="16617"/>
                    </a:lnTo>
                    <a:lnTo>
                      <a:pt x="18609" y="16586"/>
                    </a:lnTo>
                    <a:lnTo>
                      <a:pt x="18682" y="16809"/>
                    </a:lnTo>
                    <a:lnTo>
                      <a:pt x="18682" y="16900"/>
                    </a:lnTo>
                    <a:lnTo>
                      <a:pt x="18634" y="17053"/>
                    </a:lnTo>
                    <a:lnTo>
                      <a:pt x="18597" y="17103"/>
                    </a:lnTo>
                    <a:lnTo>
                      <a:pt x="18511" y="17073"/>
                    </a:lnTo>
                    <a:lnTo>
                      <a:pt x="18498" y="16971"/>
                    </a:lnTo>
                    <a:lnTo>
                      <a:pt x="18461" y="16809"/>
                    </a:lnTo>
                    <a:lnTo>
                      <a:pt x="18412" y="16738"/>
                    </a:lnTo>
                    <a:lnTo>
                      <a:pt x="18412" y="16870"/>
                    </a:lnTo>
                    <a:lnTo>
                      <a:pt x="18363" y="16859"/>
                    </a:lnTo>
                    <a:lnTo>
                      <a:pt x="18216" y="16859"/>
                    </a:lnTo>
                    <a:lnTo>
                      <a:pt x="18240" y="16779"/>
                    </a:lnTo>
                    <a:lnTo>
                      <a:pt x="18216" y="16647"/>
                    </a:lnTo>
                    <a:lnTo>
                      <a:pt x="18253" y="16626"/>
                    </a:lnTo>
                    <a:lnTo>
                      <a:pt x="18203" y="16576"/>
                    </a:lnTo>
                    <a:lnTo>
                      <a:pt x="18142" y="16423"/>
                    </a:lnTo>
                    <a:lnTo>
                      <a:pt x="18142" y="16291"/>
                    </a:lnTo>
                    <a:lnTo>
                      <a:pt x="18154" y="16261"/>
                    </a:lnTo>
                    <a:lnTo>
                      <a:pt x="18105" y="16170"/>
                    </a:lnTo>
                    <a:lnTo>
                      <a:pt x="18068" y="16180"/>
                    </a:lnTo>
                    <a:lnTo>
                      <a:pt x="18055" y="16342"/>
                    </a:lnTo>
                    <a:lnTo>
                      <a:pt x="17994" y="16373"/>
                    </a:lnTo>
                    <a:lnTo>
                      <a:pt x="17907" y="16291"/>
                    </a:lnTo>
                    <a:lnTo>
                      <a:pt x="17847" y="16180"/>
                    </a:lnTo>
                    <a:lnTo>
                      <a:pt x="17822" y="16118"/>
                    </a:lnTo>
                    <a:lnTo>
                      <a:pt x="17797" y="16098"/>
                    </a:lnTo>
                    <a:lnTo>
                      <a:pt x="17797" y="16170"/>
                    </a:lnTo>
                    <a:lnTo>
                      <a:pt x="17760" y="16200"/>
                    </a:lnTo>
                    <a:lnTo>
                      <a:pt x="17699" y="16139"/>
                    </a:lnTo>
                    <a:lnTo>
                      <a:pt x="17625" y="16058"/>
                    </a:lnTo>
                    <a:lnTo>
                      <a:pt x="17662" y="16139"/>
                    </a:lnTo>
                    <a:lnTo>
                      <a:pt x="17649" y="16200"/>
                    </a:lnTo>
                    <a:lnTo>
                      <a:pt x="17575" y="16200"/>
                    </a:lnTo>
                    <a:lnTo>
                      <a:pt x="17575" y="16220"/>
                    </a:lnTo>
                    <a:lnTo>
                      <a:pt x="17699" y="16220"/>
                    </a:lnTo>
                    <a:lnTo>
                      <a:pt x="17797" y="16302"/>
                    </a:lnTo>
                    <a:lnTo>
                      <a:pt x="17810" y="16373"/>
                    </a:lnTo>
                    <a:lnTo>
                      <a:pt x="17797" y="16383"/>
                    </a:lnTo>
                    <a:lnTo>
                      <a:pt x="17907" y="16485"/>
                    </a:lnTo>
                    <a:lnTo>
                      <a:pt x="17907" y="16545"/>
                    </a:lnTo>
                    <a:lnTo>
                      <a:pt x="17944" y="16576"/>
                    </a:lnTo>
                    <a:lnTo>
                      <a:pt x="17969" y="16545"/>
                    </a:lnTo>
                    <a:lnTo>
                      <a:pt x="18006" y="16545"/>
                    </a:lnTo>
                    <a:lnTo>
                      <a:pt x="18055" y="16626"/>
                    </a:lnTo>
                    <a:lnTo>
                      <a:pt x="18092" y="16727"/>
                    </a:lnTo>
                    <a:lnTo>
                      <a:pt x="18105" y="16789"/>
                    </a:lnTo>
                    <a:lnTo>
                      <a:pt x="18092" y="16900"/>
                    </a:lnTo>
                    <a:lnTo>
                      <a:pt x="18018" y="16941"/>
                    </a:lnTo>
                    <a:lnTo>
                      <a:pt x="17907" y="16971"/>
                    </a:lnTo>
                    <a:lnTo>
                      <a:pt x="17895" y="16891"/>
                    </a:lnTo>
                    <a:lnTo>
                      <a:pt x="17895" y="17023"/>
                    </a:lnTo>
                    <a:lnTo>
                      <a:pt x="17847" y="17053"/>
                    </a:lnTo>
                    <a:lnTo>
                      <a:pt x="17797" y="17062"/>
                    </a:lnTo>
                    <a:lnTo>
                      <a:pt x="17748" y="17023"/>
                    </a:lnTo>
                    <a:lnTo>
                      <a:pt x="17662" y="16930"/>
                    </a:lnTo>
                    <a:lnTo>
                      <a:pt x="17575" y="16850"/>
                    </a:lnTo>
                    <a:lnTo>
                      <a:pt x="17514" y="16829"/>
                    </a:lnTo>
                    <a:lnTo>
                      <a:pt x="17452" y="16809"/>
                    </a:lnTo>
                    <a:lnTo>
                      <a:pt x="17379" y="16708"/>
                    </a:lnTo>
                    <a:lnTo>
                      <a:pt x="17317" y="16656"/>
                    </a:lnTo>
                    <a:lnTo>
                      <a:pt x="17231" y="16626"/>
                    </a:lnTo>
                    <a:lnTo>
                      <a:pt x="17268" y="16535"/>
                    </a:lnTo>
                    <a:lnTo>
                      <a:pt x="17280" y="16485"/>
                    </a:lnTo>
                    <a:lnTo>
                      <a:pt x="17231" y="16464"/>
                    </a:lnTo>
                    <a:lnTo>
                      <a:pt x="17182" y="16494"/>
                    </a:lnTo>
                    <a:lnTo>
                      <a:pt x="17169" y="16485"/>
                    </a:lnTo>
                    <a:lnTo>
                      <a:pt x="17132" y="16444"/>
                    </a:lnTo>
                    <a:lnTo>
                      <a:pt x="17070" y="16362"/>
                    </a:lnTo>
                    <a:lnTo>
                      <a:pt x="17009" y="16220"/>
                    </a:lnTo>
                    <a:lnTo>
                      <a:pt x="16959" y="16159"/>
                    </a:lnTo>
                    <a:lnTo>
                      <a:pt x="16911" y="16079"/>
                    </a:lnTo>
                    <a:lnTo>
                      <a:pt x="16886" y="15967"/>
                    </a:lnTo>
                    <a:lnTo>
                      <a:pt x="16922" y="15876"/>
                    </a:lnTo>
                    <a:lnTo>
                      <a:pt x="16936" y="15652"/>
                    </a:lnTo>
                    <a:lnTo>
                      <a:pt x="16984" y="15591"/>
                    </a:lnTo>
                    <a:lnTo>
                      <a:pt x="17070" y="15530"/>
                    </a:lnTo>
                    <a:lnTo>
                      <a:pt x="17169" y="15439"/>
                    </a:lnTo>
                    <a:lnTo>
                      <a:pt x="17157" y="15388"/>
                    </a:lnTo>
                    <a:lnTo>
                      <a:pt x="16984" y="15267"/>
                    </a:lnTo>
                    <a:lnTo>
                      <a:pt x="17058" y="15347"/>
                    </a:lnTo>
                    <a:lnTo>
                      <a:pt x="17108" y="15398"/>
                    </a:lnTo>
                    <a:lnTo>
                      <a:pt x="17070" y="15449"/>
                    </a:lnTo>
                    <a:lnTo>
                      <a:pt x="17021" y="15449"/>
                    </a:lnTo>
                    <a:lnTo>
                      <a:pt x="16959" y="15429"/>
                    </a:lnTo>
                    <a:lnTo>
                      <a:pt x="16922" y="15509"/>
                    </a:lnTo>
                    <a:lnTo>
                      <a:pt x="16886" y="15571"/>
                    </a:lnTo>
                    <a:lnTo>
                      <a:pt x="16837" y="15550"/>
                    </a:lnTo>
                    <a:lnTo>
                      <a:pt x="16825" y="15561"/>
                    </a:lnTo>
                    <a:lnTo>
                      <a:pt x="16862" y="15673"/>
                    </a:lnTo>
                    <a:lnTo>
                      <a:pt x="16837" y="15794"/>
                    </a:lnTo>
                    <a:lnTo>
                      <a:pt x="16837" y="15814"/>
                    </a:lnTo>
                    <a:lnTo>
                      <a:pt x="16689" y="15804"/>
                    </a:lnTo>
                    <a:lnTo>
                      <a:pt x="16664" y="15855"/>
                    </a:lnTo>
                    <a:lnTo>
                      <a:pt x="16664" y="15915"/>
                    </a:lnTo>
                    <a:lnTo>
                      <a:pt x="16627" y="15855"/>
                    </a:lnTo>
                    <a:lnTo>
                      <a:pt x="16516" y="15733"/>
                    </a:lnTo>
                    <a:lnTo>
                      <a:pt x="16431" y="15682"/>
                    </a:lnTo>
                    <a:lnTo>
                      <a:pt x="16332" y="15642"/>
                    </a:lnTo>
                    <a:lnTo>
                      <a:pt x="16332" y="15611"/>
                    </a:lnTo>
                    <a:lnTo>
                      <a:pt x="16320" y="15591"/>
                    </a:lnTo>
                    <a:lnTo>
                      <a:pt x="16246" y="15591"/>
                    </a:lnTo>
                    <a:lnTo>
                      <a:pt x="16197" y="15561"/>
                    </a:lnTo>
                    <a:lnTo>
                      <a:pt x="16184" y="15520"/>
                    </a:lnTo>
                    <a:lnTo>
                      <a:pt x="16147" y="15509"/>
                    </a:lnTo>
                    <a:lnTo>
                      <a:pt x="16098" y="15479"/>
                    </a:lnTo>
                    <a:lnTo>
                      <a:pt x="16037" y="15470"/>
                    </a:lnTo>
                    <a:lnTo>
                      <a:pt x="16000" y="15408"/>
                    </a:lnTo>
                    <a:lnTo>
                      <a:pt x="16037" y="15368"/>
                    </a:lnTo>
                    <a:lnTo>
                      <a:pt x="16073" y="15317"/>
                    </a:lnTo>
                    <a:lnTo>
                      <a:pt x="16124" y="15306"/>
                    </a:lnTo>
                    <a:lnTo>
                      <a:pt x="16135" y="15267"/>
                    </a:lnTo>
                    <a:lnTo>
                      <a:pt x="16147" y="15195"/>
                    </a:lnTo>
                    <a:lnTo>
                      <a:pt x="16147" y="15124"/>
                    </a:lnTo>
                    <a:lnTo>
                      <a:pt x="16135" y="15083"/>
                    </a:lnTo>
                    <a:lnTo>
                      <a:pt x="16124" y="15023"/>
                    </a:lnTo>
                    <a:lnTo>
                      <a:pt x="16135" y="14941"/>
                    </a:lnTo>
                    <a:lnTo>
                      <a:pt x="16147" y="14870"/>
                    </a:lnTo>
                    <a:lnTo>
                      <a:pt x="16197" y="14800"/>
                    </a:lnTo>
                    <a:lnTo>
                      <a:pt x="16221" y="14830"/>
                    </a:lnTo>
                    <a:lnTo>
                      <a:pt x="16271" y="14992"/>
                    </a:lnTo>
                    <a:lnTo>
                      <a:pt x="16246" y="15064"/>
                    </a:lnTo>
                    <a:lnTo>
                      <a:pt x="16271" y="15286"/>
                    </a:lnTo>
                    <a:lnTo>
                      <a:pt x="16320" y="15358"/>
                    </a:lnTo>
                    <a:lnTo>
                      <a:pt x="16332" y="15306"/>
                    </a:lnTo>
                    <a:lnTo>
                      <a:pt x="16332" y="15205"/>
                    </a:lnTo>
                    <a:lnTo>
                      <a:pt x="16320" y="15144"/>
                    </a:lnTo>
                    <a:lnTo>
                      <a:pt x="16320" y="15064"/>
                    </a:lnTo>
                    <a:lnTo>
                      <a:pt x="16394" y="14982"/>
                    </a:lnTo>
                    <a:lnTo>
                      <a:pt x="16431" y="14962"/>
                    </a:lnTo>
                    <a:lnTo>
                      <a:pt x="16320" y="14911"/>
                    </a:lnTo>
                    <a:lnTo>
                      <a:pt x="16271" y="14861"/>
                    </a:lnTo>
                    <a:lnTo>
                      <a:pt x="16184" y="14759"/>
                    </a:lnTo>
                    <a:lnTo>
                      <a:pt x="16147" y="14677"/>
                    </a:lnTo>
                    <a:lnTo>
                      <a:pt x="16098" y="14718"/>
                    </a:lnTo>
                    <a:lnTo>
                      <a:pt x="16073" y="14820"/>
                    </a:lnTo>
                    <a:lnTo>
                      <a:pt x="16025" y="14870"/>
                    </a:lnTo>
                    <a:lnTo>
                      <a:pt x="15902" y="15042"/>
                    </a:lnTo>
                    <a:lnTo>
                      <a:pt x="15828" y="15103"/>
                    </a:lnTo>
                    <a:lnTo>
                      <a:pt x="15729" y="15144"/>
                    </a:lnTo>
                    <a:lnTo>
                      <a:pt x="15533" y="15114"/>
                    </a:lnTo>
                    <a:lnTo>
                      <a:pt x="15311" y="15064"/>
                    </a:lnTo>
                    <a:lnTo>
                      <a:pt x="15114" y="14952"/>
                    </a:lnTo>
                    <a:lnTo>
                      <a:pt x="15065" y="14911"/>
                    </a:lnTo>
                    <a:lnTo>
                      <a:pt x="15089" y="14870"/>
                    </a:lnTo>
                    <a:lnTo>
                      <a:pt x="15151" y="14839"/>
                    </a:lnTo>
                    <a:lnTo>
                      <a:pt x="15151" y="14800"/>
                    </a:lnTo>
                    <a:lnTo>
                      <a:pt x="15089" y="14748"/>
                    </a:lnTo>
                    <a:lnTo>
                      <a:pt x="15003" y="14779"/>
                    </a:lnTo>
                    <a:lnTo>
                      <a:pt x="14917" y="14830"/>
                    </a:lnTo>
                    <a:lnTo>
                      <a:pt x="14843" y="14830"/>
                    </a:lnTo>
                    <a:lnTo>
                      <a:pt x="14756" y="14800"/>
                    </a:lnTo>
                    <a:lnTo>
                      <a:pt x="14609" y="14759"/>
                    </a:lnTo>
                    <a:lnTo>
                      <a:pt x="14523" y="14748"/>
                    </a:lnTo>
                    <a:lnTo>
                      <a:pt x="14461" y="14677"/>
                    </a:lnTo>
                    <a:lnTo>
                      <a:pt x="14327" y="14658"/>
                    </a:lnTo>
                    <a:lnTo>
                      <a:pt x="14302" y="14698"/>
                    </a:lnTo>
                    <a:lnTo>
                      <a:pt x="14228" y="14658"/>
                    </a:lnTo>
                    <a:lnTo>
                      <a:pt x="14179" y="14636"/>
                    </a:lnTo>
                    <a:lnTo>
                      <a:pt x="14166" y="14718"/>
                    </a:lnTo>
                    <a:lnTo>
                      <a:pt x="13969" y="14738"/>
                    </a:lnTo>
                    <a:lnTo>
                      <a:pt x="13822" y="14738"/>
                    </a:lnTo>
                    <a:lnTo>
                      <a:pt x="13736" y="14759"/>
                    </a:lnTo>
                    <a:lnTo>
                      <a:pt x="13686" y="14789"/>
                    </a:lnTo>
                    <a:lnTo>
                      <a:pt x="13637" y="14789"/>
                    </a:lnTo>
                    <a:lnTo>
                      <a:pt x="13563" y="14748"/>
                    </a:lnTo>
                    <a:lnTo>
                      <a:pt x="13575" y="14708"/>
                    </a:lnTo>
                    <a:lnTo>
                      <a:pt x="13563" y="14667"/>
                    </a:lnTo>
                    <a:lnTo>
                      <a:pt x="13515" y="14576"/>
                    </a:lnTo>
                    <a:lnTo>
                      <a:pt x="13439" y="14535"/>
                    </a:lnTo>
                    <a:lnTo>
                      <a:pt x="13391" y="14535"/>
                    </a:lnTo>
                    <a:lnTo>
                      <a:pt x="13342" y="14505"/>
                    </a:lnTo>
                    <a:lnTo>
                      <a:pt x="13317" y="14495"/>
                    </a:lnTo>
                    <a:lnTo>
                      <a:pt x="13292" y="14535"/>
                    </a:lnTo>
                    <a:lnTo>
                      <a:pt x="13268" y="14505"/>
                    </a:lnTo>
                    <a:lnTo>
                      <a:pt x="13218" y="14433"/>
                    </a:lnTo>
                    <a:lnTo>
                      <a:pt x="13120" y="14373"/>
                    </a:lnTo>
                    <a:lnTo>
                      <a:pt x="13120" y="14271"/>
                    </a:lnTo>
                    <a:lnTo>
                      <a:pt x="13095" y="14191"/>
                    </a:lnTo>
                    <a:lnTo>
                      <a:pt x="13070" y="14150"/>
                    </a:lnTo>
                    <a:lnTo>
                      <a:pt x="12996" y="14150"/>
                    </a:lnTo>
                    <a:lnTo>
                      <a:pt x="12973" y="14191"/>
                    </a:lnTo>
                    <a:lnTo>
                      <a:pt x="12973" y="14251"/>
                    </a:lnTo>
                    <a:lnTo>
                      <a:pt x="12948" y="14292"/>
                    </a:lnTo>
                    <a:lnTo>
                      <a:pt x="12948" y="14342"/>
                    </a:lnTo>
                    <a:lnTo>
                      <a:pt x="12874" y="14353"/>
                    </a:lnTo>
                    <a:lnTo>
                      <a:pt x="12800" y="14302"/>
                    </a:lnTo>
                    <a:lnTo>
                      <a:pt x="12689" y="14170"/>
                    </a:lnTo>
                    <a:lnTo>
                      <a:pt x="12640" y="14109"/>
                    </a:lnTo>
                    <a:lnTo>
                      <a:pt x="12578" y="14089"/>
                    </a:lnTo>
                    <a:lnTo>
                      <a:pt x="12590" y="14068"/>
                    </a:lnTo>
                    <a:lnTo>
                      <a:pt x="12627" y="14008"/>
                    </a:lnTo>
                    <a:lnTo>
                      <a:pt x="12640" y="13936"/>
                    </a:lnTo>
                    <a:lnTo>
                      <a:pt x="12627" y="13906"/>
                    </a:lnTo>
                    <a:lnTo>
                      <a:pt x="12530" y="13926"/>
                    </a:lnTo>
                    <a:lnTo>
                      <a:pt x="12505" y="13896"/>
                    </a:lnTo>
                    <a:lnTo>
                      <a:pt x="12480" y="13886"/>
                    </a:lnTo>
                    <a:lnTo>
                      <a:pt x="12295" y="13936"/>
                    </a:lnTo>
                    <a:lnTo>
                      <a:pt x="12443" y="13733"/>
                    </a:lnTo>
                    <a:lnTo>
                      <a:pt x="12394" y="13703"/>
                    </a:lnTo>
                    <a:lnTo>
                      <a:pt x="12295" y="13774"/>
                    </a:lnTo>
                    <a:lnTo>
                      <a:pt x="12209" y="13865"/>
                    </a:lnTo>
                    <a:lnTo>
                      <a:pt x="12062" y="13845"/>
                    </a:lnTo>
                    <a:lnTo>
                      <a:pt x="12099" y="13815"/>
                    </a:lnTo>
                    <a:lnTo>
                      <a:pt x="12184" y="13785"/>
                    </a:lnTo>
                    <a:lnTo>
                      <a:pt x="12258" y="13733"/>
                    </a:lnTo>
                    <a:lnTo>
                      <a:pt x="12345" y="13683"/>
                    </a:lnTo>
                    <a:lnTo>
                      <a:pt x="12345" y="13612"/>
                    </a:lnTo>
                    <a:lnTo>
                      <a:pt x="12258" y="13621"/>
                    </a:lnTo>
                    <a:lnTo>
                      <a:pt x="12161" y="13692"/>
                    </a:lnTo>
                    <a:lnTo>
                      <a:pt x="12099" y="13662"/>
                    </a:lnTo>
                    <a:lnTo>
                      <a:pt x="12099" y="13530"/>
                    </a:lnTo>
                    <a:lnTo>
                      <a:pt x="12110" y="13480"/>
                    </a:lnTo>
                    <a:lnTo>
                      <a:pt x="12135" y="13379"/>
                    </a:lnTo>
                    <a:lnTo>
                      <a:pt x="12283" y="13358"/>
                    </a:lnTo>
                    <a:lnTo>
                      <a:pt x="12295" y="13297"/>
                    </a:lnTo>
                    <a:lnTo>
                      <a:pt x="12161" y="13297"/>
                    </a:lnTo>
                    <a:lnTo>
                      <a:pt x="12050" y="13368"/>
                    </a:lnTo>
                    <a:lnTo>
                      <a:pt x="11988" y="13489"/>
                    </a:lnTo>
                    <a:lnTo>
                      <a:pt x="11889" y="13520"/>
                    </a:lnTo>
                    <a:lnTo>
                      <a:pt x="11815" y="13489"/>
                    </a:lnTo>
                    <a:lnTo>
                      <a:pt x="11754" y="13520"/>
                    </a:lnTo>
                    <a:lnTo>
                      <a:pt x="11569" y="13520"/>
                    </a:lnTo>
                    <a:lnTo>
                      <a:pt x="11569" y="13418"/>
                    </a:lnTo>
                    <a:lnTo>
                      <a:pt x="11520" y="13256"/>
                    </a:lnTo>
                    <a:lnTo>
                      <a:pt x="11508" y="13379"/>
                    </a:lnTo>
                    <a:lnTo>
                      <a:pt x="11508" y="13571"/>
                    </a:lnTo>
                    <a:lnTo>
                      <a:pt x="11471" y="13621"/>
                    </a:lnTo>
                    <a:lnTo>
                      <a:pt x="11372" y="13621"/>
                    </a:lnTo>
                    <a:lnTo>
                      <a:pt x="11323" y="13571"/>
                    </a:lnTo>
                    <a:lnTo>
                      <a:pt x="11360" y="13450"/>
                    </a:lnTo>
                    <a:lnTo>
                      <a:pt x="11458" y="13256"/>
                    </a:lnTo>
                    <a:lnTo>
                      <a:pt x="11458" y="13135"/>
                    </a:lnTo>
                    <a:lnTo>
                      <a:pt x="11347" y="13256"/>
                    </a:lnTo>
                    <a:lnTo>
                      <a:pt x="11298" y="13398"/>
                    </a:lnTo>
                    <a:lnTo>
                      <a:pt x="11261" y="13409"/>
                    </a:lnTo>
                    <a:lnTo>
                      <a:pt x="11250" y="13358"/>
                    </a:lnTo>
                    <a:lnTo>
                      <a:pt x="11250" y="13327"/>
                    </a:lnTo>
                    <a:lnTo>
                      <a:pt x="11225" y="13317"/>
                    </a:lnTo>
                    <a:lnTo>
                      <a:pt x="11176" y="13338"/>
                    </a:lnTo>
                    <a:lnTo>
                      <a:pt x="11077" y="13480"/>
                    </a:lnTo>
                    <a:lnTo>
                      <a:pt x="11163" y="13489"/>
                    </a:lnTo>
                    <a:lnTo>
                      <a:pt x="11199" y="13500"/>
                    </a:lnTo>
                    <a:lnTo>
                      <a:pt x="11126" y="13621"/>
                    </a:lnTo>
                    <a:lnTo>
                      <a:pt x="11015" y="13662"/>
                    </a:lnTo>
                    <a:lnTo>
                      <a:pt x="10978" y="13744"/>
                    </a:lnTo>
                    <a:lnTo>
                      <a:pt x="11015" y="13764"/>
                    </a:lnTo>
                    <a:lnTo>
                      <a:pt x="11015" y="13845"/>
                    </a:lnTo>
                    <a:lnTo>
                      <a:pt x="11114" y="13815"/>
                    </a:lnTo>
                    <a:lnTo>
                      <a:pt x="11114" y="13886"/>
                    </a:lnTo>
                    <a:lnTo>
                      <a:pt x="11176" y="13824"/>
                    </a:lnTo>
                    <a:lnTo>
                      <a:pt x="11199" y="13824"/>
                    </a:lnTo>
                    <a:lnTo>
                      <a:pt x="11199" y="13936"/>
                    </a:lnTo>
                    <a:lnTo>
                      <a:pt x="11102" y="14018"/>
                    </a:lnTo>
                    <a:lnTo>
                      <a:pt x="10978" y="14058"/>
                    </a:lnTo>
                    <a:lnTo>
                      <a:pt x="11003" y="14150"/>
                    </a:lnTo>
                    <a:lnTo>
                      <a:pt x="11114" y="14109"/>
                    </a:lnTo>
                    <a:lnTo>
                      <a:pt x="11176" y="14109"/>
                    </a:lnTo>
                    <a:lnTo>
                      <a:pt x="11273" y="14008"/>
                    </a:lnTo>
                    <a:lnTo>
                      <a:pt x="11323" y="14089"/>
                    </a:lnTo>
                    <a:lnTo>
                      <a:pt x="11323" y="14150"/>
                    </a:lnTo>
                    <a:lnTo>
                      <a:pt x="11298" y="14211"/>
                    </a:lnTo>
                    <a:lnTo>
                      <a:pt x="11250" y="14221"/>
                    </a:lnTo>
                    <a:lnTo>
                      <a:pt x="11225" y="14261"/>
                    </a:lnTo>
                    <a:lnTo>
                      <a:pt x="11163" y="14332"/>
                    </a:lnTo>
                    <a:lnTo>
                      <a:pt x="11114" y="14433"/>
                    </a:lnTo>
                    <a:lnTo>
                      <a:pt x="11151" y="14433"/>
                    </a:lnTo>
                    <a:lnTo>
                      <a:pt x="11199" y="14424"/>
                    </a:lnTo>
                    <a:lnTo>
                      <a:pt x="11213" y="14464"/>
                    </a:lnTo>
                    <a:lnTo>
                      <a:pt x="11250" y="14474"/>
                    </a:lnTo>
                    <a:lnTo>
                      <a:pt x="11199" y="14576"/>
                    </a:lnTo>
                    <a:lnTo>
                      <a:pt x="11126" y="14617"/>
                    </a:lnTo>
                    <a:lnTo>
                      <a:pt x="11077" y="14597"/>
                    </a:lnTo>
                    <a:lnTo>
                      <a:pt x="11065" y="14698"/>
                    </a:lnTo>
                    <a:lnTo>
                      <a:pt x="11052" y="14759"/>
                    </a:lnTo>
                    <a:lnTo>
                      <a:pt x="10978" y="14779"/>
                    </a:lnTo>
                    <a:lnTo>
                      <a:pt x="10904" y="14839"/>
                    </a:lnTo>
                    <a:lnTo>
                      <a:pt x="10818" y="14830"/>
                    </a:lnTo>
                    <a:lnTo>
                      <a:pt x="10733" y="14830"/>
                    </a:lnTo>
                    <a:lnTo>
                      <a:pt x="10671" y="14779"/>
                    </a:lnTo>
                    <a:lnTo>
                      <a:pt x="10622" y="14779"/>
                    </a:lnTo>
                    <a:lnTo>
                      <a:pt x="10572" y="14800"/>
                    </a:lnTo>
                    <a:lnTo>
                      <a:pt x="10535" y="14658"/>
                    </a:lnTo>
                    <a:lnTo>
                      <a:pt x="10535" y="14779"/>
                    </a:lnTo>
                    <a:lnTo>
                      <a:pt x="10474" y="14839"/>
                    </a:lnTo>
                    <a:lnTo>
                      <a:pt x="10474" y="14992"/>
                    </a:lnTo>
                    <a:lnTo>
                      <a:pt x="10437" y="15165"/>
                    </a:lnTo>
                    <a:lnTo>
                      <a:pt x="10412" y="15023"/>
                    </a:lnTo>
                    <a:lnTo>
                      <a:pt x="10375" y="14839"/>
                    </a:lnTo>
                    <a:lnTo>
                      <a:pt x="10339" y="14921"/>
                    </a:lnTo>
                    <a:lnTo>
                      <a:pt x="10339" y="14962"/>
                    </a:lnTo>
                    <a:lnTo>
                      <a:pt x="10364" y="15083"/>
                    </a:lnTo>
                    <a:lnTo>
                      <a:pt x="10314" y="15185"/>
                    </a:lnTo>
                    <a:lnTo>
                      <a:pt x="10265" y="15144"/>
                    </a:lnTo>
                    <a:lnTo>
                      <a:pt x="10166" y="15205"/>
                    </a:lnTo>
                    <a:lnTo>
                      <a:pt x="10129" y="15226"/>
                    </a:lnTo>
                    <a:lnTo>
                      <a:pt x="10129" y="15358"/>
                    </a:lnTo>
                    <a:lnTo>
                      <a:pt x="10043" y="15489"/>
                    </a:lnTo>
                    <a:lnTo>
                      <a:pt x="9994" y="15611"/>
                    </a:lnTo>
                    <a:lnTo>
                      <a:pt x="10031" y="15470"/>
                    </a:lnTo>
                    <a:lnTo>
                      <a:pt x="10031" y="15327"/>
                    </a:lnTo>
                    <a:lnTo>
                      <a:pt x="9944" y="15388"/>
                    </a:lnTo>
                    <a:lnTo>
                      <a:pt x="9896" y="15388"/>
                    </a:lnTo>
                    <a:lnTo>
                      <a:pt x="9797" y="15520"/>
                    </a:lnTo>
                    <a:lnTo>
                      <a:pt x="9735" y="15652"/>
                    </a:lnTo>
                    <a:lnTo>
                      <a:pt x="9686" y="15733"/>
                    </a:lnTo>
                    <a:lnTo>
                      <a:pt x="9637" y="15673"/>
                    </a:lnTo>
                    <a:lnTo>
                      <a:pt x="9550" y="15642"/>
                    </a:lnTo>
                    <a:lnTo>
                      <a:pt x="9538" y="15652"/>
                    </a:lnTo>
                    <a:lnTo>
                      <a:pt x="9538" y="15794"/>
                    </a:lnTo>
                    <a:lnTo>
                      <a:pt x="9453" y="15774"/>
                    </a:lnTo>
                    <a:lnTo>
                      <a:pt x="9379" y="15794"/>
                    </a:lnTo>
                    <a:lnTo>
                      <a:pt x="9255" y="15845"/>
                    </a:lnTo>
                    <a:lnTo>
                      <a:pt x="9206" y="15794"/>
                    </a:lnTo>
                    <a:lnTo>
                      <a:pt x="9132" y="15753"/>
                    </a:lnTo>
                    <a:lnTo>
                      <a:pt x="9132" y="15652"/>
                    </a:lnTo>
                    <a:lnTo>
                      <a:pt x="9194" y="15632"/>
                    </a:lnTo>
                    <a:lnTo>
                      <a:pt x="9181" y="15550"/>
                    </a:lnTo>
                    <a:lnTo>
                      <a:pt x="9231" y="15470"/>
                    </a:lnTo>
                    <a:lnTo>
                      <a:pt x="9280" y="15550"/>
                    </a:lnTo>
                    <a:lnTo>
                      <a:pt x="9292" y="15479"/>
                    </a:lnTo>
                    <a:lnTo>
                      <a:pt x="9329" y="15449"/>
                    </a:lnTo>
                    <a:lnTo>
                      <a:pt x="9354" y="15439"/>
                    </a:lnTo>
                    <a:lnTo>
                      <a:pt x="9403" y="15479"/>
                    </a:lnTo>
                    <a:lnTo>
                      <a:pt x="9476" y="15489"/>
                    </a:lnTo>
                    <a:lnTo>
                      <a:pt x="9428" y="15439"/>
                    </a:lnTo>
                    <a:lnTo>
                      <a:pt x="9439" y="15388"/>
                    </a:lnTo>
                    <a:lnTo>
                      <a:pt x="9501" y="15388"/>
                    </a:lnTo>
                    <a:lnTo>
                      <a:pt x="9575" y="15317"/>
                    </a:lnTo>
                    <a:lnTo>
                      <a:pt x="9624" y="15226"/>
                    </a:lnTo>
                    <a:lnTo>
                      <a:pt x="9674" y="15073"/>
                    </a:lnTo>
                    <a:lnTo>
                      <a:pt x="9624" y="15064"/>
                    </a:lnTo>
                    <a:lnTo>
                      <a:pt x="9526" y="15155"/>
                    </a:lnTo>
                    <a:lnTo>
                      <a:pt x="9403" y="15236"/>
                    </a:lnTo>
                    <a:lnTo>
                      <a:pt x="9354" y="15267"/>
                    </a:lnTo>
                    <a:lnTo>
                      <a:pt x="9292" y="15236"/>
                    </a:lnTo>
                    <a:lnTo>
                      <a:pt x="9231" y="15185"/>
                    </a:lnTo>
                    <a:lnTo>
                      <a:pt x="9181" y="15103"/>
                    </a:lnTo>
                    <a:lnTo>
                      <a:pt x="9194" y="14982"/>
                    </a:lnTo>
                    <a:lnTo>
                      <a:pt x="9255" y="14861"/>
                    </a:lnTo>
                    <a:lnTo>
                      <a:pt x="9280" y="14779"/>
                    </a:lnTo>
                    <a:lnTo>
                      <a:pt x="9329" y="14636"/>
                    </a:lnTo>
                    <a:lnTo>
                      <a:pt x="9403" y="14535"/>
                    </a:lnTo>
                    <a:lnTo>
                      <a:pt x="9453" y="14424"/>
                    </a:lnTo>
                    <a:lnTo>
                      <a:pt x="9476" y="14221"/>
                    </a:lnTo>
                    <a:lnTo>
                      <a:pt x="9476" y="14048"/>
                    </a:lnTo>
                    <a:lnTo>
                      <a:pt x="9439" y="13896"/>
                    </a:lnTo>
                    <a:lnTo>
                      <a:pt x="9490" y="13805"/>
                    </a:lnTo>
                    <a:lnTo>
                      <a:pt x="9501" y="13785"/>
                    </a:lnTo>
                    <a:lnTo>
                      <a:pt x="9772" y="13642"/>
                    </a:lnTo>
                    <a:lnTo>
                      <a:pt x="9871" y="13541"/>
                    </a:lnTo>
                    <a:lnTo>
                      <a:pt x="9933" y="13489"/>
                    </a:lnTo>
                    <a:lnTo>
                      <a:pt x="10018" y="13459"/>
                    </a:lnTo>
                    <a:lnTo>
                      <a:pt x="10080" y="13602"/>
                    </a:lnTo>
                    <a:lnTo>
                      <a:pt x="10142" y="13621"/>
                    </a:lnTo>
                    <a:lnTo>
                      <a:pt x="10240" y="13571"/>
                    </a:lnTo>
                    <a:lnTo>
                      <a:pt x="10327" y="13541"/>
                    </a:lnTo>
                    <a:lnTo>
                      <a:pt x="10708" y="13621"/>
                    </a:lnTo>
                    <a:lnTo>
                      <a:pt x="10770" y="13621"/>
                    </a:lnTo>
                    <a:lnTo>
                      <a:pt x="10733" y="13582"/>
                    </a:lnTo>
                    <a:lnTo>
                      <a:pt x="10622" y="13541"/>
                    </a:lnTo>
                    <a:lnTo>
                      <a:pt x="10560" y="13500"/>
                    </a:lnTo>
                    <a:lnTo>
                      <a:pt x="10437" y="13450"/>
                    </a:lnTo>
                    <a:lnTo>
                      <a:pt x="10339" y="13439"/>
                    </a:lnTo>
                    <a:lnTo>
                      <a:pt x="10290" y="13418"/>
                    </a:lnTo>
                    <a:lnTo>
                      <a:pt x="10216" y="13338"/>
                    </a:lnTo>
                    <a:lnTo>
                      <a:pt x="10191" y="13236"/>
                    </a:lnTo>
                    <a:lnTo>
                      <a:pt x="10265" y="13195"/>
                    </a:lnTo>
                    <a:lnTo>
                      <a:pt x="10290" y="13155"/>
                    </a:lnTo>
                    <a:lnTo>
                      <a:pt x="10339" y="13044"/>
                    </a:lnTo>
                    <a:lnTo>
                      <a:pt x="10437" y="12962"/>
                    </a:lnTo>
                    <a:lnTo>
                      <a:pt x="10523" y="12921"/>
                    </a:lnTo>
                    <a:lnTo>
                      <a:pt x="10609" y="12800"/>
                    </a:lnTo>
                    <a:lnTo>
                      <a:pt x="10511" y="12809"/>
                    </a:lnTo>
                    <a:lnTo>
                      <a:pt x="10364" y="12911"/>
                    </a:lnTo>
                    <a:lnTo>
                      <a:pt x="10166" y="13135"/>
                    </a:lnTo>
                    <a:lnTo>
                      <a:pt x="10068" y="13165"/>
                    </a:lnTo>
                    <a:lnTo>
                      <a:pt x="9944" y="13165"/>
                    </a:lnTo>
                    <a:lnTo>
                      <a:pt x="9882" y="13094"/>
                    </a:lnTo>
                    <a:lnTo>
                      <a:pt x="9896" y="12962"/>
                    </a:lnTo>
                    <a:lnTo>
                      <a:pt x="9933" y="12800"/>
                    </a:lnTo>
                    <a:lnTo>
                      <a:pt x="10043" y="12556"/>
                    </a:lnTo>
                    <a:lnTo>
                      <a:pt x="10117" y="12403"/>
                    </a:lnTo>
                    <a:lnTo>
                      <a:pt x="10117" y="12232"/>
                    </a:lnTo>
                    <a:lnTo>
                      <a:pt x="10142" y="12059"/>
                    </a:lnTo>
                    <a:lnTo>
                      <a:pt x="10166" y="11936"/>
                    </a:lnTo>
                    <a:lnTo>
                      <a:pt x="10142" y="11835"/>
                    </a:lnTo>
                    <a:lnTo>
                      <a:pt x="10092" y="11815"/>
                    </a:lnTo>
                    <a:lnTo>
                      <a:pt x="10068" y="11936"/>
                    </a:lnTo>
                    <a:lnTo>
                      <a:pt x="10068" y="12038"/>
                    </a:lnTo>
                    <a:lnTo>
                      <a:pt x="10043" y="12139"/>
                    </a:lnTo>
                    <a:lnTo>
                      <a:pt x="9994" y="12282"/>
                    </a:lnTo>
                    <a:lnTo>
                      <a:pt x="9969" y="12424"/>
                    </a:lnTo>
                    <a:lnTo>
                      <a:pt x="9921" y="12556"/>
                    </a:lnTo>
                    <a:lnTo>
                      <a:pt x="9846" y="12677"/>
                    </a:lnTo>
                    <a:lnTo>
                      <a:pt x="9822" y="12770"/>
                    </a:lnTo>
                    <a:lnTo>
                      <a:pt x="9797" y="12921"/>
                    </a:lnTo>
                    <a:lnTo>
                      <a:pt x="9822" y="13012"/>
                    </a:lnTo>
                    <a:lnTo>
                      <a:pt x="9797" y="13094"/>
                    </a:lnTo>
                    <a:lnTo>
                      <a:pt x="9698" y="13236"/>
                    </a:lnTo>
                    <a:lnTo>
                      <a:pt x="9637" y="13297"/>
                    </a:lnTo>
                    <a:lnTo>
                      <a:pt x="9550" y="13379"/>
                    </a:lnTo>
                    <a:lnTo>
                      <a:pt x="9439" y="13450"/>
                    </a:lnTo>
                    <a:lnTo>
                      <a:pt x="9206" y="13582"/>
                    </a:lnTo>
                    <a:lnTo>
                      <a:pt x="9194" y="13744"/>
                    </a:lnTo>
                    <a:lnTo>
                      <a:pt x="9058" y="13926"/>
                    </a:lnTo>
                    <a:lnTo>
                      <a:pt x="9010" y="13988"/>
                    </a:lnTo>
                    <a:lnTo>
                      <a:pt x="8996" y="14018"/>
                    </a:lnTo>
                    <a:lnTo>
                      <a:pt x="8936" y="14261"/>
                    </a:lnTo>
                    <a:lnTo>
                      <a:pt x="8886" y="14332"/>
                    </a:lnTo>
                    <a:lnTo>
                      <a:pt x="8800" y="14394"/>
                    </a:lnTo>
                    <a:lnTo>
                      <a:pt x="8751" y="14474"/>
                    </a:lnTo>
                    <a:lnTo>
                      <a:pt x="8615" y="14464"/>
                    </a:lnTo>
                    <a:lnTo>
                      <a:pt x="8542" y="14383"/>
                    </a:lnTo>
                    <a:lnTo>
                      <a:pt x="8468" y="14394"/>
                    </a:lnTo>
                    <a:lnTo>
                      <a:pt x="8554" y="14474"/>
                    </a:lnTo>
                    <a:lnTo>
                      <a:pt x="8641" y="14545"/>
                    </a:lnTo>
                    <a:lnTo>
                      <a:pt x="8689" y="14617"/>
                    </a:lnTo>
                    <a:lnTo>
                      <a:pt x="8714" y="14677"/>
                    </a:lnTo>
                    <a:lnTo>
                      <a:pt x="8701" y="14759"/>
                    </a:lnTo>
                    <a:lnTo>
                      <a:pt x="8664" y="14839"/>
                    </a:lnTo>
                    <a:lnTo>
                      <a:pt x="8615" y="14911"/>
                    </a:lnTo>
                    <a:lnTo>
                      <a:pt x="8456" y="14921"/>
                    </a:lnTo>
                    <a:lnTo>
                      <a:pt x="8394" y="14962"/>
                    </a:lnTo>
                    <a:lnTo>
                      <a:pt x="8493" y="15002"/>
                    </a:lnTo>
                    <a:lnTo>
                      <a:pt x="8493" y="15103"/>
                    </a:lnTo>
                    <a:lnTo>
                      <a:pt x="8419" y="15165"/>
                    </a:lnTo>
                    <a:lnTo>
                      <a:pt x="8320" y="15185"/>
                    </a:lnTo>
                    <a:lnTo>
                      <a:pt x="8320" y="15073"/>
                    </a:lnTo>
                    <a:lnTo>
                      <a:pt x="8246" y="15103"/>
                    </a:lnTo>
                    <a:lnTo>
                      <a:pt x="8221" y="15195"/>
                    </a:lnTo>
                    <a:lnTo>
                      <a:pt x="8161" y="15165"/>
                    </a:lnTo>
                    <a:lnTo>
                      <a:pt x="8173" y="15267"/>
                    </a:lnTo>
                    <a:lnTo>
                      <a:pt x="8173" y="15358"/>
                    </a:lnTo>
                    <a:lnTo>
                      <a:pt x="8111" y="15398"/>
                    </a:lnTo>
                    <a:lnTo>
                      <a:pt x="8111" y="15479"/>
                    </a:lnTo>
                    <a:lnTo>
                      <a:pt x="8049" y="15550"/>
                    </a:lnTo>
                    <a:lnTo>
                      <a:pt x="7914" y="15571"/>
                    </a:lnTo>
                    <a:lnTo>
                      <a:pt x="7914" y="15632"/>
                    </a:lnTo>
                    <a:lnTo>
                      <a:pt x="7852" y="15926"/>
                    </a:lnTo>
                    <a:lnTo>
                      <a:pt x="7815" y="16008"/>
                    </a:lnTo>
                    <a:lnTo>
                      <a:pt x="7864" y="16048"/>
                    </a:lnTo>
                    <a:lnTo>
                      <a:pt x="8012" y="15977"/>
                    </a:lnTo>
                    <a:lnTo>
                      <a:pt x="8111" y="16017"/>
                    </a:lnTo>
                    <a:lnTo>
                      <a:pt x="8124" y="16088"/>
                    </a:lnTo>
                    <a:lnTo>
                      <a:pt x="8271" y="16170"/>
                    </a:lnTo>
                    <a:lnTo>
                      <a:pt x="8308" y="16220"/>
                    </a:lnTo>
                    <a:lnTo>
                      <a:pt x="8308" y="16302"/>
                    </a:lnTo>
                    <a:lnTo>
                      <a:pt x="8295" y="16403"/>
                    </a:lnTo>
                    <a:lnTo>
                      <a:pt x="8271" y="16453"/>
                    </a:lnTo>
                    <a:lnTo>
                      <a:pt x="8221" y="16494"/>
                    </a:lnTo>
                    <a:lnTo>
                      <a:pt x="8198" y="16524"/>
                    </a:lnTo>
                    <a:lnTo>
                      <a:pt x="8049" y="16576"/>
                    </a:lnTo>
                    <a:lnTo>
                      <a:pt x="8000" y="16647"/>
                    </a:lnTo>
                    <a:lnTo>
                      <a:pt x="7975" y="16697"/>
                    </a:lnTo>
                    <a:lnTo>
                      <a:pt x="7914" y="16708"/>
                    </a:lnTo>
                    <a:lnTo>
                      <a:pt x="7914" y="16779"/>
                    </a:lnTo>
                    <a:lnTo>
                      <a:pt x="7926" y="16850"/>
                    </a:lnTo>
                    <a:lnTo>
                      <a:pt x="7926" y="16891"/>
                    </a:lnTo>
                    <a:lnTo>
                      <a:pt x="7827" y="16941"/>
                    </a:lnTo>
                    <a:lnTo>
                      <a:pt x="7864" y="16992"/>
                    </a:lnTo>
                    <a:lnTo>
                      <a:pt x="7901" y="17012"/>
                    </a:lnTo>
                    <a:lnTo>
                      <a:pt x="7877" y="17094"/>
                    </a:lnTo>
                    <a:lnTo>
                      <a:pt x="7877" y="17133"/>
                    </a:lnTo>
                    <a:lnTo>
                      <a:pt x="7766" y="17215"/>
                    </a:lnTo>
                    <a:lnTo>
                      <a:pt x="7716" y="17174"/>
                    </a:lnTo>
                    <a:lnTo>
                      <a:pt x="7668" y="17235"/>
                    </a:lnTo>
                    <a:lnTo>
                      <a:pt x="7631" y="17297"/>
                    </a:lnTo>
                    <a:lnTo>
                      <a:pt x="7569" y="17306"/>
                    </a:lnTo>
                    <a:lnTo>
                      <a:pt x="7557" y="17317"/>
                    </a:lnTo>
                    <a:lnTo>
                      <a:pt x="7508" y="17317"/>
                    </a:lnTo>
                    <a:lnTo>
                      <a:pt x="7372" y="17377"/>
                    </a:lnTo>
                    <a:lnTo>
                      <a:pt x="7360" y="17459"/>
                    </a:lnTo>
                    <a:lnTo>
                      <a:pt x="7310" y="17520"/>
                    </a:lnTo>
                    <a:lnTo>
                      <a:pt x="7262" y="17591"/>
                    </a:lnTo>
                    <a:lnTo>
                      <a:pt x="7213" y="17591"/>
                    </a:lnTo>
                    <a:lnTo>
                      <a:pt x="7176" y="17671"/>
                    </a:lnTo>
                    <a:lnTo>
                      <a:pt x="7163" y="17742"/>
                    </a:lnTo>
                    <a:lnTo>
                      <a:pt x="7065" y="17682"/>
                    </a:lnTo>
                    <a:lnTo>
                      <a:pt x="6991" y="17671"/>
                    </a:lnTo>
                    <a:lnTo>
                      <a:pt x="6978" y="17794"/>
                    </a:lnTo>
                    <a:lnTo>
                      <a:pt x="6966" y="17865"/>
                    </a:lnTo>
                    <a:lnTo>
                      <a:pt x="6941" y="17915"/>
                    </a:lnTo>
                    <a:lnTo>
                      <a:pt x="6844" y="17926"/>
                    </a:lnTo>
                    <a:lnTo>
                      <a:pt x="6819" y="17915"/>
                    </a:lnTo>
                    <a:lnTo>
                      <a:pt x="6770" y="18077"/>
                    </a:lnTo>
                    <a:lnTo>
                      <a:pt x="6733" y="18027"/>
                    </a:lnTo>
                    <a:lnTo>
                      <a:pt x="6585" y="18159"/>
                    </a:lnTo>
                    <a:lnTo>
                      <a:pt x="6572" y="18189"/>
                    </a:lnTo>
                    <a:lnTo>
                      <a:pt x="6523" y="18250"/>
                    </a:lnTo>
                    <a:lnTo>
                      <a:pt x="6535" y="18291"/>
                    </a:lnTo>
                    <a:lnTo>
                      <a:pt x="6597" y="18291"/>
                    </a:lnTo>
                    <a:lnTo>
                      <a:pt x="6597" y="18453"/>
                    </a:lnTo>
                    <a:lnTo>
                      <a:pt x="6548" y="18565"/>
                    </a:lnTo>
                    <a:lnTo>
                      <a:pt x="6486" y="18636"/>
                    </a:lnTo>
                    <a:lnTo>
                      <a:pt x="6449" y="18677"/>
                    </a:lnTo>
                    <a:lnTo>
                      <a:pt x="6401" y="18636"/>
                    </a:lnTo>
                    <a:lnTo>
                      <a:pt x="6387" y="18697"/>
                    </a:lnTo>
                    <a:lnTo>
                      <a:pt x="6376" y="18727"/>
                    </a:lnTo>
                    <a:lnTo>
                      <a:pt x="6327" y="18697"/>
                    </a:lnTo>
                    <a:lnTo>
                      <a:pt x="6302" y="18768"/>
                    </a:lnTo>
                    <a:lnTo>
                      <a:pt x="6154" y="18920"/>
                    </a:lnTo>
                    <a:lnTo>
                      <a:pt x="6104" y="18920"/>
                    </a:lnTo>
                    <a:lnTo>
                      <a:pt x="6043" y="18859"/>
                    </a:lnTo>
                    <a:lnTo>
                      <a:pt x="5981" y="18900"/>
                    </a:lnTo>
                    <a:lnTo>
                      <a:pt x="5956" y="18982"/>
                    </a:lnTo>
                    <a:lnTo>
                      <a:pt x="5981" y="19144"/>
                    </a:lnTo>
                    <a:lnTo>
                      <a:pt x="5883" y="19144"/>
                    </a:lnTo>
                    <a:lnTo>
                      <a:pt x="5834" y="19092"/>
                    </a:lnTo>
                    <a:lnTo>
                      <a:pt x="5797" y="19103"/>
                    </a:lnTo>
                    <a:lnTo>
                      <a:pt x="5698" y="19185"/>
                    </a:lnTo>
                    <a:lnTo>
                      <a:pt x="5661" y="19245"/>
                    </a:lnTo>
                    <a:lnTo>
                      <a:pt x="5760" y="19224"/>
                    </a:lnTo>
                    <a:lnTo>
                      <a:pt x="5785" y="19245"/>
                    </a:lnTo>
                    <a:lnTo>
                      <a:pt x="5748" y="19336"/>
                    </a:lnTo>
                    <a:lnTo>
                      <a:pt x="5612" y="19336"/>
                    </a:lnTo>
                    <a:lnTo>
                      <a:pt x="5563" y="19347"/>
                    </a:lnTo>
                    <a:lnTo>
                      <a:pt x="5465" y="19388"/>
                    </a:lnTo>
                    <a:lnTo>
                      <a:pt x="5391" y="19468"/>
                    </a:lnTo>
                    <a:lnTo>
                      <a:pt x="5305" y="19580"/>
                    </a:lnTo>
                    <a:lnTo>
                      <a:pt x="5206" y="19570"/>
                    </a:lnTo>
                    <a:lnTo>
                      <a:pt x="5157" y="19468"/>
                    </a:lnTo>
                    <a:lnTo>
                      <a:pt x="5121" y="19336"/>
                    </a:lnTo>
                    <a:lnTo>
                      <a:pt x="5059" y="19326"/>
                    </a:lnTo>
                    <a:lnTo>
                      <a:pt x="5095" y="19458"/>
                    </a:lnTo>
                    <a:lnTo>
                      <a:pt x="5144" y="19570"/>
                    </a:lnTo>
                    <a:lnTo>
                      <a:pt x="5243" y="19651"/>
                    </a:lnTo>
                    <a:lnTo>
                      <a:pt x="5317" y="19692"/>
                    </a:lnTo>
                    <a:lnTo>
                      <a:pt x="5317" y="19773"/>
                    </a:lnTo>
                    <a:lnTo>
                      <a:pt x="5342" y="19905"/>
                    </a:lnTo>
                    <a:lnTo>
                      <a:pt x="5305" y="19956"/>
                    </a:lnTo>
                    <a:lnTo>
                      <a:pt x="5243" y="19956"/>
                    </a:lnTo>
                    <a:lnTo>
                      <a:pt x="5169" y="20036"/>
                    </a:lnTo>
                    <a:lnTo>
                      <a:pt x="5121" y="20077"/>
                    </a:lnTo>
                    <a:lnTo>
                      <a:pt x="5022" y="20098"/>
                    </a:lnTo>
                    <a:lnTo>
                      <a:pt x="4948" y="20118"/>
                    </a:lnTo>
                    <a:lnTo>
                      <a:pt x="4899" y="20118"/>
                    </a:lnTo>
                    <a:lnTo>
                      <a:pt x="4862" y="20098"/>
                    </a:lnTo>
                    <a:lnTo>
                      <a:pt x="4862" y="20179"/>
                    </a:lnTo>
                    <a:lnTo>
                      <a:pt x="4825" y="20280"/>
                    </a:lnTo>
                    <a:lnTo>
                      <a:pt x="4775" y="20442"/>
                    </a:lnTo>
                    <a:lnTo>
                      <a:pt x="4751" y="20524"/>
                    </a:lnTo>
                    <a:lnTo>
                      <a:pt x="4726" y="20514"/>
                    </a:lnTo>
                    <a:lnTo>
                      <a:pt x="4751" y="20402"/>
                    </a:lnTo>
                    <a:lnTo>
                      <a:pt x="4751" y="20261"/>
                    </a:lnTo>
                    <a:lnTo>
                      <a:pt x="4726" y="20179"/>
                    </a:lnTo>
                    <a:lnTo>
                      <a:pt x="4652" y="20179"/>
                    </a:lnTo>
                    <a:lnTo>
                      <a:pt x="4616" y="20239"/>
                    </a:lnTo>
                    <a:lnTo>
                      <a:pt x="4567" y="20239"/>
                    </a:lnTo>
                    <a:lnTo>
                      <a:pt x="4517" y="20280"/>
                    </a:lnTo>
                    <a:lnTo>
                      <a:pt x="4468" y="20352"/>
                    </a:lnTo>
                    <a:lnTo>
                      <a:pt x="4369" y="20382"/>
                    </a:lnTo>
                    <a:lnTo>
                      <a:pt x="4332" y="20423"/>
                    </a:lnTo>
                    <a:lnTo>
                      <a:pt x="4320" y="20464"/>
                    </a:lnTo>
                    <a:lnTo>
                      <a:pt x="4270" y="20565"/>
                    </a:lnTo>
                    <a:lnTo>
                      <a:pt x="4233" y="20544"/>
                    </a:lnTo>
                    <a:lnTo>
                      <a:pt x="4210" y="20483"/>
                    </a:lnTo>
                    <a:lnTo>
                      <a:pt x="4173" y="20544"/>
                    </a:lnTo>
                    <a:lnTo>
                      <a:pt x="4159" y="20565"/>
                    </a:lnTo>
                    <a:lnTo>
                      <a:pt x="4159" y="20646"/>
                    </a:lnTo>
                    <a:lnTo>
                      <a:pt x="4136" y="20646"/>
                    </a:lnTo>
                    <a:lnTo>
                      <a:pt x="4012" y="20605"/>
                    </a:lnTo>
                    <a:lnTo>
                      <a:pt x="3938" y="20686"/>
                    </a:lnTo>
                    <a:lnTo>
                      <a:pt x="3864" y="20727"/>
                    </a:lnTo>
                    <a:lnTo>
                      <a:pt x="3790" y="20747"/>
                    </a:lnTo>
                    <a:lnTo>
                      <a:pt x="3730" y="20768"/>
                    </a:lnTo>
                    <a:lnTo>
                      <a:pt x="3693" y="20706"/>
                    </a:lnTo>
                    <a:lnTo>
                      <a:pt x="3767" y="20585"/>
                    </a:lnTo>
                    <a:lnTo>
                      <a:pt x="3742" y="20442"/>
                    </a:lnTo>
                    <a:lnTo>
                      <a:pt x="3680" y="20442"/>
                    </a:lnTo>
                    <a:lnTo>
                      <a:pt x="3619" y="20524"/>
                    </a:lnTo>
                    <a:lnTo>
                      <a:pt x="3582" y="20605"/>
                    </a:lnTo>
                    <a:lnTo>
                      <a:pt x="3545" y="20706"/>
                    </a:lnTo>
                    <a:lnTo>
                      <a:pt x="3532" y="20879"/>
                    </a:lnTo>
                    <a:lnTo>
                      <a:pt x="3471" y="20971"/>
                    </a:lnTo>
                    <a:lnTo>
                      <a:pt x="3434" y="21082"/>
                    </a:lnTo>
                    <a:lnTo>
                      <a:pt x="3384" y="21123"/>
                    </a:lnTo>
                    <a:lnTo>
                      <a:pt x="3347" y="21082"/>
                    </a:lnTo>
                    <a:lnTo>
                      <a:pt x="3324" y="21153"/>
                    </a:lnTo>
                    <a:lnTo>
                      <a:pt x="3273" y="21194"/>
                    </a:lnTo>
                    <a:lnTo>
                      <a:pt x="3225" y="21153"/>
                    </a:lnTo>
                    <a:lnTo>
                      <a:pt x="3188" y="21164"/>
                    </a:lnTo>
                    <a:lnTo>
                      <a:pt x="3176" y="21153"/>
                    </a:lnTo>
                    <a:lnTo>
                      <a:pt x="3176" y="21073"/>
                    </a:lnTo>
                    <a:lnTo>
                      <a:pt x="3151" y="21001"/>
                    </a:lnTo>
                    <a:lnTo>
                      <a:pt x="3126" y="20961"/>
                    </a:lnTo>
                    <a:lnTo>
                      <a:pt x="3089" y="20920"/>
                    </a:lnTo>
                    <a:lnTo>
                      <a:pt x="3077" y="20961"/>
                    </a:lnTo>
                    <a:lnTo>
                      <a:pt x="3089" y="21042"/>
                    </a:lnTo>
                    <a:lnTo>
                      <a:pt x="3089" y="21123"/>
                    </a:lnTo>
                    <a:lnTo>
                      <a:pt x="3102" y="21204"/>
                    </a:lnTo>
                    <a:lnTo>
                      <a:pt x="3040" y="21255"/>
                    </a:lnTo>
                    <a:lnTo>
                      <a:pt x="2941" y="21315"/>
                    </a:lnTo>
                    <a:lnTo>
                      <a:pt x="2881" y="21245"/>
                    </a:lnTo>
                    <a:lnTo>
                      <a:pt x="2831" y="21123"/>
                    </a:lnTo>
                    <a:lnTo>
                      <a:pt x="2782" y="21123"/>
                    </a:lnTo>
                    <a:lnTo>
                      <a:pt x="2807" y="21295"/>
                    </a:lnTo>
                    <a:lnTo>
                      <a:pt x="2782" y="21377"/>
                    </a:lnTo>
                    <a:lnTo>
                      <a:pt x="2733" y="21438"/>
                    </a:lnTo>
                    <a:lnTo>
                      <a:pt x="2683" y="21438"/>
                    </a:lnTo>
                    <a:lnTo>
                      <a:pt x="2683" y="21367"/>
                    </a:lnTo>
                    <a:lnTo>
                      <a:pt x="2695" y="21276"/>
                    </a:lnTo>
                    <a:lnTo>
                      <a:pt x="2683" y="21204"/>
                    </a:lnTo>
                    <a:lnTo>
                      <a:pt x="2646" y="21133"/>
                    </a:lnTo>
                    <a:lnTo>
                      <a:pt x="2609" y="21153"/>
                    </a:lnTo>
                    <a:lnTo>
                      <a:pt x="2597" y="21123"/>
                    </a:lnTo>
                    <a:lnTo>
                      <a:pt x="2658" y="21073"/>
                    </a:lnTo>
                    <a:lnTo>
                      <a:pt x="2708" y="21073"/>
                    </a:lnTo>
                    <a:lnTo>
                      <a:pt x="2745" y="21032"/>
                    </a:lnTo>
                    <a:lnTo>
                      <a:pt x="2794" y="21001"/>
                    </a:lnTo>
                    <a:lnTo>
                      <a:pt x="2831" y="20950"/>
                    </a:lnTo>
                    <a:lnTo>
                      <a:pt x="2856" y="20930"/>
                    </a:lnTo>
                    <a:lnTo>
                      <a:pt x="2904" y="20991"/>
                    </a:lnTo>
                    <a:lnTo>
                      <a:pt x="2954" y="20930"/>
                    </a:lnTo>
                    <a:lnTo>
                      <a:pt x="2954" y="20870"/>
                    </a:lnTo>
                    <a:lnTo>
                      <a:pt x="3003" y="20829"/>
                    </a:lnTo>
                    <a:lnTo>
                      <a:pt x="3089" y="20768"/>
                    </a:lnTo>
                    <a:lnTo>
                      <a:pt x="3102" y="20706"/>
                    </a:lnTo>
                    <a:lnTo>
                      <a:pt x="3089" y="20667"/>
                    </a:lnTo>
                    <a:lnTo>
                      <a:pt x="3102" y="20626"/>
                    </a:lnTo>
                    <a:lnTo>
                      <a:pt x="3139" y="20595"/>
                    </a:lnTo>
                    <a:lnTo>
                      <a:pt x="3200" y="20464"/>
                    </a:lnTo>
                    <a:lnTo>
                      <a:pt x="3372" y="20261"/>
                    </a:lnTo>
                    <a:lnTo>
                      <a:pt x="3619" y="20067"/>
                    </a:lnTo>
                    <a:lnTo>
                      <a:pt x="3742" y="19997"/>
                    </a:lnTo>
                    <a:lnTo>
                      <a:pt x="3778" y="19986"/>
                    </a:lnTo>
                    <a:lnTo>
                      <a:pt x="3790" y="19956"/>
                    </a:lnTo>
                    <a:lnTo>
                      <a:pt x="3827" y="19935"/>
                    </a:lnTo>
                    <a:lnTo>
                      <a:pt x="3877" y="19915"/>
                    </a:lnTo>
                    <a:lnTo>
                      <a:pt x="3926" y="19956"/>
                    </a:lnTo>
                    <a:lnTo>
                      <a:pt x="3963" y="19956"/>
                    </a:lnTo>
                    <a:lnTo>
                      <a:pt x="4074" y="19935"/>
                    </a:lnTo>
                    <a:lnTo>
                      <a:pt x="4062" y="19997"/>
                    </a:lnTo>
                    <a:lnTo>
                      <a:pt x="4025" y="20067"/>
                    </a:lnTo>
                    <a:lnTo>
                      <a:pt x="4074" y="20159"/>
                    </a:lnTo>
                    <a:lnTo>
                      <a:pt x="4123" y="20200"/>
                    </a:lnTo>
                    <a:lnTo>
                      <a:pt x="4173" y="20159"/>
                    </a:lnTo>
                    <a:lnTo>
                      <a:pt x="4173" y="20098"/>
                    </a:lnTo>
                    <a:lnTo>
                      <a:pt x="4258" y="20118"/>
                    </a:lnTo>
                    <a:lnTo>
                      <a:pt x="4320" y="20189"/>
                    </a:lnTo>
                    <a:lnTo>
                      <a:pt x="4381" y="20200"/>
                    </a:lnTo>
                    <a:lnTo>
                      <a:pt x="4406" y="20200"/>
                    </a:lnTo>
                    <a:lnTo>
                      <a:pt x="4406" y="20189"/>
                    </a:lnTo>
                    <a:lnTo>
                      <a:pt x="4381" y="20138"/>
                    </a:lnTo>
                    <a:lnTo>
                      <a:pt x="4258" y="20067"/>
                    </a:lnTo>
                    <a:lnTo>
                      <a:pt x="4258" y="20036"/>
                    </a:lnTo>
                    <a:lnTo>
                      <a:pt x="4283" y="19874"/>
                    </a:lnTo>
                    <a:lnTo>
                      <a:pt x="4307" y="19783"/>
                    </a:lnTo>
                    <a:lnTo>
                      <a:pt x="4369" y="19692"/>
                    </a:lnTo>
                    <a:lnTo>
                      <a:pt x="4455" y="19499"/>
                    </a:lnTo>
                    <a:lnTo>
                      <a:pt x="4480" y="19458"/>
                    </a:lnTo>
                    <a:lnTo>
                      <a:pt x="4616" y="19306"/>
                    </a:lnTo>
                    <a:lnTo>
                      <a:pt x="4664" y="19245"/>
                    </a:lnTo>
                    <a:lnTo>
                      <a:pt x="4714" y="19245"/>
                    </a:lnTo>
                    <a:lnTo>
                      <a:pt x="4874" y="19092"/>
                    </a:lnTo>
                    <a:lnTo>
                      <a:pt x="4948" y="19092"/>
                    </a:lnTo>
                    <a:lnTo>
                      <a:pt x="4997" y="19052"/>
                    </a:lnTo>
                    <a:lnTo>
                      <a:pt x="5144" y="18880"/>
                    </a:lnTo>
                    <a:lnTo>
                      <a:pt x="5194" y="18920"/>
                    </a:lnTo>
                    <a:lnTo>
                      <a:pt x="5243" y="18880"/>
                    </a:lnTo>
                    <a:lnTo>
                      <a:pt x="5305" y="18900"/>
                    </a:lnTo>
                    <a:lnTo>
                      <a:pt x="5342" y="18818"/>
                    </a:lnTo>
                    <a:lnTo>
                      <a:pt x="5354" y="18656"/>
                    </a:lnTo>
                    <a:lnTo>
                      <a:pt x="5403" y="18535"/>
                    </a:lnTo>
                    <a:lnTo>
                      <a:pt x="5416" y="18535"/>
                    </a:lnTo>
                    <a:lnTo>
                      <a:pt x="5465" y="18453"/>
                    </a:lnTo>
                    <a:lnTo>
                      <a:pt x="5513" y="18403"/>
                    </a:lnTo>
                    <a:lnTo>
                      <a:pt x="5563" y="18311"/>
                    </a:lnTo>
                    <a:lnTo>
                      <a:pt x="5587" y="18209"/>
                    </a:lnTo>
                    <a:lnTo>
                      <a:pt x="5637" y="18200"/>
                    </a:lnTo>
                    <a:lnTo>
                      <a:pt x="5661" y="18250"/>
                    </a:lnTo>
                    <a:lnTo>
                      <a:pt x="5797" y="17967"/>
                    </a:lnTo>
                    <a:lnTo>
                      <a:pt x="5834" y="17915"/>
                    </a:lnTo>
                    <a:lnTo>
                      <a:pt x="5859" y="17844"/>
                    </a:lnTo>
                    <a:lnTo>
                      <a:pt x="5883" y="17742"/>
                    </a:lnTo>
                    <a:lnTo>
                      <a:pt x="5896" y="17561"/>
                    </a:lnTo>
                    <a:lnTo>
                      <a:pt x="5933" y="17306"/>
                    </a:lnTo>
                    <a:lnTo>
                      <a:pt x="5944" y="17174"/>
                    </a:lnTo>
                    <a:lnTo>
                      <a:pt x="6043" y="17053"/>
                    </a:lnTo>
                    <a:lnTo>
                      <a:pt x="6092" y="16982"/>
                    </a:lnTo>
                    <a:lnTo>
                      <a:pt x="6043" y="16971"/>
                    </a:lnTo>
                    <a:lnTo>
                      <a:pt x="5993" y="16982"/>
                    </a:lnTo>
                    <a:lnTo>
                      <a:pt x="5981" y="16971"/>
                    </a:lnTo>
                    <a:lnTo>
                      <a:pt x="6006" y="16779"/>
                    </a:lnTo>
                    <a:lnTo>
                      <a:pt x="6043" y="16626"/>
                    </a:lnTo>
                    <a:lnTo>
                      <a:pt x="6141" y="16535"/>
                    </a:lnTo>
                    <a:lnTo>
                      <a:pt x="6240" y="16383"/>
                    </a:lnTo>
                    <a:lnTo>
                      <a:pt x="6228" y="16362"/>
                    </a:lnTo>
                    <a:lnTo>
                      <a:pt x="6191" y="16342"/>
                    </a:lnTo>
                    <a:lnTo>
                      <a:pt x="6252" y="16282"/>
                    </a:lnTo>
                    <a:lnTo>
                      <a:pt x="6302" y="16170"/>
                    </a:lnTo>
                    <a:lnTo>
                      <a:pt x="6376" y="16079"/>
                    </a:lnTo>
                    <a:lnTo>
                      <a:pt x="6424" y="15967"/>
                    </a:lnTo>
                    <a:lnTo>
                      <a:pt x="6401" y="15926"/>
                    </a:lnTo>
                    <a:lnTo>
                      <a:pt x="6339" y="15956"/>
                    </a:lnTo>
                    <a:lnTo>
                      <a:pt x="6277" y="16008"/>
                    </a:lnTo>
                    <a:lnTo>
                      <a:pt x="6178" y="16098"/>
                    </a:lnTo>
                    <a:lnTo>
                      <a:pt x="6141" y="16170"/>
                    </a:lnTo>
                    <a:lnTo>
                      <a:pt x="6092" y="16220"/>
                    </a:lnTo>
                    <a:lnTo>
                      <a:pt x="5933" y="16383"/>
                    </a:lnTo>
                    <a:lnTo>
                      <a:pt x="5859" y="16423"/>
                    </a:lnTo>
                    <a:lnTo>
                      <a:pt x="5797" y="16453"/>
                    </a:lnTo>
                    <a:lnTo>
                      <a:pt x="5661" y="16535"/>
                    </a:lnTo>
                    <a:lnTo>
                      <a:pt x="5600" y="16535"/>
                    </a:lnTo>
                    <a:lnTo>
                      <a:pt x="5563" y="16505"/>
                    </a:lnTo>
                    <a:lnTo>
                      <a:pt x="5513" y="16444"/>
                    </a:lnTo>
                    <a:lnTo>
                      <a:pt x="5453" y="16373"/>
                    </a:lnTo>
                    <a:lnTo>
                      <a:pt x="5403" y="16302"/>
                    </a:lnTo>
                    <a:lnTo>
                      <a:pt x="5416" y="16220"/>
                    </a:lnTo>
                    <a:lnTo>
                      <a:pt x="5440" y="16139"/>
                    </a:lnTo>
                    <a:lnTo>
                      <a:pt x="5440" y="16058"/>
                    </a:lnTo>
                    <a:lnTo>
                      <a:pt x="5403" y="16079"/>
                    </a:lnTo>
                    <a:lnTo>
                      <a:pt x="5366" y="16139"/>
                    </a:lnTo>
                    <a:lnTo>
                      <a:pt x="5268" y="16241"/>
                    </a:lnTo>
                    <a:lnTo>
                      <a:pt x="5243" y="16362"/>
                    </a:lnTo>
                    <a:lnTo>
                      <a:pt x="5206" y="16403"/>
                    </a:lnTo>
                    <a:lnTo>
                      <a:pt x="5255" y="16524"/>
                    </a:lnTo>
                    <a:lnTo>
                      <a:pt x="5268" y="16667"/>
                    </a:lnTo>
                    <a:lnTo>
                      <a:pt x="5255" y="16727"/>
                    </a:lnTo>
                    <a:lnTo>
                      <a:pt x="5169" y="16829"/>
                    </a:lnTo>
                    <a:lnTo>
                      <a:pt x="5144" y="16829"/>
                    </a:lnTo>
                    <a:lnTo>
                      <a:pt x="5144" y="16850"/>
                    </a:lnTo>
                    <a:lnTo>
                      <a:pt x="5070" y="16789"/>
                    </a:lnTo>
                    <a:lnTo>
                      <a:pt x="5047" y="16708"/>
                    </a:lnTo>
                    <a:lnTo>
                      <a:pt x="4923" y="16423"/>
                    </a:lnTo>
                    <a:lnTo>
                      <a:pt x="4862" y="16321"/>
                    </a:lnTo>
                    <a:lnTo>
                      <a:pt x="4812" y="16282"/>
                    </a:lnTo>
                    <a:lnTo>
                      <a:pt x="4812" y="16211"/>
                    </a:lnTo>
                    <a:lnTo>
                      <a:pt x="4763" y="16200"/>
                    </a:lnTo>
                    <a:lnTo>
                      <a:pt x="4726" y="16159"/>
                    </a:lnTo>
                    <a:lnTo>
                      <a:pt x="4714" y="16220"/>
                    </a:lnTo>
                    <a:lnTo>
                      <a:pt x="4652" y="16261"/>
                    </a:lnTo>
                    <a:lnTo>
                      <a:pt x="4616" y="16321"/>
                    </a:lnTo>
                    <a:lnTo>
                      <a:pt x="4554" y="16291"/>
                    </a:lnTo>
                    <a:lnTo>
                      <a:pt x="4505" y="16220"/>
                    </a:lnTo>
                    <a:lnTo>
                      <a:pt x="4468" y="16241"/>
                    </a:lnTo>
                    <a:lnTo>
                      <a:pt x="4431" y="16180"/>
                    </a:lnTo>
                    <a:lnTo>
                      <a:pt x="4406" y="16159"/>
                    </a:lnTo>
                    <a:lnTo>
                      <a:pt x="4381" y="16088"/>
                    </a:lnTo>
                    <a:lnTo>
                      <a:pt x="4406" y="15997"/>
                    </a:lnTo>
                    <a:lnTo>
                      <a:pt x="4431" y="15936"/>
                    </a:lnTo>
                    <a:lnTo>
                      <a:pt x="4431" y="15804"/>
                    </a:lnTo>
                    <a:lnTo>
                      <a:pt x="4406" y="15712"/>
                    </a:lnTo>
                    <a:lnTo>
                      <a:pt x="4320" y="15915"/>
                    </a:lnTo>
                    <a:lnTo>
                      <a:pt x="4270" y="16017"/>
                    </a:lnTo>
                    <a:lnTo>
                      <a:pt x="4123" y="16170"/>
                    </a:lnTo>
                    <a:lnTo>
                      <a:pt x="4074" y="16200"/>
                    </a:lnTo>
                    <a:lnTo>
                      <a:pt x="4012" y="16170"/>
                    </a:lnTo>
                    <a:lnTo>
                      <a:pt x="3864" y="16321"/>
                    </a:lnTo>
                    <a:lnTo>
                      <a:pt x="3778" y="16362"/>
                    </a:lnTo>
                    <a:lnTo>
                      <a:pt x="3767" y="16383"/>
                    </a:lnTo>
                    <a:lnTo>
                      <a:pt x="3742" y="16423"/>
                    </a:lnTo>
                    <a:lnTo>
                      <a:pt x="3693" y="16505"/>
                    </a:lnTo>
                    <a:lnTo>
                      <a:pt x="3569" y="16586"/>
                    </a:lnTo>
                    <a:lnTo>
                      <a:pt x="3471" y="16576"/>
                    </a:lnTo>
                    <a:lnTo>
                      <a:pt x="3372" y="16545"/>
                    </a:lnTo>
                    <a:lnTo>
                      <a:pt x="3434" y="16464"/>
                    </a:lnTo>
                    <a:lnTo>
                      <a:pt x="3532" y="16453"/>
                    </a:lnTo>
                    <a:lnTo>
                      <a:pt x="3631" y="16321"/>
                    </a:lnTo>
                    <a:lnTo>
                      <a:pt x="3680" y="16321"/>
                    </a:lnTo>
                    <a:lnTo>
                      <a:pt x="3631" y="16261"/>
                    </a:lnTo>
                    <a:lnTo>
                      <a:pt x="3582" y="16282"/>
                    </a:lnTo>
                    <a:lnTo>
                      <a:pt x="3569" y="16079"/>
                    </a:lnTo>
                    <a:lnTo>
                      <a:pt x="3631" y="15977"/>
                    </a:lnTo>
                    <a:lnTo>
                      <a:pt x="3680" y="15956"/>
                    </a:lnTo>
                    <a:lnTo>
                      <a:pt x="3619" y="15895"/>
                    </a:lnTo>
                    <a:lnTo>
                      <a:pt x="3545" y="15895"/>
                    </a:lnTo>
                    <a:lnTo>
                      <a:pt x="3495" y="15956"/>
                    </a:lnTo>
                    <a:lnTo>
                      <a:pt x="3434" y="15774"/>
                    </a:lnTo>
                    <a:lnTo>
                      <a:pt x="3446" y="15682"/>
                    </a:lnTo>
                    <a:lnTo>
                      <a:pt x="3483" y="15673"/>
                    </a:lnTo>
                    <a:lnTo>
                      <a:pt x="3495" y="15611"/>
                    </a:lnTo>
                    <a:lnTo>
                      <a:pt x="3582" y="15489"/>
                    </a:lnTo>
                    <a:lnTo>
                      <a:pt x="3594" y="15439"/>
                    </a:lnTo>
                    <a:lnTo>
                      <a:pt x="3594" y="15368"/>
                    </a:lnTo>
                    <a:lnTo>
                      <a:pt x="3545" y="15276"/>
                    </a:lnTo>
                    <a:lnTo>
                      <a:pt x="3495" y="15064"/>
                    </a:lnTo>
                    <a:lnTo>
                      <a:pt x="3446" y="14921"/>
                    </a:lnTo>
                    <a:lnTo>
                      <a:pt x="3372" y="14820"/>
                    </a:lnTo>
                    <a:lnTo>
                      <a:pt x="3324" y="14708"/>
                    </a:lnTo>
                    <a:lnTo>
                      <a:pt x="3324" y="14597"/>
                    </a:lnTo>
                    <a:lnTo>
                      <a:pt x="3287" y="14474"/>
                    </a:lnTo>
                    <a:lnTo>
                      <a:pt x="3225" y="14424"/>
                    </a:lnTo>
                    <a:lnTo>
                      <a:pt x="3200" y="14383"/>
                    </a:lnTo>
                    <a:lnTo>
                      <a:pt x="3225" y="14312"/>
                    </a:lnTo>
                    <a:lnTo>
                      <a:pt x="3384" y="14048"/>
                    </a:lnTo>
                    <a:lnTo>
                      <a:pt x="3495" y="13936"/>
                    </a:lnTo>
                    <a:lnTo>
                      <a:pt x="3668" y="13744"/>
                    </a:lnTo>
                    <a:lnTo>
                      <a:pt x="3730" y="13692"/>
                    </a:lnTo>
                    <a:lnTo>
                      <a:pt x="3730" y="13662"/>
                    </a:lnTo>
                    <a:lnTo>
                      <a:pt x="3680" y="13692"/>
                    </a:lnTo>
                    <a:lnTo>
                      <a:pt x="3594" y="13692"/>
                    </a:lnTo>
                    <a:lnTo>
                      <a:pt x="3532" y="13744"/>
                    </a:lnTo>
                    <a:lnTo>
                      <a:pt x="3446" y="13865"/>
                    </a:lnTo>
                    <a:lnTo>
                      <a:pt x="3335" y="13936"/>
                    </a:lnTo>
                    <a:lnTo>
                      <a:pt x="3287" y="13988"/>
                    </a:lnTo>
                    <a:lnTo>
                      <a:pt x="3151" y="14261"/>
                    </a:lnTo>
                    <a:lnTo>
                      <a:pt x="3102" y="14332"/>
                    </a:lnTo>
                    <a:lnTo>
                      <a:pt x="3151" y="14464"/>
                    </a:lnTo>
                    <a:lnTo>
                      <a:pt x="3225" y="14515"/>
                    </a:lnTo>
                    <a:lnTo>
                      <a:pt x="3237" y="14576"/>
                    </a:lnTo>
                    <a:lnTo>
                      <a:pt x="3176" y="14617"/>
                    </a:lnTo>
                    <a:lnTo>
                      <a:pt x="3151" y="14677"/>
                    </a:lnTo>
                    <a:lnTo>
                      <a:pt x="3126" y="14800"/>
                    </a:lnTo>
                    <a:lnTo>
                      <a:pt x="3077" y="14900"/>
                    </a:lnTo>
                    <a:lnTo>
                      <a:pt x="3003" y="14982"/>
                    </a:lnTo>
                    <a:lnTo>
                      <a:pt x="2941" y="15073"/>
                    </a:lnTo>
                    <a:lnTo>
                      <a:pt x="2881" y="15155"/>
                    </a:lnTo>
                    <a:lnTo>
                      <a:pt x="2856" y="15226"/>
                    </a:lnTo>
                    <a:lnTo>
                      <a:pt x="2782" y="15226"/>
                    </a:lnTo>
                    <a:lnTo>
                      <a:pt x="2695" y="15185"/>
                    </a:lnTo>
                    <a:lnTo>
                      <a:pt x="2634" y="15185"/>
                    </a:lnTo>
                    <a:lnTo>
                      <a:pt x="2560" y="15155"/>
                    </a:lnTo>
                    <a:lnTo>
                      <a:pt x="2510" y="15165"/>
                    </a:lnTo>
                    <a:lnTo>
                      <a:pt x="2461" y="15124"/>
                    </a:lnTo>
                    <a:lnTo>
                      <a:pt x="2399" y="15124"/>
                    </a:lnTo>
                    <a:lnTo>
                      <a:pt x="2289" y="15002"/>
                    </a:lnTo>
                    <a:lnTo>
                      <a:pt x="2240" y="14911"/>
                    </a:lnTo>
                    <a:lnTo>
                      <a:pt x="2302" y="14870"/>
                    </a:lnTo>
                    <a:lnTo>
                      <a:pt x="2436" y="14861"/>
                    </a:lnTo>
                    <a:lnTo>
                      <a:pt x="2461" y="14820"/>
                    </a:lnTo>
                    <a:lnTo>
                      <a:pt x="2388" y="14820"/>
                    </a:lnTo>
                    <a:lnTo>
                      <a:pt x="2302" y="14830"/>
                    </a:lnTo>
                    <a:lnTo>
                      <a:pt x="2302" y="14789"/>
                    </a:lnTo>
                    <a:lnTo>
                      <a:pt x="2339" y="14748"/>
                    </a:lnTo>
                    <a:lnTo>
                      <a:pt x="2314" y="14698"/>
                    </a:lnTo>
                    <a:lnTo>
                      <a:pt x="2240" y="14718"/>
                    </a:lnTo>
                    <a:lnTo>
                      <a:pt x="2154" y="14779"/>
                    </a:lnTo>
                    <a:lnTo>
                      <a:pt x="2104" y="14759"/>
                    </a:lnTo>
                    <a:lnTo>
                      <a:pt x="2067" y="14667"/>
                    </a:lnTo>
                    <a:lnTo>
                      <a:pt x="2018" y="14535"/>
                    </a:lnTo>
                    <a:lnTo>
                      <a:pt x="2018" y="14433"/>
                    </a:lnTo>
                    <a:lnTo>
                      <a:pt x="2043" y="14342"/>
                    </a:lnTo>
                    <a:lnTo>
                      <a:pt x="2104" y="14230"/>
                    </a:lnTo>
                    <a:lnTo>
                      <a:pt x="2154" y="14150"/>
                    </a:lnTo>
                    <a:lnTo>
                      <a:pt x="2215" y="14068"/>
                    </a:lnTo>
                    <a:lnTo>
                      <a:pt x="2252" y="13977"/>
                    </a:lnTo>
                    <a:lnTo>
                      <a:pt x="2289" y="13936"/>
                    </a:lnTo>
                    <a:lnTo>
                      <a:pt x="2363" y="13896"/>
                    </a:lnTo>
                    <a:lnTo>
                      <a:pt x="2450" y="13865"/>
                    </a:lnTo>
                    <a:lnTo>
                      <a:pt x="2498" y="13785"/>
                    </a:lnTo>
                    <a:lnTo>
                      <a:pt x="2461" y="13662"/>
                    </a:lnTo>
                    <a:lnTo>
                      <a:pt x="2388" y="13662"/>
                    </a:lnTo>
                    <a:lnTo>
                      <a:pt x="2314" y="13723"/>
                    </a:lnTo>
                    <a:lnTo>
                      <a:pt x="2252" y="13733"/>
                    </a:lnTo>
                    <a:lnTo>
                      <a:pt x="2166" y="13723"/>
                    </a:lnTo>
                    <a:lnTo>
                      <a:pt x="2117" y="13692"/>
                    </a:lnTo>
                    <a:lnTo>
                      <a:pt x="2043" y="13683"/>
                    </a:lnTo>
                    <a:lnTo>
                      <a:pt x="1908" y="13612"/>
                    </a:lnTo>
                    <a:lnTo>
                      <a:pt x="1970" y="13520"/>
                    </a:lnTo>
                    <a:lnTo>
                      <a:pt x="2007" y="13439"/>
                    </a:lnTo>
                    <a:lnTo>
                      <a:pt x="1920" y="13459"/>
                    </a:lnTo>
                    <a:lnTo>
                      <a:pt x="1859" y="13459"/>
                    </a:lnTo>
                    <a:lnTo>
                      <a:pt x="1809" y="13439"/>
                    </a:lnTo>
                    <a:lnTo>
                      <a:pt x="1809" y="13338"/>
                    </a:lnTo>
                    <a:lnTo>
                      <a:pt x="1760" y="13409"/>
                    </a:lnTo>
                    <a:lnTo>
                      <a:pt x="1711" y="13500"/>
                    </a:lnTo>
                    <a:lnTo>
                      <a:pt x="1661" y="13520"/>
                    </a:lnTo>
                    <a:lnTo>
                      <a:pt x="1612" y="13489"/>
                    </a:lnTo>
                    <a:lnTo>
                      <a:pt x="1575" y="13409"/>
                    </a:lnTo>
                    <a:lnTo>
                      <a:pt x="1564" y="13327"/>
                    </a:lnTo>
                    <a:lnTo>
                      <a:pt x="1527" y="13277"/>
                    </a:lnTo>
                    <a:lnTo>
                      <a:pt x="1513" y="13215"/>
                    </a:lnTo>
                    <a:lnTo>
                      <a:pt x="1502" y="13135"/>
                    </a:lnTo>
                    <a:lnTo>
                      <a:pt x="1513" y="13044"/>
                    </a:lnTo>
                    <a:lnTo>
                      <a:pt x="1564" y="12973"/>
                    </a:lnTo>
                    <a:lnTo>
                      <a:pt x="1502" y="12962"/>
                    </a:lnTo>
                    <a:lnTo>
                      <a:pt x="1428" y="13003"/>
                    </a:lnTo>
                    <a:lnTo>
                      <a:pt x="1366" y="13074"/>
                    </a:lnTo>
                    <a:lnTo>
                      <a:pt x="1317" y="13033"/>
                    </a:lnTo>
                    <a:lnTo>
                      <a:pt x="1231" y="12962"/>
                    </a:lnTo>
                    <a:lnTo>
                      <a:pt x="1231" y="12911"/>
                    </a:lnTo>
                    <a:lnTo>
                      <a:pt x="1305" y="12809"/>
                    </a:lnTo>
                    <a:lnTo>
                      <a:pt x="1379" y="12770"/>
                    </a:lnTo>
                    <a:lnTo>
                      <a:pt x="1502" y="12759"/>
                    </a:lnTo>
                    <a:lnTo>
                      <a:pt x="1612" y="12729"/>
                    </a:lnTo>
                    <a:lnTo>
                      <a:pt x="1564" y="12688"/>
                    </a:lnTo>
                    <a:lnTo>
                      <a:pt x="1624" y="12668"/>
                    </a:lnTo>
                    <a:lnTo>
                      <a:pt x="1612" y="12627"/>
                    </a:lnTo>
                    <a:lnTo>
                      <a:pt x="1513" y="12627"/>
                    </a:lnTo>
                    <a:lnTo>
                      <a:pt x="1416" y="12647"/>
                    </a:lnTo>
                    <a:lnTo>
                      <a:pt x="1366" y="12718"/>
                    </a:lnTo>
                    <a:lnTo>
                      <a:pt x="1280" y="12749"/>
                    </a:lnTo>
                    <a:lnTo>
                      <a:pt x="1218" y="12770"/>
                    </a:lnTo>
                    <a:lnTo>
                      <a:pt x="1132" y="12770"/>
                    </a:lnTo>
                    <a:lnTo>
                      <a:pt x="1084" y="12789"/>
                    </a:lnTo>
                    <a:lnTo>
                      <a:pt x="1059" y="12809"/>
                    </a:lnTo>
                    <a:lnTo>
                      <a:pt x="1059" y="12729"/>
                    </a:lnTo>
                    <a:lnTo>
                      <a:pt x="1071" y="12647"/>
                    </a:lnTo>
                    <a:lnTo>
                      <a:pt x="1132" y="12638"/>
                    </a:lnTo>
                    <a:lnTo>
                      <a:pt x="1181" y="12627"/>
                    </a:lnTo>
                    <a:lnTo>
                      <a:pt x="1218" y="12586"/>
                    </a:lnTo>
                    <a:lnTo>
                      <a:pt x="1181" y="12546"/>
                    </a:lnTo>
                    <a:lnTo>
                      <a:pt x="1132" y="12515"/>
                    </a:lnTo>
                    <a:lnTo>
                      <a:pt x="1107" y="12485"/>
                    </a:lnTo>
                    <a:lnTo>
                      <a:pt x="1107" y="12424"/>
                    </a:lnTo>
                    <a:lnTo>
                      <a:pt x="1132" y="12394"/>
                    </a:lnTo>
                    <a:lnTo>
                      <a:pt x="1206" y="12403"/>
                    </a:lnTo>
                    <a:lnTo>
                      <a:pt x="1305" y="12383"/>
                    </a:lnTo>
                    <a:lnTo>
                      <a:pt x="1329" y="12323"/>
                    </a:lnTo>
                    <a:lnTo>
                      <a:pt x="1317" y="12221"/>
                    </a:lnTo>
                    <a:lnTo>
                      <a:pt x="1317" y="12139"/>
                    </a:lnTo>
                    <a:lnTo>
                      <a:pt x="1329" y="12068"/>
                    </a:lnTo>
                    <a:lnTo>
                      <a:pt x="1403" y="11876"/>
                    </a:lnTo>
                    <a:lnTo>
                      <a:pt x="1416" y="11826"/>
                    </a:lnTo>
                    <a:lnTo>
                      <a:pt x="1428" y="11754"/>
                    </a:lnTo>
                    <a:lnTo>
                      <a:pt x="1465" y="11703"/>
                    </a:lnTo>
                    <a:lnTo>
                      <a:pt x="1502" y="11694"/>
                    </a:lnTo>
                    <a:lnTo>
                      <a:pt x="1600" y="11571"/>
                    </a:lnTo>
                    <a:lnTo>
                      <a:pt x="1649" y="11530"/>
                    </a:lnTo>
                    <a:lnTo>
                      <a:pt x="1674" y="11459"/>
                    </a:lnTo>
                    <a:lnTo>
                      <a:pt x="1760" y="11450"/>
                    </a:lnTo>
                    <a:lnTo>
                      <a:pt x="1809" y="11470"/>
                    </a:lnTo>
                    <a:lnTo>
                      <a:pt x="1846" y="11379"/>
                    </a:lnTo>
                    <a:lnTo>
                      <a:pt x="1908" y="11308"/>
                    </a:lnTo>
                    <a:lnTo>
                      <a:pt x="1970" y="11226"/>
                    </a:lnTo>
                    <a:lnTo>
                      <a:pt x="2043" y="11206"/>
                    </a:lnTo>
                    <a:lnTo>
                      <a:pt x="2092" y="11206"/>
                    </a:lnTo>
                    <a:lnTo>
                      <a:pt x="2203" y="11226"/>
                    </a:lnTo>
                    <a:lnTo>
                      <a:pt x="2265" y="11247"/>
                    </a:lnTo>
                    <a:lnTo>
                      <a:pt x="2302" y="11186"/>
                    </a:lnTo>
                    <a:lnTo>
                      <a:pt x="2289" y="11094"/>
                    </a:lnTo>
                    <a:lnTo>
                      <a:pt x="2252" y="11053"/>
                    </a:lnTo>
                    <a:lnTo>
                      <a:pt x="2265" y="11014"/>
                    </a:lnTo>
                    <a:lnTo>
                      <a:pt x="2302" y="10942"/>
                    </a:lnTo>
                    <a:lnTo>
                      <a:pt x="2486" y="10882"/>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28" name="Alaska4"/>
              <p:cNvSpPr/>
              <p:nvPr/>
            </p:nvSpPr>
            <p:spPr>
              <a:xfrm>
                <a:off x="426629" y="634665"/>
                <a:ext cx="25398" cy="325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06" y="0"/>
                    </a:moveTo>
                    <a:lnTo>
                      <a:pt x="7624" y="2399"/>
                    </a:lnTo>
                    <a:lnTo>
                      <a:pt x="7624" y="1920"/>
                    </a:lnTo>
                    <a:lnTo>
                      <a:pt x="8894" y="1440"/>
                    </a:lnTo>
                    <a:lnTo>
                      <a:pt x="11435" y="480"/>
                    </a:lnTo>
                    <a:lnTo>
                      <a:pt x="13976" y="480"/>
                    </a:lnTo>
                    <a:lnTo>
                      <a:pt x="16518" y="1440"/>
                    </a:lnTo>
                    <a:lnTo>
                      <a:pt x="18424" y="3360"/>
                    </a:lnTo>
                    <a:lnTo>
                      <a:pt x="21600" y="4320"/>
                    </a:lnTo>
                    <a:lnTo>
                      <a:pt x="19058" y="9600"/>
                    </a:lnTo>
                    <a:lnTo>
                      <a:pt x="19058" y="13439"/>
                    </a:lnTo>
                    <a:lnTo>
                      <a:pt x="17789" y="16800"/>
                    </a:lnTo>
                    <a:lnTo>
                      <a:pt x="13976" y="16800"/>
                    </a:lnTo>
                    <a:lnTo>
                      <a:pt x="10800" y="15360"/>
                    </a:lnTo>
                    <a:lnTo>
                      <a:pt x="6353" y="15840"/>
                    </a:lnTo>
                    <a:lnTo>
                      <a:pt x="3811" y="19201"/>
                    </a:lnTo>
                    <a:lnTo>
                      <a:pt x="2542" y="21600"/>
                    </a:lnTo>
                    <a:lnTo>
                      <a:pt x="635" y="19680"/>
                    </a:lnTo>
                    <a:lnTo>
                      <a:pt x="0" y="16800"/>
                    </a:lnTo>
                    <a:lnTo>
                      <a:pt x="0" y="13439"/>
                    </a:lnTo>
                    <a:lnTo>
                      <a:pt x="635" y="11040"/>
                    </a:lnTo>
                    <a:lnTo>
                      <a:pt x="12706" y="0"/>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29" name="Alaska5"/>
              <p:cNvSpPr/>
              <p:nvPr/>
            </p:nvSpPr>
            <p:spPr>
              <a:xfrm>
                <a:off x="495194" y="325469"/>
                <a:ext cx="25399" cy="325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00" y="1490"/>
                    </a:moveTo>
                    <a:lnTo>
                      <a:pt x="5400" y="3724"/>
                    </a:lnTo>
                    <a:lnTo>
                      <a:pt x="7200" y="1490"/>
                    </a:lnTo>
                    <a:lnTo>
                      <a:pt x="9000" y="0"/>
                    </a:lnTo>
                    <a:lnTo>
                      <a:pt x="11700" y="0"/>
                    </a:lnTo>
                    <a:lnTo>
                      <a:pt x="12600" y="4469"/>
                    </a:lnTo>
                    <a:lnTo>
                      <a:pt x="16200" y="10428"/>
                    </a:lnTo>
                    <a:lnTo>
                      <a:pt x="19800" y="14896"/>
                    </a:lnTo>
                    <a:lnTo>
                      <a:pt x="21600" y="18621"/>
                    </a:lnTo>
                    <a:lnTo>
                      <a:pt x="19800" y="21600"/>
                    </a:lnTo>
                    <a:lnTo>
                      <a:pt x="12600" y="20855"/>
                    </a:lnTo>
                    <a:lnTo>
                      <a:pt x="8100" y="19365"/>
                    </a:lnTo>
                    <a:lnTo>
                      <a:pt x="4500" y="17876"/>
                    </a:lnTo>
                    <a:lnTo>
                      <a:pt x="900" y="11917"/>
                    </a:lnTo>
                    <a:lnTo>
                      <a:pt x="0" y="7449"/>
                    </a:lnTo>
                    <a:lnTo>
                      <a:pt x="900" y="4469"/>
                    </a:lnTo>
                    <a:lnTo>
                      <a:pt x="900" y="1490"/>
                    </a:lnTo>
                    <a:lnTo>
                      <a:pt x="3600" y="1490"/>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30" name="Alaska1"/>
              <p:cNvSpPr/>
              <p:nvPr/>
            </p:nvSpPr>
            <p:spPr>
              <a:xfrm>
                <a:off x="215854" y="585844"/>
                <a:ext cx="83806" cy="488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300" y="21600"/>
                    </a:moveTo>
                    <a:lnTo>
                      <a:pt x="14300" y="20025"/>
                    </a:lnTo>
                    <a:lnTo>
                      <a:pt x="14002" y="19125"/>
                    </a:lnTo>
                    <a:lnTo>
                      <a:pt x="13108" y="18450"/>
                    </a:lnTo>
                    <a:lnTo>
                      <a:pt x="11917" y="18000"/>
                    </a:lnTo>
                    <a:lnTo>
                      <a:pt x="10874" y="16650"/>
                    </a:lnTo>
                    <a:lnTo>
                      <a:pt x="9832" y="15300"/>
                    </a:lnTo>
                    <a:lnTo>
                      <a:pt x="9236" y="13950"/>
                    </a:lnTo>
                    <a:lnTo>
                      <a:pt x="8492" y="12825"/>
                    </a:lnTo>
                    <a:lnTo>
                      <a:pt x="7747" y="12150"/>
                    </a:lnTo>
                    <a:lnTo>
                      <a:pt x="6704" y="11700"/>
                    </a:lnTo>
                    <a:lnTo>
                      <a:pt x="5512" y="11250"/>
                    </a:lnTo>
                    <a:lnTo>
                      <a:pt x="4767" y="11700"/>
                    </a:lnTo>
                    <a:lnTo>
                      <a:pt x="3724" y="12825"/>
                    </a:lnTo>
                    <a:lnTo>
                      <a:pt x="2979" y="13500"/>
                    </a:lnTo>
                    <a:lnTo>
                      <a:pt x="1788" y="12600"/>
                    </a:lnTo>
                    <a:lnTo>
                      <a:pt x="894" y="11250"/>
                    </a:lnTo>
                    <a:lnTo>
                      <a:pt x="596" y="9900"/>
                    </a:lnTo>
                    <a:lnTo>
                      <a:pt x="149" y="9225"/>
                    </a:lnTo>
                    <a:lnTo>
                      <a:pt x="0" y="7650"/>
                    </a:lnTo>
                    <a:lnTo>
                      <a:pt x="149" y="6525"/>
                    </a:lnTo>
                    <a:lnTo>
                      <a:pt x="596" y="4500"/>
                    </a:lnTo>
                    <a:lnTo>
                      <a:pt x="745" y="1350"/>
                    </a:lnTo>
                    <a:lnTo>
                      <a:pt x="745" y="0"/>
                    </a:lnTo>
                    <a:lnTo>
                      <a:pt x="1341" y="900"/>
                    </a:lnTo>
                    <a:lnTo>
                      <a:pt x="1937" y="2250"/>
                    </a:lnTo>
                    <a:lnTo>
                      <a:pt x="3277" y="2700"/>
                    </a:lnTo>
                    <a:lnTo>
                      <a:pt x="5065" y="3825"/>
                    </a:lnTo>
                    <a:lnTo>
                      <a:pt x="5661" y="4725"/>
                    </a:lnTo>
                    <a:lnTo>
                      <a:pt x="6257" y="5400"/>
                    </a:lnTo>
                    <a:lnTo>
                      <a:pt x="7151" y="4725"/>
                    </a:lnTo>
                    <a:lnTo>
                      <a:pt x="7747" y="3825"/>
                    </a:lnTo>
                    <a:lnTo>
                      <a:pt x="8492" y="3600"/>
                    </a:lnTo>
                    <a:lnTo>
                      <a:pt x="9087" y="2250"/>
                    </a:lnTo>
                    <a:lnTo>
                      <a:pt x="9683" y="2025"/>
                    </a:lnTo>
                    <a:lnTo>
                      <a:pt x="10130" y="2250"/>
                    </a:lnTo>
                    <a:lnTo>
                      <a:pt x="10874" y="2925"/>
                    </a:lnTo>
                    <a:lnTo>
                      <a:pt x="11470" y="4050"/>
                    </a:lnTo>
                    <a:lnTo>
                      <a:pt x="12215" y="4500"/>
                    </a:lnTo>
                    <a:lnTo>
                      <a:pt x="12662" y="6300"/>
                    </a:lnTo>
                    <a:lnTo>
                      <a:pt x="12662" y="8325"/>
                    </a:lnTo>
                    <a:lnTo>
                      <a:pt x="13257" y="9000"/>
                    </a:lnTo>
                    <a:lnTo>
                      <a:pt x="14300" y="9450"/>
                    </a:lnTo>
                    <a:lnTo>
                      <a:pt x="15045" y="10125"/>
                    </a:lnTo>
                    <a:lnTo>
                      <a:pt x="15641" y="11025"/>
                    </a:lnTo>
                    <a:lnTo>
                      <a:pt x="15790" y="12150"/>
                    </a:lnTo>
                    <a:lnTo>
                      <a:pt x="16237" y="12600"/>
                    </a:lnTo>
                    <a:lnTo>
                      <a:pt x="16833" y="12600"/>
                    </a:lnTo>
                    <a:lnTo>
                      <a:pt x="17429" y="13050"/>
                    </a:lnTo>
                    <a:lnTo>
                      <a:pt x="18025" y="13725"/>
                    </a:lnTo>
                    <a:lnTo>
                      <a:pt x="18472" y="13500"/>
                    </a:lnTo>
                    <a:lnTo>
                      <a:pt x="18769" y="12825"/>
                    </a:lnTo>
                    <a:lnTo>
                      <a:pt x="19961" y="12600"/>
                    </a:lnTo>
                    <a:lnTo>
                      <a:pt x="20557" y="13500"/>
                    </a:lnTo>
                    <a:lnTo>
                      <a:pt x="21451" y="13500"/>
                    </a:lnTo>
                    <a:lnTo>
                      <a:pt x="21600" y="14625"/>
                    </a:lnTo>
                    <a:lnTo>
                      <a:pt x="21451" y="15525"/>
                    </a:lnTo>
                    <a:lnTo>
                      <a:pt x="21451" y="16200"/>
                    </a:lnTo>
                    <a:lnTo>
                      <a:pt x="21153" y="17325"/>
                    </a:lnTo>
                    <a:lnTo>
                      <a:pt x="20259" y="18000"/>
                    </a:lnTo>
                    <a:lnTo>
                      <a:pt x="19216" y="17550"/>
                    </a:lnTo>
                    <a:lnTo>
                      <a:pt x="18472" y="17100"/>
                    </a:lnTo>
                    <a:lnTo>
                      <a:pt x="17429" y="17100"/>
                    </a:lnTo>
                    <a:lnTo>
                      <a:pt x="16982" y="18450"/>
                    </a:lnTo>
                    <a:lnTo>
                      <a:pt x="16684" y="19125"/>
                    </a:lnTo>
                    <a:lnTo>
                      <a:pt x="16237" y="20250"/>
                    </a:lnTo>
                    <a:lnTo>
                      <a:pt x="16237" y="21150"/>
                    </a:lnTo>
                    <a:lnTo>
                      <a:pt x="14300" y="21600"/>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31" name="Alaska24"/>
              <p:cNvSpPr/>
              <p:nvPr/>
            </p:nvSpPr>
            <p:spPr>
              <a:xfrm>
                <a:off x="-2" y="1513436"/>
                <a:ext cx="22861" cy="2441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71" y="2107"/>
                    </a:moveTo>
                    <a:lnTo>
                      <a:pt x="0" y="527"/>
                    </a:lnTo>
                    <a:lnTo>
                      <a:pt x="0" y="0"/>
                    </a:lnTo>
                    <a:lnTo>
                      <a:pt x="7714" y="0"/>
                    </a:lnTo>
                    <a:lnTo>
                      <a:pt x="10800" y="2107"/>
                    </a:lnTo>
                    <a:lnTo>
                      <a:pt x="13114" y="5268"/>
                    </a:lnTo>
                    <a:lnTo>
                      <a:pt x="16200" y="6322"/>
                    </a:lnTo>
                    <a:lnTo>
                      <a:pt x="21600" y="6322"/>
                    </a:lnTo>
                    <a:lnTo>
                      <a:pt x="20058" y="8956"/>
                    </a:lnTo>
                    <a:lnTo>
                      <a:pt x="16971" y="11064"/>
                    </a:lnTo>
                    <a:lnTo>
                      <a:pt x="16200" y="17913"/>
                    </a:lnTo>
                    <a:lnTo>
                      <a:pt x="13886" y="21600"/>
                    </a:lnTo>
                    <a:lnTo>
                      <a:pt x="10029" y="21073"/>
                    </a:lnTo>
                    <a:lnTo>
                      <a:pt x="6942" y="17913"/>
                    </a:lnTo>
                    <a:lnTo>
                      <a:pt x="7714" y="15278"/>
                    </a:lnTo>
                    <a:lnTo>
                      <a:pt x="9258" y="11590"/>
                    </a:lnTo>
                    <a:lnTo>
                      <a:pt x="4629" y="7376"/>
                    </a:lnTo>
                    <a:lnTo>
                      <a:pt x="771" y="4741"/>
                    </a:lnTo>
                    <a:lnTo>
                      <a:pt x="771" y="2107"/>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32" name="Alaska23"/>
              <p:cNvSpPr/>
              <p:nvPr/>
            </p:nvSpPr>
            <p:spPr>
              <a:xfrm>
                <a:off x="22855" y="1513436"/>
                <a:ext cx="20319" cy="1627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800" y="18225"/>
                    </a:lnTo>
                    <a:lnTo>
                      <a:pt x="4000" y="16200"/>
                    </a:lnTo>
                    <a:lnTo>
                      <a:pt x="7200" y="15525"/>
                    </a:lnTo>
                    <a:lnTo>
                      <a:pt x="12000" y="12825"/>
                    </a:lnTo>
                    <a:lnTo>
                      <a:pt x="13600" y="12150"/>
                    </a:lnTo>
                    <a:lnTo>
                      <a:pt x="16000" y="6750"/>
                    </a:lnTo>
                    <a:lnTo>
                      <a:pt x="16800" y="0"/>
                    </a:lnTo>
                    <a:lnTo>
                      <a:pt x="19201" y="1350"/>
                    </a:lnTo>
                    <a:lnTo>
                      <a:pt x="21600" y="2700"/>
                    </a:lnTo>
                    <a:lnTo>
                      <a:pt x="21600" y="6750"/>
                    </a:lnTo>
                    <a:lnTo>
                      <a:pt x="19201" y="12825"/>
                    </a:lnTo>
                    <a:lnTo>
                      <a:pt x="16800" y="17550"/>
                    </a:lnTo>
                    <a:lnTo>
                      <a:pt x="10401" y="20250"/>
                    </a:lnTo>
                    <a:lnTo>
                      <a:pt x="8800" y="20250"/>
                    </a:lnTo>
                    <a:lnTo>
                      <a:pt x="3200" y="21600"/>
                    </a:lnTo>
                    <a:lnTo>
                      <a:pt x="0" y="21600"/>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33" name="Alaska22"/>
              <p:cNvSpPr/>
              <p:nvPr/>
            </p:nvSpPr>
            <p:spPr>
              <a:xfrm>
                <a:off x="58407" y="1513436"/>
                <a:ext cx="17780" cy="2441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1490"/>
                    </a:moveTo>
                    <a:lnTo>
                      <a:pt x="900" y="11490"/>
                    </a:lnTo>
                    <a:lnTo>
                      <a:pt x="4500" y="10571"/>
                    </a:lnTo>
                    <a:lnTo>
                      <a:pt x="4500" y="7354"/>
                    </a:lnTo>
                    <a:lnTo>
                      <a:pt x="2700" y="3677"/>
                    </a:lnTo>
                    <a:lnTo>
                      <a:pt x="6300" y="1838"/>
                    </a:lnTo>
                    <a:lnTo>
                      <a:pt x="9900" y="0"/>
                    </a:lnTo>
                    <a:lnTo>
                      <a:pt x="11700" y="1379"/>
                    </a:lnTo>
                    <a:lnTo>
                      <a:pt x="11700" y="5975"/>
                    </a:lnTo>
                    <a:lnTo>
                      <a:pt x="10800" y="8731"/>
                    </a:lnTo>
                    <a:lnTo>
                      <a:pt x="14400" y="9652"/>
                    </a:lnTo>
                    <a:lnTo>
                      <a:pt x="18000" y="9192"/>
                    </a:lnTo>
                    <a:lnTo>
                      <a:pt x="20700" y="8731"/>
                    </a:lnTo>
                    <a:lnTo>
                      <a:pt x="21600" y="13327"/>
                    </a:lnTo>
                    <a:lnTo>
                      <a:pt x="20700" y="14246"/>
                    </a:lnTo>
                    <a:lnTo>
                      <a:pt x="17100" y="15166"/>
                    </a:lnTo>
                    <a:lnTo>
                      <a:pt x="13500" y="16544"/>
                    </a:lnTo>
                    <a:lnTo>
                      <a:pt x="9900" y="18383"/>
                    </a:lnTo>
                    <a:lnTo>
                      <a:pt x="7200" y="20681"/>
                    </a:lnTo>
                    <a:lnTo>
                      <a:pt x="3600" y="21600"/>
                    </a:lnTo>
                    <a:lnTo>
                      <a:pt x="2700" y="17923"/>
                    </a:lnTo>
                    <a:lnTo>
                      <a:pt x="900" y="17923"/>
                    </a:lnTo>
                    <a:lnTo>
                      <a:pt x="0" y="12869"/>
                    </a:lnTo>
                    <a:lnTo>
                      <a:pt x="0" y="11490"/>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34" name="Alaska21"/>
              <p:cNvSpPr/>
              <p:nvPr/>
            </p:nvSpPr>
            <p:spPr>
              <a:xfrm>
                <a:off x="106657" y="1456479"/>
                <a:ext cx="20319" cy="325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959" y="2700"/>
                    </a:moveTo>
                    <a:lnTo>
                      <a:pt x="10800" y="2700"/>
                    </a:lnTo>
                    <a:lnTo>
                      <a:pt x="12959" y="1350"/>
                    </a:lnTo>
                    <a:lnTo>
                      <a:pt x="15840" y="0"/>
                    </a:lnTo>
                    <a:lnTo>
                      <a:pt x="19441" y="2700"/>
                    </a:lnTo>
                    <a:lnTo>
                      <a:pt x="21600" y="4500"/>
                    </a:lnTo>
                    <a:lnTo>
                      <a:pt x="21600" y="9000"/>
                    </a:lnTo>
                    <a:lnTo>
                      <a:pt x="17280" y="10350"/>
                    </a:lnTo>
                    <a:lnTo>
                      <a:pt x="17280" y="14400"/>
                    </a:lnTo>
                    <a:lnTo>
                      <a:pt x="15840" y="17100"/>
                    </a:lnTo>
                    <a:lnTo>
                      <a:pt x="13681" y="19350"/>
                    </a:lnTo>
                    <a:lnTo>
                      <a:pt x="10800" y="18000"/>
                    </a:lnTo>
                    <a:lnTo>
                      <a:pt x="8641" y="21150"/>
                    </a:lnTo>
                    <a:lnTo>
                      <a:pt x="4320" y="21600"/>
                    </a:lnTo>
                    <a:lnTo>
                      <a:pt x="0" y="19350"/>
                    </a:lnTo>
                    <a:lnTo>
                      <a:pt x="0" y="18000"/>
                    </a:lnTo>
                    <a:lnTo>
                      <a:pt x="2881" y="15750"/>
                    </a:lnTo>
                    <a:lnTo>
                      <a:pt x="5760" y="14400"/>
                    </a:lnTo>
                    <a:lnTo>
                      <a:pt x="7919" y="12600"/>
                    </a:lnTo>
                    <a:lnTo>
                      <a:pt x="11520" y="10350"/>
                    </a:lnTo>
                    <a:lnTo>
                      <a:pt x="12959" y="8100"/>
                    </a:lnTo>
                    <a:lnTo>
                      <a:pt x="12959" y="2700"/>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35" name="Alaska20"/>
              <p:cNvSpPr/>
              <p:nvPr/>
            </p:nvSpPr>
            <p:spPr>
              <a:xfrm>
                <a:off x="126972" y="1480889"/>
                <a:ext cx="45715" cy="2441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9" y="0"/>
                    </a:moveTo>
                    <a:lnTo>
                      <a:pt x="0" y="1350"/>
                    </a:lnTo>
                    <a:lnTo>
                      <a:pt x="939" y="0"/>
                    </a:lnTo>
                    <a:lnTo>
                      <a:pt x="1879" y="0"/>
                    </a:lnTo>
                    <a:lnTo>
                      <a:pt x="3756" y="1350"/>
                    </a:lnTo>
                    <a:lnTo>
                      <a:pt x="7513" y="1350"/>
                    </a:lnTo>
                    <a:lnTo>
                      <a:pt x="10331" y="0"/>
                    </a:lnTo>
                    <a:lnTo>
                      <a:pt x="12209" y="5400"/>
                    </a:lnTo>
                    <a:lnTo>
                      <a:pt x="14556" y="6750"/>
                    </a:lnTo>
                    <a:lnTo>
                      <a:pt x="16904" y="5400"/>
                    </a:lnTo>
                    <a:lnTo>
                      <a:pt x="18783" y="5400"/>
                    </a:lnTo>
                    <a:lnTo>
                      <a:pt x="21600" y="6750"/>
                    </a:lnTo>
                    <a:lnTo>
                      <a:pt x="21600" y="14850"/>
                    </a:lnTo>
                    <a:lnTo>
                      <a:pt x="18783" y="17550"/>
                    </a:lnTo>
                    <a:lnTo>
                      <a:pt x="15027" y="17550"/>
                    </a:lnTo>
                    <a:lnTo>
                      <a:pt x="12679" y="21600"/>
                    </a:lnTo>
                    <a:lnTo>
                      <a:pt x="10331" y="20250"/>
                    </a:lnTo>
                    <a:lnTo>
                      <a:pt x="7044" y="16200"/>
                    </a:lnTo>
                    <a:lnTo>
                      <a:pt x="5165" y="16200"/>
                    </a:lnTo>
                    <a:lnTo>
                      <a:pt x="2817" y="6750"/>
                    </a:lnTo>
                    <a:lnTo>
                      <a:pt x="1409" y="0"/>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36" name="Alaska19"/>
              <p:cNvSpPr/>
              <p:nvPr/>
            </p:nvSpPr>
            <p:spPr>
              <a:xfrm>
                <a:off x="172683" y="1456479"/>
                <a:ext cx="22859" cy="325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00" y="0"/>
                    </a:moveTo>
                    <a:lnTo>
                      <a:pt x="5400" y="1271"/>
                    </a:lnTo>
                    <a:lnTo>
                      <a:pt x="7200" y="2542"/>
                    </a:lnTo>
                    <a:lnTo>
                      <a:pt x="12600" y="5082"/>
                    </a:lnTo>
                    <a:lnTo>
                      <a:pt x="21600" y="5082"/>
                    </a:lnTo>
                    <a:lnTo>
                      <a:pt x="21600" y="12706"/>
                    </a:lnTo>
                    <a:lnTo>
                      <a:pt x="10800" y="21600"/>
                    </a:lnTo>
                    <a:lnTo>
                      <a:pt x="0" y="21600"/>
                    </a:lnTo>
                    <a:lnTo>
                      <a:pt x="0" y="7624"/>
                    </a:lnTo>
                    <a:lnTo>
                      <a:pt x="5400" y="0"/>
                    </a:lnTo>
                    <a:lnTo>
                      <a:pt x="0" y="7624"/>
                    </a:lnTo>
                    <a:lnTo>
                      <a:pt x="5400" y="0"/>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37" name="Alaska18"/>
              <p:cNvSpPr/>
              <p:nvPr/>
            </p:nvSpPr>
            <p:spPr>
              <a:xfrm>
                <a:off x="279340" y="1383246"/>
                <a:ext cx="43175" cy="4882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0951"/>
                    </a:moveTo>
                    <a:lnTo>
                      <a:pt x="0" y="19008"/>
                    </a:lnTo>
                    <a:lnTo>
                      <a:pt x="758" y="18145"/>
                    </a:lnTo>
                    <a:lnTo>
                      <a:pt x="2274" y="16632"/>
                    </a:lnTo>
                    <a:lnTo>
                      <a:pt x="3411" y="13608"/>
                    </a:lnTo>
                    <a:lnTo>
                      <a:pt x="5305" y="10584"/>
                    </a:lnTo>
                    <a:lnTo>
                      <a:pt x="6821" y="7776"/>
                    </a:lnTo>
                    <a:lnTo>
                      <a:pt x="9095" y="6696"/>
                    </a:lnTo>
                    <a:lnTo>
                      <a:pt x="9852" y="6696"/>
                    </a:lnTo>
                    <a:lnTo>
                      <a:pt x="12505" y="6049"/>
                    </a:lnTo>
                    <a:lnTo>
                      <a:pt x="12884" y="4104"/>
                    </a:lnTo>
                    <a:lnTo>
                      <a:pt x="13642" y="1945"/>
                    </a:lnTo>
                    <a:lnTo>
                      <a:pt x="16673" y="1080"/>
                    </a:lnTo>
                    <a:lnTo>
                      <a:pt x="19706" y="0"/>
                    </a:lnTo>
                    <a:lnTo>
                      <a:pt x="21222" y="649"/>
                    </a:lnTo>
                    <a:lnTo>
                      <a:pt x="21600" y="2808"/>
                    </a:lnTo>
                    <a:lnTo>
                      <a:pt x="21222" y="5184"/>
                    </a:lnTo>
                    <a:lnTo>
                      <a:pt x="18568" y="6049"/>
                    </a:lnTo>
                    <a:lnTo>
                      <a:pt x="15537" y="7776"/>
                    </a:lnTo>
                    <a:lnTo>
                      <a:pt x="12884" y="9720"/>
                    </a:lnTo>
                    <a:lnTo>
                      <a:pt x="12126" y="10584"/>
                    </a:lnTo>
                    <a:lnTo>
                      <a:pt x="10610" y="12745"/>
                    </a:lnTo>
                    <a:lnTo>
                      <a:pt x="9852" y="13824"/>
                    </a:lnTo>
                    <a:lnTo>
                      <a:pt x="7958" y="15336"/>
                    </a:lnTo>
                    <a:lnTo>
                      <a:pt x="3789" y="19655"/>
                    </a:lnTo>
                    <a:lnTo>
                      <a:pt x="2274" y="19872"/>
                    </a:lnTo>
                    <a:lnTo>
                      <a:pt x="378" y="21600"/>
                    </a:lnTo>
                    <a:lnTo>
                      <a:pt x="0" y="20951"/>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38" name="Alaska17"/>
              <p:cNvSpPr/>
              <p:nvPr/>
            </p:nvSpPr>
            <p:spPr>
              <a:xfrm>
                <a:off x="322511" y="1334427"/>
                <a:ext cx="45714" cy="7323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09" y="21600"/>
                    </a:moveTo>
                    <a:lnTo>
                      <a:pt x="0" y="19939"/>
                    </a:lnTo>
                    <a:lnTo>
                      <a:pt x="327" y="19702"/>
                    </a:lnTo>
                    <a:lnTo>
                      <a:pt x="1309" y="18990"/>
                    </a:lnTo>
                    <a:lnTo>
                      <a:pt x="2618" y="18751"/>
                    </a:lnTo>
                    <a:lnTo>
                      <a:pt x="2945" y="18751"/>
                    </a:lnTo>
                    <a:lnTo>
                      <a:pt x="5237" y="18276"/>
                    </a:lnTo>
                    <a:lnTo>
                      <a:pt x="6546" y="17327"/>
                    </a:lnTo>
                    <a:lnTo>
                      <a:pt x="8509" y="15191"/>
                    </a:lnTo>
                    <a:lnTo>
                      <a:pt x="9164" y="12342"/>
                    </a:lnTo>
                    <a:lnTo>
                      <a:pt x="9818" y="10681"/>
                    </a:lnTo>
                    <a:lnTo>
                      <a:pt x="10800" y="8783"/>
                    </a:lnTo>
                    <a:lnTo>
                      <a:pt x="12436" y="10681"/>
                    </a:lnTo>
                    <a:lnTo>
                      <a:pt x="13745" y="8783"/>
                    </a:lnTo>
                    <a:lnTo>
                      <a:pt x="13091" y="7358"/>
                    </a:lnTo>
                    <a:lnTo>
                      <a:pt x="11127" y="7358"/>
                    </a:lnTo>
                    <a:lnTo>
                      <a:pt x="9818" y="4510"/>
                    </a:lnTo>
                    <a:lnTo>
                      <a:pt x="9818" y="2136"/>
                    </a:lnTo>
                    <a:lnTo>
                      <a:pt x="12109" y="949"/>
                    </a:lnTo>
                    <a:lnTo>
                      <a:pt x="14400" y="712"/>
                    </a:lnTo>
                    <a:lnTo>
                      <a:pt x="16037" y="1898"/>
                    </a:lnTo>
                    <a:lnTo>
                      <a:pt x="17019" y="4035"/>
                    </a:lnTo>
                    <a:lnTo>
                      <a:pt x="18655" y="2136"/>
                    </a:lnTo>
                    <a:lnTo>
                      <a:pt x="19637" y="0"/>
                    </a:lnTo>
                    <a:lnTo>
                      <a:pt x="20946" y="237"/>
                    </a:lnTo>
                    <a:lnTo>
                      <a:pt x="21600" y="1898"/>
                    </a:lnTo>
                    <a:lnTo>
                      <a:pt x="21600" y="2610"/>
                    </a:lnTo>
                    <a:lnTo>
                      <a:pt x="20946" y="4510"/>
                    </a:lnTo>
                    <a:lnTo>
                      <a:pt x="18655" y="6883"/>
                    </a:lnTo>
                    <a:lnTo>
                      <a:pt x="18328" y="8783"/>
                    </a:lnTo>
                    <a:lnTo>
                      <a:pt x="19637" y="7832"/>
                    </a:lnTo>
                    <a:lnTo>
                      <a:pt x="19964" y="10207"/>
                    </a:lnTo>
                    <a:lnTo>
                      <a:pt x="18655" y="12342"/>
                    </a:lnTo>
                    <a:lnTo>
                      <a:pt x="17019" y="13054"/>
                    </a:lnTo>
                    <a:lnTo>
                      <a:pt x="15054" y="14242"/>
                    </a:lnTo>
                    <a:lnTo>
                      <a:pt x="14400" y="16378"/>
                    </a:lnTo>
                    <a:lnTo>
                      <a:pt x="12109" y="16853"/>
                    </a:lnTo>
                    <a:lnTo>
                      <a:pt x="9491" y="18276"/>
                    </a:lnTo>
                    <a:lnTo>
                      <a:pt x="7200" y="20651"/>
                    </a:lnTo>
                    <a:lnTo>
                      <a:pt x="5890" y="20888"/>
                    </a:lnTo>
                    <a:lnTo>
                      <a:pt x="3927" y="21600"/>
                    </a:lnTo>
                    <a:lnTo>
                      <a:pt x="1309" y="21600"/>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39" name="Alaska16"/>
              <p:cNvSpPr/>
              <p:nvPr/>
            </p:nvSpPr>
            <p:spPr>
              <a:xfrm>
                <a:off x="385996" y="1332144"/>
                <a:ext cx="12704" cy="127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50" y="0"/>
                    </a:moveTo>
                    <a:lnTo>
                      <a:pt x="9450" y="771"/>
                    </a:lnTo>
                    <a:lnTo>
                      <a:pt x="10800" y="3858"/>
                    </a:lnTo>
                    <a:lnTo>
                      <a:pt x="17550" y="3858"/>
                    </a:lnTo>
                    <a:lnTo>
                      <a:pt x="20250" y="9258"/>
                    </a:lnTo>
                    <a:lnTo>
                      <a:pt x="21600" y="14658"/>
                    </a:lnTo>
                    <a:lnTo>
                      <a:pt x="14850" y="21600"/>
                    </a:lnTo>
                    <a:lnTo>
                      <a:pt x="9450" y="19286"/>
                    </a:lnTo>
                    <a:lnTo>
                      <a:pt x="4050" y="19286"/>
                    </a:lnTo>
                    <a:lnTo>
                      <a:pt x="0" y="12342"/>
                    </a:lnTo>
                    <a:lnTo>
                      <a:pt x="1350" y="3858"/>
                    </a:lnTo>
                    <a:lnTo>
                      <a:pt x="6750" y="0"/>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40" name="D121"/>
              <p:cNvSpPr/>
              <p:nvPr/>
            </p:nvSpPr>
            <p:spPr>
              <a:xfrm>
                <a:off x="426629" y="1253059"/>
                <a:ext cx="45714" cy="488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3935"/>
                    </a:moveTo>
                    <a:lnTo>
                      <a:pt x="0" y="13703"/>
                    </a:lnTo>
                    <a:lnTo>
                      <a:pt x="1867" y="12310"/>
                    </a:lnTo>
                    <a:lnTo>
                      <a:pt x="2399" y="10916"/>
                    </a:lnTo>
                    <a:lnTo>
                      <a:pt x="4266" y="8129"/>
                    </a:lnTo>
                    <a:lnTo>
                      <a:pt x="4534" y="5806"/>
                    </a:lnTo>
                    <a:lnTo>
                      <a:pt x="5333" y="3948"/>
                    </a:lnTo>
                    <a:lnTo>
                      <a:pt x="6667" y="3948"/>
                    </a:lnTo>
                    <a:lnTo>
                      <a:pt x="8534" y="4413"/>
                    </a:lnTo>
                    <a:lnTo>
                      <a:pt x="10933" y="3484"/>
                    </a:lnTo>
                    <a:lnTo>
                      <a:pt x="12800" y="2091"/>
                    </a:lnTo>
                    <a:lnTo>
                      <a:pt x="14133" y="697"/>
                    </a:lnTo>
                    <a:lnTo>
                      <a:pt x="14933" y="0"/>
                    </a:lnTo>
                    <a:lnTo>
                      <a:pt x="16000" y="0"/>
                    </a:lnTo>
                    <a:lnTo>
                      <a:pt x="16800" y="697"/>
                    </a:lnTo>
                    <a:lnTo>
                      <a:pt x="17066" y="2091"/>
                    </a:lnTo>
                    <a:lnTo>
                      <a:pt x="17334" y="3948"/>
                    </a:lnTo>
                    <a:lnTo>
                      <a:pt x="17866" y="5574"/>
                    </a:lnTo>
                    <a:lnTo>
                      <a:pt x="18133" y="7200"/>
                    </a:lnTo>
                    <a:lnTo>
                      <a:pt x="18133" y="7433"/>
                    </a:lnTo>
                    <a:lnTo>
                      <a:pt x="18933" y="8129"/>
                    </a:lnTo>
                    <a:lnTo>
                      <a:pt x="19201" y="8361"/>
                    </a:lnTo>
                    <a:lnTo>
                      <a:pt x="20000" y="9290"/>
                    </a:lnTo>
                    <a:lnTo>
                      <a:pt x="20533" y="9290"/>
                    </a:lnTo>
                    <a:lnTo>
                      <a:pt x="21334" y="9987"/>
                    </a:lnTo>
                    <a:lnTo>
                      <a:pt x="21600" y="11148"/>
                    </a:lnTo>
                    <a:lnTo>
                      <a:pt x="21066" y="11845"/>
                    </a:lnTo>
                    <a:lnTo>
                      <a:pt x="19201" y="10916"/>
                    </a:lnTo>
                    <a:lnTo>
                      <a:pt x="17866" y="12774"/>
                    </a:lnTo>
                    <a:lnTo>
                      <a:pt x="15199" y="13703"/>
                    </a:lnTo>
                    <a:lnTo>
                      <a:pt x="9600" y="13703"/>
                    </a:lnTo>
                    <a:lnTo>
                      <a:pt x="7467" y="17419"/>
                    </a:lnTo>
                    <a:lnTo>
                      <a:pt x="4000" y="21600"/>
                    </a:lnTo>
                    <a:lnTo>
                      <a:pt x="2399" y="19742"/>
                    </a:lnTo>
                    <a:lnTo>
                      <a:pt x="1067" y="18581"/>
                    </a:lnTo>
                    <a:lnTo>
                      <a:pt x="800" y="16955"/>
                    </a:lnTo>
                    <a:lnTo>
                      <a:pt x="0" y="15097"/>
                    </a:lnTo>
                    <a:lnTo>
                      <a:pt x="0" y="13935"/>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41" name="Alaska15"/>
              <p:cNvSpPr/>
              <p:nvPr/>
            </p:nvSpPr>
            <p:spPr>
              <a:xfrm>
                <a:off x="471068" y="1301879"/>
                <a:ext cx="12704" cy="1627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00" y="4985"/>
                    </a:moveTo>
                    <a:lnTo>
                      <a:pt x="0" y="6646"/>
                    </a:lnTo>
                    <a:lnTo>
                      <a:pt x="5400" y="1661"/>
                    </a:lnTo>
                    <a:lnTo>
                      <a:pt x="12600" y="0"/>
                    </a:lnTo>
                    <a:lnTo>
                      <a:pt x="19800" y="4985"/>
                    </a:lnTo>
                    <a:lnTo>
                      <a:pt x="21600" y="14954"/>
                    </a:lnTo>
                    <a:lnTo>
                      <a:pt x="19800" y="18276"/>
                    </a:lnTo>
                    <a:lnTo>
                      <a:pt x="9000" y="21600"/>
                    </a:lnTo>
                    <a:lnTo>
                      <a:pt x="5400" y="8308"/>
                    </a:lnTo>
                    <a:lnTo>
                      <a:pt x="5400" y="4985"/>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42" name="Alaska14"/>
              <p:cNvSpPr/>
              <p:nvPr/>
            </p:nvSpPr>
            <p:spPr>
              <a:xfrm>
                <a:off x="540904" y="1228648"/>
                <a:ext cx="22859" cy="2441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400" y="7665"/>
                    </a:moveTo>
                    <a:lnTo>
                      <a:pt x="8641" y="1394"/>
                    </a:lnTo>
                    <a:lnTo>
                      <a:pt x="8641" y="6968"/>
                    </a:lnTo>
                    <a:lnTo>
                      <a:pt x="10080" y="7665"/>
                    </a:lnTo>
                    <a:lnTo>
                      <a:pt x="11520" y="7665"/>
                    </a:lnTo>
                    <a:lnTo>
                      <a:pt x="14400" y="2787"/>
                    </a:lnTo>
                    <a:lnTo>
                      <a:pt x="15840" y="0"/>
                    </a:lnTo>
                    <a:lnTo>
                      <a:pt x="20160" y="4878"/>
                    </a:lnTo>
                    <a:lnTo>
                      <a:pt x="20160" y="16026"/>
                    </a:lnTo>
                    <a:lnTo>
                      <a:pt x="21600" y="16026"/>
                    </a:lnTo>
                    <a:lnTo>
                      <a:pt x="21600" y="18116"/>
                    </a:lnTo>
                    <a:lnTo>
                      <a:pt x="20160" y="21600"/>
                    </a:lnTo>
                    <a:lnTo>
                      <a:pt x="11520" y="18813"/>
                    </a:lnTo>
                    <a:lnTo>
                      <a:pt x="8641" y="21600"/>
                    </a:lnTo>
                    <a:lnTo>
                      <a:pt x="4320" y="21600"/>
                    </a:lnTo>
                    <a:lnTo>
                      <a:pt x="2881" y="13935"/>
                    </a:lnTo>
                    <a:lnTo>
                      <a:pt x="0" y="2787"/>
                    </a:lnTo>
                    <a:lnTo>
                      <a:pt x="4320" y="2091"/>
                    </a:lnTo>
                    <a:lnTo>
                      <a:pt x="5760" y="7665"/>
                    </a:lnTo>
                    <a:lnTo>
                      <a:pt x="10080" y="8361"/>
                    </a:lnTo>
                    <a:lnTo>
                      <a:pt x="14400" y="7665"/>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43" name="Alaska13"/>
              <p:cNvSpPr/>
              <p:nvPr/>
            </p:nvSpPr>
            <p:spPr>
              <a:xfrm>
                <a:off x="601851" y="1155417"/>
                <a:ext cx="22859" cy="2441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320" y="0"/>
                    </a:moveTo>
                    <a:lnTo>
                      <a:pt x="0" y="3086"/>
                    </a:lnTo>
                    <a:lnTo>
                      <a:pt x="2159" y="2057"/>
                    </a:lnTo>
                    <a:lnTo>
                      <a:pt x="4320" y="2057"/>
                    </a:lnTo>
                    <a:lnTo>
                      <a:pt x="12959" y="1028"/>
                    </a:lnTo>
                    <a:lnTo>
                      <a:pt x="17280" y="2571"/>
                    </a:lnTo>
                    <a:lnTo>
                      <a:pt x="21600" y="4115"/>
                    </a:lnTo>
                    <a:lnTo>
                      <a:pt x="17280" y="6685"/>
                    </a:lnTo>
                    <a:lnTo>
                      <a:pt x="21600" y="8229"/>
                    </a:lnTo>
                    <a:lnTo>
                      <a:pt x="17280" y="12857"/>
                    </a:lnTo>
                    <a:lnTo>
                      <a:pt x="12959" y="17485"/>
                    </a:lnTo>
                    <a:lnTo>
                      <a:pt x="10800" y="21600"/>
                    </a:lnTo>
                    <a:lnTo>
                      <a:pt x="8641" y="19029"/>
                    </a:lnTo>
                    <a:lnTo>
                      <a:pt x="4320" y="12857"/>
                    </a:lnTo>
                    <a:lnTo>
                      <a:pt x="8641" y="7200"/>
                    </a:lnTo>
                    <a:lnTo>
                      <a:pt x="8641" y="6171"/>
                    </a:lnTo>
                    <a:lnTo>
                      <a:pt x="4320" y="4115"/>
                    </a:lnTo>
                    <a:lnTo>
                      <a:pt x="4320" y="0"/>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44" name="Alaska11"/>
              <p:cNvSpPr/>
              <p:nvPr/>
            </p:nvSpPr>
            <p:spPr>
              <a:xfrm>
                <a:off x="726283" y="1144999"/>
                <a:ext cx="12704" cy="127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400"/>
                    </a:moveTo>
                    <a:lnTo>
                      <a:pt x="2700" y="3600"/>
                    </a:lnTo>
                    <a:lnTo>
                      <a:pt x="2700" y="2700"/>
                    </a:lnTo>
                    <a:lnTo>
                      <a:pt x="10800" y="2700"/>
                    </a:lnTo>
                    <a:lnTo>
                      <a:pt x="18900" y="0"/>
                    </a:lnTo>
                    <a:lnTo>
                      <a:pt x="21600" y="2700"/>
                    </a:lnTo>
                    <a:lnTo>
                      <a:pt x="21600" y="9000"/>
                    </a:lnTo>
                    <a:lnTo>
                      <a:pt x="13500" y="14400"/>
                    </a:lnTo>
                    <a:lnTo>
                      <a:pt x="8100" y="21600"/>
                    </a:lnTo>
                    <a:lnTo>
                      <a:pt x="0" y="20700"/>
                    </a:lnTo>
                    <a:lnTo>
                      <a:pt x="0" y="5400"/>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45" name="Alaska12"/>
              <p:cNvSpPr/>
              <p:nvPr/>
            </p:nvSpPr>
            <p:spPr>
              <a:xfrm>
                <a:off x="736443" y="1153136"/>
                <a:ext cx="15240" cy="127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400" y="21600"/>
                    </a:moveTo>
                    <a:lnTo>
                      <a:pt x="2399" y="21600"/>
                    </a:lnTo>
                    <a:lnTo>
                      <a:pt x="0" y="19637"/>
                    </a:lnTo>
                    <a:lnTo>
                      <a:pt x="0" y="11782"/>
                    </a:lnTo>
                    <a:lnTo>
                      <a:pt x="4800" y="3927"/>
                    </a:lnTo>
                    <a:lnTo>
                      <a:pt x="14400" y="0"/>
                    </a:lnTo>
                    <a:lnTo>
                      <a:pt x="21600" y="3927"/>
                    </a:lnTo>
                    <a:lnTo>
                      <a:pt x="21600" y="15710"/>
                    </a:lnTo>
                    <a:lnTo>
                      <a:pt x="14400" y="21600"/>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46" name="Alaska10"/>
              <p:cNvSpPr/>
              <p:nvPr/>
            </p:nvSpPr>
            <p:spPr>
              <a:xfrm>
                <a:off x="736443" y="1049639"/>
                <a:ext cx="60951" cy="7323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55" y="10727"/>
                    </a:moveTo>
                    <a:lnTo>
                      <a:pt x="0" y="11018"/>
                    </a:lnTo>
                    <a:lnTo>
                      <a:pt x="0" y="10437"/>
                    </a:lnTo>
                    <a:lnTo>
                      <a:pt x="1063" y="10437"/>
                    </a:lnTo>
                    <a:lnTo>
                      <a:pt x="1063" y="8699"/>
                    </a:lnTo>
                    <a:lnTo>
                      <a:pt x="1771" y="7538"/>
                    </a:lnTo>
                    <a:lnTo>
                      <a:pt x="3010" y="6088"/>
                    </a:lnTo>
                    <a:lnTo>
                      <a:pt x="3541" y="6088"/>
                    </a:lnTo>
                    <a:lnTo>
                      <a:pt x="4249" y="5508"/>
                    </a:lnTo>
                    <a:lnTo>
                      <a:pt x="5843" y="5364"/>
                    </a:lnTo>
                    <a:lnTo>
                      <a:pt x="6551" y="5364"/>
                    </a:lnTo>
                    <a:lnTo>
                      <a:pt x="6020" y="6088"/>
                    </a:lnTo>
                    <a:lnTo>
                      <a:pt x="5843" y="6958"/>
                    </a:lnTo>
                    <a:lnTo>
                      <a:pt x="6551" y="7248"/>
                    </a:lnTo>
                    <a:lnTo>
                      <a:pt x="6728" y="8118"/>
                    </a:lnTo>
                    <a:lnTo>
                      <a:pt x="7082" y="9567"/>
                    </a:lnTo>
                    <a:lnTo>
                      <a:pt x="7790" y="9857"/>
                    </a:lnTo>
                    <a:lnTo>
                      <a:pt x="8498" y="9857"/>
                    </a:lnTo>
                    <a:lnTo>
                      <a:pt x="8498" y="7828"/>
                    </a:lnTo>
                    <a:lnTo>
                      <a:pt x="8675" y="7248"/>
                    </a:lnTo>
                    <a:lnTo>
                      <a:pt x="8498" y="6088"/>
                    </a:lnTo>
                    <a:lnTo>
                      <a:pt x="9206" y="5943"/>
                    </a:lnTo>
                    <a:lnTo>
                      <a:pt x="8498" y="4349"/>
                    </a:lnTo>
                    <a:lnTo>
                      <a:pt x="7436" y="2899"/>
                    </a:lnTo>
                    <a:lnTo>
                      <a:pt x="7259" y="1740"/>
                    </a:lnTo>
                    <a:lnTo>
                      <a:pt x="7790" y="1160"/>
                    </a:lnTo>
                    <a:lnTo>
                      <a:pt x="8853" y="870"/>
                    </a:lnTo>
                    <a:lnTo>
                      <a:pt x="9915" y="2609"/>
                    </a:lnTo>
                    <a:lnTo>
                      <a:pt x="9915" y="4639"/>
                    </a:lnTo>
                    <a:lnTo>
                      <a:pt x="10269" y="4784"/>
                    </a:lnTo>
                    <a:lnTo>
                      <a:pt x="10977" y="3044"/>
                    </a:lnTo>
                    <a:lnTo>
                      <a:pt x="11685" y="2319"/>
                    </a:lnTo>
                    <a:lnTo>
                      <a:pt x="12394" y="2609"/>
                    </a:lnTo>
                    <a:lnTo>
                      <a:pt x="13102" y="2609"/>
                    </a:lnTo>
                    <a:lnTo>
                      <a:pt x="13810" y="1884"/>
                    </a:lnTo>
                    <a:lnTo>
                      <a:pt x="14164" y="1160"/>
                    </a:lnTo>
                    <a:lnTo>
                      <a:pt x="13102" y="0"/>
                    </a:lnTo>
                    <a:lnTo>
                      <a:pt x="14164" y="290"/>
                    </a:lnTo>
                    <a:lnTo>
                      <a:pt x="14518" y="145"/>
                    </a:lnTo>
                    <a:lnTo>
                      <a:pt x="15580" y="290"/>
                    </a:lnTo>
                    <a:lnTo>
                      <a:pt x="15580" y="2899"/>
                    </a:lnTo>
                    <a:lnTo>
                      <a:pt x="15935" y="3479"/>
                    </a:lnTo>
                    <a:lnTo>
                      <a:pt x="16465" y="2319"/>
                    </a:lnTo>
                    <a:lnTo>
                      <a:pt x="17351" y="870"/>
                    </a:lnTo>
                    <a:lnTo>
                      <a:pt x="18590" y="580"/>
                    </a:lnTo>
                    <a:lnTo>
                      <a:pt x="18767" y="1450"/>
                    </a:lnTo>
                    <a:lnTo>
                      <a:pt x="18590" y="3769"/>
                    </a:lnTo>
                    <a:lnTo>
                      <a:pt x="18590" y="5364"/>
                    </a:lnTo>
                    <a:lnTo>
                      <a:pt x="18767" y="5364"/>
                    </a:lnTo>
                    <a:lnTo>
                      <a:pt x="18767" y="6378"/>
                    </a:lnTo>
                    <a:lnTo>
                      <a:pt x="19475" y="6523"/>
                    </a:lnTo>
                    <a:lnTo>
                      <a:pt x="20537" y="6378"/>
                    </a:lnTo>
                    <a:lnTo>
                      <a:pt x="21245" y="6088"/>
                    </a:lnTo>
                    <a:lnTo>
                      <a:pt x="21600" y="6378"/>
                    </a:lnTo>
                    <a:lnTo>
                      <a:pt x="20892" y="8263"/>
                    </a:lnTo>
                    <a:lnTo>
                      <a:pt x="20537" y="8989"/>
                    </a:lnTo>
                    <a:lnTo>
                      <a:pt x="19121" y="8989"/>
                    </a:lnTo>
                    <a:lnTo>
                      <a:pt x="18414" y="8263"/>
                    </a:lnTo>
                    <a:lnTo>
                      <a:pt x="17351" y="7828"/>
                    </a:lnTo>
                    <a:lnTo>
                      <a:pt x="16465" y="7248"/>
                    </a:lnTo>
                    <a:lnTo>
                      <a:pt x="15580" y="7538"/>
                    </a:lnTo>
                    <a:lnTo>
                      <a:pt x="15049" y="8989"/>
                    </a:lnTo>
                    <a:lnTo>
                      <a:pt x="15757" y="8989"/>
                    </a:lnTo>
                    <a:lnTo>
                      <a:pt x="16465" y="9277"/>
                    </a:lnTo>
                    <a:lnTo>
                      <a:pt x="17351" y="9567"/>
                    </a:lnTo>
                    <a:lnTo>
                      <a:pt x="17882" y="10437"/>
                    </a:lnTo>
                    <a:lnTo>
                      <a:pt x="17882" y="11888"/>
                    </a:lnTo>
                    <a:lnTo>
                      <a:pt x="17174" y="11888"/>
                    </a:lnTo>
                    <a:lnTo>
                      <a:pt x="16643" y="11598"/>
                    </a:lnTo>
                    <a:lnTo>
                      <a:pt x="16465" y="10437"/>
                    </a:lnTo>
                    <a:lnTo>
                      <a:pt x="15935" y="10437"/>
                    </a:lnTo>
                    <a:lnTo>
                      <a:pt x="15226" y="11308"/>
                    </a:lnTo>
                    <a:lnTo>
                      <a:pt x="13810" y="11743"/>
                    </a:lnTo>
                    <a:lnTo>
                      <a:pt x="14164" y="11743"/>
                    </a:lnTo>
                    <a:lnTo>
                      <a:pt x="14872" y="12756"/>
                    </a:lnTo>
                    <a:lnTo>
                      <a:pt x="14164" y="12468"/>
                    </a:lnTo>
                    <a:lnTo>
                      <a:pt x="12216" y="13337"/>
                    </a:lnTo>
                    <a:lnTo>
                      <a:pt x="11685" y="14207"/>
                    </a:lnTo>
                    <a:lnTo>
                      <a:pt x="10800" y="15802"/>
                    </a:lnTo>
                    <a:lnTo>
                      <a:pt x="9915" y="15947"/>
                    </a:lnTo>
                    <a:lnTo>
                      <a:pt x="9561" y="16526"/>
                    </a:lnTo>
                    <a:lnTo>
                      <a:pt x="9915" y="17396"/>
                    </a:lnTo>
                    <a:lnTo>
                      <a:pt x="9915" y="18701"/>
                    </a:lnTo>
                    <a:lnTo>
                      <a:pt x="9206" y="20005"/>
                    </a:lnTo>
                    <a:lnTo>
                      <a:pt x="7967" y="20585"/>
                    </a:lnTo>
                    <a:lnTo>
                      <a:pt x="7259" y="21165"/>
                    </a:lnTo>
                    <a:lnTo>
                      <a:pt x="6374" y="21600"/>
                    </a:lnTo>
                    <a:lnTo>
                      <a:pt x="6728" y="19860"/>
                    </a:lnTo>
                    <a:lnTo>
                      <a:pt x="7790" y="18556"/>
                    </a:lnTo>
                    <a:lnTo>
                      <a:pt x="7790" y="17686"/>
                    </a:lnTo>
                    <a:lnTo>
                      <a:pt x="6728" y="17541"/>
                    </a:lnTo>
                    <a:lnTo>
                      <a:pt x="6551" y="17106"/>
                    </a:lnTo>
                    <a:lnTo>
                      <a:pt x="6374" y="15947"/>
                    </a:lnTo>
                    <a:lnTo>
                      <a:pt x="6551" y="15222"/>
                    </a:lnTo>
                    <a:lnTo>
                      <a:pt x="5843" y="14497"/>
                    </a:lnTo>
                    <a:lnTo>
                      <a:pt x="4426" y="14207"/>
                    </a:lnTo>
                    <a:lnTo>
                      <a:pt x="3894" y="14642"/>
                    </a:lnTo>
                    <a:lnTo>
                      <a:pt x="4249" y="15077"/>
                    </a:lnTo>
                    <a:lnTo>
                      <a:pt x="5312" y="15222"/>
                    </a:lnTo>
                    <a:lnTo>
                      <a:pt x="5312" y="18701"/>
                    </a:lnTo>
                    <a:lnTo>
                      <a:pt x="4426" y="19426"/>
                    </a:lnTo>
                    <a:lnTo>
                      <a:pt x="3010" y="18121"/>
                    </a:lnTo>
                    <a:lnTo>
                      <a:pt x="2479" y="16381"/>
                    </a:lnTo>
                    <a:lnTo>
                      <a:pt x="2302" y="14497"/>
                    </a:lnTo>
                    <a:lnTo>
                      <a:pt x="1771" y="12756"/>
                    </a:lnTo>
                    <a:lnTo>
                      <a:pt x="885" y="12178"/>
                    </a:lnTo>
                    <a:lnTo>
                      <a:pt x="355" y="10727"/>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47" name="Alaska9"/>
              <p:cNvSpPr/>
              <p:nvPr/>
            </p:nvSpPr>
            <p:spPr>
              <a:xfrm>
                <a:off x="774535" y="992682"/>
                <a:ext cx="22859" cy="325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16" y="9781"/>
                    </a:moveTo>
                    <a:lnTo>
                      <a:pt x="8816" y="8559"/>
                    </a:lnTo>
                    <a:lnTo>
                      <a:pt x="6613" y="8151"/>
                    </a:lnTo>
                    <a:lnTo>
                      <a:pt x="4849" y="6521"/>
                    </a:lnTo>
                    <a:lnTo>
                      <a:pt x="6613" y="6113"/>
                    </a:lnTo>
                    <a:lnTo>
                      <a:pt x="6613" y="3668"/>
                    </a:lnTo>
                    <a:lnTo>
                      <a:pt x="7494" y="1631"/>
                    </a:lnTo>
                    <a:lnTo>
                      <a:pt x="8816" y="1222"/>
                    </a:lnTo>
                    <a:lnTo>
                      <a:pt x="10580" y="0"/>
                    </a:lnTo>
                    <a:lnTo>
                      <a:pt x="12342" y="407"/>
                    </a:lnTo>
                    <a:lnTo>
                      <a:pt x="17191" y="407"/>
                    </a:lnTo>
                    <a:lnTo>
                      <a:pt x="17191" y="2853"/>
                    </a:lnTo>
                    <a:lnTo>
                      <a:pt x="14547" y="4482"/>
                    </a:lnTo>
                    <a:lnTo>
                      <a:pt x="15429" y="6521"/>
                    </a:lnTo>
                    <a:lnTo>
                      <a:pt x="18073" y="6113"/>
                    </a:lnTo>
                    <a:lnTo>
                      <a:pt x="19837" y="3260"/>
                    </a:lnTo>
                    <a:lnTo>
                      <a:pt x="19837" y="10188"/>
                    </a:lnTo>
                    <a:lnTo>
                      <a:pt x="21160" y="8559"/>
                    </a:lnTo>
                    <a:lnTo>
                      <a:pt x="21600" y="13041"/>
                    </a:lnTo>
                    <a:lnTo>
                      <a:pt x="18073" y="13041"/>
                    </a:lnTo>
                    <a:lnTo>
                      <a:pt x="17191" y="16709"/>
                    </a:lnTo>
                    <a:lnTo>
                      <a:pt x="13665" y="17525"/>
                    </a:lnTo>
                    <a:lnTo>
                      <a:pt x="11020" y="16302"/>
                    </a:lnTo>
                    <a:lnTo>
                      <a:pt x="10138" y="19154"/>
                    </a:lnTo>
                    <a:lnTo>
                      <a:pt x="7494" y="19969"/>
                    </a:lnTo>
                    <a:lnTo>
                      <a:pt x="7053" y="21193"/>
                    </a:lnTo>
                    <a:lnTo>
                      <a:pt x="6613" y="21600"/>
                    </a:lnTo>
                    <a:lnTo>
                      <a:pt x="4849" y="21193"/>
                    </a:lnTo>
                    <a:lnTo>
                      <a:pt x="3967" y="19969"/>
                    </a:lnTo>
                    <a:lnTo>
                      <a:pt x="3527" y="17932"/>
                    </a:lnTo>
                    <a:lnTo>
                      <a:pt x="3086" y="15894"/>
                    </a:lnTo>
                    <a:lnTo>
                      <a:pt x="1322" y="15079"/>
                    </a:lnTo>
                    <a:lnTo>
                      <a:pt x="0" y="14265"/>
                    </a:lnTo>
                    <a:lnTo>
                      <a:pt x="1322" y="14265"/>
                    </a:lnTo>
                    <a:lnTo>
                      <a:pt x="1763" y="11004"/>
                    </a:lnTo>
                    <a:lnTo>
                      <a:pt x="3086" y="9374"/>
                    </a:lnTo>
                    <a:lnTo>
                      <a:pt x="4849" y="9781"/>
                    </a:lnTo>
                    <a:lnTo>
                      <a:pt x="6613" y="10188"/>
                    </a:lnTo>
                    <a:lnTo>
                      <a:pt x="7494" y="10188"/>
                    </a:lnTo>
                    <a:lnTo>
                      <a:pt x="8816" y="9781"/>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48" name="Alaska8"/>
              <p:cNvSpPr/>
              <p:nvPr/>
            </p:nvSpPr>
            <p:spPr>
              <a:xfrm>
                <a:off x="947218" y="846221"/>
                <a:ext cx="22859" cy="488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018" y="13847"/>
                    </a:moveTo>
                    <a:lnTo>
                      <a:pt x="4521" y="12738"/>
                    </a:lnTo>
                    <a:lnTo>
                      <a:pt x="10046" y="9693"/>
                    </a:lnTo>
                    <a:lnTo>
                      <a:pt x="12056" y="7200"/>
                    </a:lnTo>
                    <a:lnTo>
                      <a:pt x="14066" y="6092"/>
                    </a:lnTo>
                    <a:lnTo>
                      <a:pt x="16075" y="4154"/>
                    </a:lnTo>
                    <a:lnTo>
                      <a:pt x="16577" y="1661"/>
                    </a:lnTo>
                    <a:lnTo>
                      <a:pt x="16577" y="0"/>
                    </a:lnTo>
                    <a:lnTo>
                      <a:pt x="17582" y="831"/>
                    </a:lnTo>
                    <a:lnTo>
                      <a:pt x="18586" y="1938"/>
                    </a:lnTo>
                    <a:lnTo>
                      <a:pt x="18084" y="3047"/>
                    </a:lnTo>
                    <a:lnTo>
                      <a:pt x="20595" y="2770"/>
                    </a:lnTo>
                    <a:lnTo>
                      <a:pt x="21600" y="3877"/>
                    </a:lnTo>
                    <a:lnTo>
                      <a:pt x="18084" y="6646"/>
                    </a:lnTo>
                    <a:lnTo>
                      <a:pt x="15572" y="9693"/>
                    </a:lnTo>
                    <a:lnTo>
                      <a:pt x="12056" y="12184"/>
                    </a:lnTo>
                    <a:lnTo>
                      <a:pt x="12056" y="14124"/>
                    </a:lnTo>
                    <a:lnTo>
                      <a:pt x="11554" y="16062"/>
                    </a:lnTo>
                    <a:lnTo>
                      <a:pt x="9544" y="16615"/>
                    </a:lnTo>
                    <a:lnTo>
                      <a:pt x="9544" y="18553"/>
                    </a:lnTo>
                    <a:lnTo>
                      <a:pt x="8037" y="18553"/>
                    </a:lnTo>
                    <a:lnTo>
                      <a:pt x="6028" y="19939"/>
                    </a:lnTo>
                    <a:lnTo>
                      <a:pt x="2009" y="21600"/>
                    </a:lnTo>
                    <a:lnTo>
                      <a:pt x="0" y="20769"/>
                    </a:lnTo>
                    <a:lnTo>
                      <a:pt x="502" y="17723"/>
                    </a:lnTo>
                    <a:lnTo>
                      <a:pt x="2009" y="16062"/>
                    </a:lnTo>
                    <a:lnTo>
                      <a:pt x="4018" y="15231"/>
                    </a:lnTo>
                    <a:lnTo>
                      <a:pt x="4018" y="13847"/>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49" name="Alaska6"/>
              <p:cNvSpPr/>
              <p:nvPr/>
            </p:nvSpPr>
            <p:spPr>
              <a:xfrm>
                <a:off x="540903" y="976409"/>
                <a:ext cx="12704" cy="1627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250" y="635"/>
                    </a:moveTo>
                    <a:lnTo>
                      <a:pt x="21600" y="0"/>
                    </a:lnTo>
                    <a:lnTo>
                      <a:pt x="18900" y="12706"/>
                    </a:lnTo>
                    <a:lnTo>
                      <a:pt x="13500" y="19058"/>
                    </a:lnTo>
                    <a:lnTo>
                      <a:pt x="5400" y="21600"/>
                    </a:lnTo>
                    <a:lnTo>
                      <a:pt x="2700" y="20329"/>
                    </a:lnTo>
                    <a:lnTo>
                      <a:pt x="0" y="13342"/>
                    </a:lnTo>
                    <a:lnTo>
                      <a:pt x="2700" y="10165"/>
                    </a:lnTo>
                    <a:lnTo>
                      <a:pt x="8100" y="8258"/>
                    </a:lnTo>
                    <a:lnTo>
                      <a:pt x="14850" y="3811"/>
                    </a:lnTo>
                    <a:lnTo>
                      <a:pt x="20250" y="1271"/>
                    </a:lnTo>
                    <a:lnTo>
                      <a:pt x="20250" y="635"/>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50" name="Alaska3"/>
              <p:cNvSpPr/>
              <p:nvPr/>
            </p:nvSpPr>
            <p:spPr>
              <a:xfrm>
                <a:off x="345366" y="846221"/>
                <a:ext cx="43175" cy="488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330"/>
                    </a:moveTo>
                    <a:lnTo>
                      <a:pt x="0" y="4769"/>
                    </a:lnTo>
                    <a:lnTo>
                      <a:pt x="1718" y="5330"/>
                    </a:lnTo>
                    <a:lnTo>
                      <a:pt x="3190" y="5611"/>
                    </a:lnTo>
                    <a:lnTo>
                      <a:pt x="5645" y="4769"/>
                    </a:lnTo>
                    <a:lnTo>
                      <a:pt x="7610" y="4769"/>
                    </a:lnTo>
                    <a:lnTo>
                      <a:pt x="9082" y="3086"/>
                    </a:lnTo>
                    <a:lnTo>
                      <a:pt x="10555" y="1963"/>
                    </a:lnTo>
                    <a:lnTo>
                      <a:pt x="11782" y="281"/>
                    </a:lnTo>
                    <a:lnTo>
                      <a:pt x="13010" y="0"/>
                    </a:lnTo>
                    <a:lnTo>
                      <a:pt x="14482" y="281"/>
                    </a:lnTo>
                    <a:lnTo>
                      <a:pt x="15710" y="2244"/>
                    </a:lnTo>
                    <a:lnTo>
                      <a:pt x="17673" y="2525"/>
                    </a:lnTo>
                    <a:lnTo>
                      <a:pt x="19390" y="2525"/>
                    </a:lnTo>
                    <a:lnTo>
                      <a:pt x="20373" y="3086"/>
                    </a:lnTo>
                    <a:lnTo>
                      <a:pt x="20618" y="3647"/>
                    </a:lnTo>
                    <a:lnTo>
                      <a:pt x="20618" y="11501"/>
                    </a:lnTo>
                    <a:lnTo>
                      <a:pt x="21355" y="11221"/>
                    </a:lnTo>
                    <a:lnTo>
                      <a:pt x="21600" y="13185"/>
                    </a:lnTo>
                    <a:lnTo>
                      <a:pt x="20863" y="14588"/>
                    </a:lnTo>
                    <a:lnTo>
                      <a:pt x="20618" y="15710"/>
                    </a:lnTo>
                    <a:lnTo>
                      <a:pt x="18655" y="14867"/>
                    </a:lnTo>
                    <a:lnTo>
                      <a:pt x="17918" y="16831"/>
                    </a:lnTo>
                    <a:lnTo>
                      <a:pt x="16937" y="17112"/>
                    </a:lnTo>
                    <a:lnTo>
                      <a:pt x="16445" y="17953"/>
                    </a:lnTo>
                    <a:lnTo>
                      <a:pt x="15463" y="19356"/>
                    </a:lnTo>
                    <a:lnTo>
                      <a:pt x="14973" y="21600"/>
                    </a:lnTo>
                    <a:lnTo>
                      <a:pt x="12763" y="20197"/>
                    </a:lnTo>
                    <a:lnTo>
                      <a:pt x="10555" y="19356"/>
                    </a:lnTo>
                    <a:lnTo>
                      <a:pt x="9082" y="18234"/>
                    </a:lnTo>
                    <a:lnTo>
                      <a:pt x="6137" y="15429"/>
                    </a:lnTo>
                    <a:lnTo>
                      <a:pt x="4910" y="15710"/>
                    </a:lnTo>
                    <a:lnTo>
                      <a:pt x="3927" y="14588"/>
                    </a:lnTo>
                    <a:lnTo>
                      <a:pt x="2700" y="13464"/>
                    </a:lnTo>
                    <a:lnTo>
                      <a:pt x="1718" y="11501"/>
                    </a:lnTo>
                    <a:lnTo>
                      <a:pt x="982" y="10379"/>
                    </a:lnTo>
                    <a:lnTo>
                      <a:pt x="737" y="7855"/>
                    </a:lnTo>
                    <a:lnTo>
                      <a:pt x="0" y="6733"/>
                    </a:lnTo>
                    <a:lnTo>
                      <a:pt x="0" y="5330"/>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51" name="D136"/>
              <p:cNvSpPr/>
              <p:nvPr/>
            </p:nvSpPr>
            <p:spPr>
              <a:xfrm>
                <a:off x="406313" y="821811"/>
                <a:ext cx="20320" cy="2441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9058"/>
                    </a:moveTo>
                    <a:lnTo>
                      <a:pt x="440" y="7665"/>
                    </a:lnTo>
                    <a:lnTo>
                      <a:pt x="1763" y="6271"/>
                    </a:lnTo>
                    <a:lnTo>
                      <a:pt x="3967" y="4878"/>
                    </a:lnTo>
                    <a:lnTo>
                      <a:pt x="7053" y="2787"/>
                    </a:lnTo>
                    <a:lnTo>
                      <a:pt x="7494" y="0"/>
                    </a:lnTo>
                    <a:lnTo>
                      <a:pt x="10580" y="1394"/>
                    </a:lnTo>
                    <a:lnTo>
                      <a:pt x="14547" y="2439"/>
                    </a:lnTo>
                    <a:lnTo>
                      <a:pt x="19837" y="4878"/>
                    </a:lnTo>
                    <a:lnTo>
                      <a:pt x="21600" y="8361"/>
                    </a:lnTo>
                    <a:lnTo>
                      <a:pt x="21600" y="10800"/>
                    </a:lnTo>
                    <a:lnTo>
                      <a:pt x="19396" y="14632"/>
                    </a:lnTo>
                    <a:lnTo>
                      <a:pt x="15429" y="19161"/>
                    </a:lnTo>
                    <a:lnTo>
                      <a:pt x="12784" y="21600"/>
                    </a:lnTo>
                    <a:lnTo>
                      <a:pt x="10580" y="18116"/>
                    </a:lnTo>
                    <a:lnTo>
                      <a:pt x="8816" y="12194"/>
                    </a:lnTo>
                    <a:lnTo>
                      <a:pt x="7053" y="10800"/>
                    </a:lnTo>
                    <a:lnTo>
                      <a:pt x="3967" y="9406"/>
                    </a:lnTo>
                    <a:lnTo>
                      <a:pt x="1763" y="9406"/>
                    </a:lnTo>
                    <a:lnTo>
                      <a:pt x="0" y="9058"/>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52" name="Alaska2"/>
              <p:cNvSpPr/>
              <p:nvPr/>
            </p:nvSpPr>
            <p:spPr>
              <a:xfrm>
                <a:off x="165064" y="846221"/>
                <a:ext cx="33017" cy="325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927" y="1800"/>
                    </a:moveTo>
                    <a:lnTo>
                      <a:pt x="3927" y="0"/>
                    </a:lnTo>
                    <a:lnTo>
                      <a:pt x="3927" y="6300"/>
                    </a:lnTo>
                    <a:lnTo>
                      <a:pt x="6873" y="9000"/>
                    </a:lnTo>
                    <a:lnTo>
                      <a:pt x="9818" y="13500"/>
                    </a:lnTo>
                    <a:lnTo>
                      <a:pt x="14727" y="17100"/>
                    </a:lnTo>
                    <a:lnTo>
                      <a:pt x="18655" y="17100"/>
                    </a:lnTo>
                    <a:lnTo>
                      <a:pt x="21600" y="20700"/>
                    </a:lnTo>
                    <a:lnTo>
                      <a:pt x="19637" y="20700"/>
                    </a:lnTo>
                    <a:lnTo>
                      <a:pt x="14727" y="21600"/>
                    </a:lnTo>
                    <a:lnTo>
                      <a:pt x="10800" y="18000"/>
                    </a:lnTo>
                    <a:lnTo>
                      <a:pt x="6873" y="13500"/>
                    </a:lnTo>
                    <a:lnTo>
                      <a:pt x="1963" y="6300"/>
                    </a:lnTo>
                    <a:lnTo>
                      <a:pt x="1963" y="3600"/>
                    </a:lnTo>
                    <a:lnTo>
                      <a:pt x="0" y="3600"/>
                    </a:lnTo>
                    <a:lnTo>
                      <a:pt x="2945" y="1800"/>
                    </a:lnTo>
                    <a:lnTo>
                      <a:pt x="3927" y="1800"/>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53" name="Alaska7"/>
              <p:cNvSpPr/>
              <p:nvPr/>
            </p:nvSpPr>
            <p:spPr>
              <a:xfrm>
                <a:off x="269182" y="1163554"/>
                <a:ext cx="25399" cy="2441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399" y="0"/>
                    </a:moveTo>
                    <a:lnTo>
                      <a:pt x="0" y="3324"/>
                    </a:lnTo>
                    <a:lnTo>
                      <a:pt x="0" y="6646"/>
                    </a:lnTo>
                    <a:lnTo>
                      <a:pt x="2399" y="8308"/>
                    </a:lnTo>
                    <a:lnTo>
                      <a:pt x="12000" y="13292"/>
                    </a:lnTo>
                    <a:lnTo>
                      <a:pt x="21600" y="6646"/>
                    </a:lnTo>
                    <a:lnTo>
                      <a:pt x="21600" y="19939"/>
                    </a:lnTo>
                    <a:lnTo>
                      <a:pt x="12000" y="21600"/>
                    </a:lnTo>
                    <a:lnTo>
                      <a:pt x="9600" y="9969"/>
                    </a:lnTo>
                    <a:lnTo>
                      <a:pt x="2399" y="0"/>
                    </a:lnTo>
                    <a:lnTo>
                      <a:pt x="12000" y="21600"/>
                    </a:lnTo>
                    <a:lnTo>
                      <a:pt x="9600" y="9969"/>
                    </a:lnTo>
                    <a:lnTo>
                      <a:pt x="2399" y="0"/>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grpSp>
        <p:grpSp>
          <p:nvGrpSpPr>
            <p:cNvPr id="561" name="Hawaii"/>
            <p:cNvGrpSpPr/>
            <p:nvPr/>
          </p:nvGrpSpPr>
          <p:grpSpPr>
            <a:xfrm>
              <a:off x="1860549" y="4910517"/>
              <a:ext cx="1438283" cy="1086344"/>
              <a:chOff x="0" y="-1"/>
              <a:chExt cx="1438282" cy="1086343"/>
            </a:xfrm>
          </p:grpSpPr>
          <p:sp>
            <p:nvSpPr>
              <p:cNvPr id="555" name="D100"/>
              <p:cNvSpPr/>
              <p:nvPr/>
            </p:nvSpPr>
            <p:spPr>
              <a:xfrm>
                <a:off x="-1" y="-2"/>
                <a:ext cx="139520" cy="11950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00" y="624"/>
                    </a:moveTo>
                    <a:lnTo>
                      <a:pt x="7488" y="624"/>
                    </a:lnTo>
                    <a:lnTo>
                      <a:pt x="9720" y="1092"/>
                    </a:lnTo>
                    <a:lnTo>
                      <a:pt x="13536" y="1092"/>
                    </a:lnTo>
                    <a:lnTo>
                      <a:pt x="16704" y="0"/>
                    </a:lnTo>
                    <a:lnTo>
                      <a:pt x="18432" y="0"/>
                    </a:lnTo>
                    <a:lnTo>
                      <a:pt x="21600" y="6940"/>
                    </a:lnTo>
                    <a:lnTo>
                      <a:pt x="21600" y="11073"/>
                    </a:lnTo>
                    <a:lnTo>
                      <a:pt x="17423" y="16921"/>
                    </a:lnTo>
                    <a:lnTo>
                      <a:pt x="12528" y="21600"/>
                    </a:lnTo>
                    <a:lnTo>
                      <a:pt x="8641" y="20976"/>
                    </a:lnTo>
                    <a:lnTo>
                      <a:pt x="5400" y="16921"/>
                    </a:lnTo>
                    <a:lnTo>
                      <a:pt x="1656" y="15752"/>
                    </a:lnTo>
                    <a:lnTo>
                      <a:pt x="0" y="11073"/>
                    </a:lnTo>
                    <a:lnTo>
                      <a:pt x="1656" y="6940"/>
                    </a:lnTo>
                    <a:lnTo>
                      <a:pt x="3168" y="4055"/>
                    </a:lnTo>
                    <a:lnTo>
                      <a:pt x="5400" y="624"/>
                    </a:lnTo>
                    <a:close/>
                  </a:path>
                </a:pathLst>
              </a:custGeom>
              <a:solidFill>
                <a:srgbClr val="FFFF99"/>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56" name="D101"/>
              <p:cNvSpPr/>
              <p:nvPr/>
            </p:nvSpPr>
            <p:spPr>
              <a:xfrm>
                <a:off x="464205" y="184677"/>
                <a:ext cx="126836" cy="1195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00" y="7661"/>
                    </a:moveTo>
                    <a:lnTo>
                      <a:pt x="2000" y="2770"/>
                    </a:lnTo>
                    <a:lnTo>
                      <a:pt x="5600" y="0"/>
                    </a:lnTo>
                    <a:lnTo>
                      <a:pt x="11600" y="4800"/>
                    </a:lnTo>
                    <a:lnTo>
                      <a:pt x="17666" y="12461"/>
                    </a:lnTo>
                    <a:lnTo>
                      <a:pt x="21600" y="18000"/>
                    </a:lnTo>
                    <a:lnTo>
                      <a:pt x="19733" y="19477"/>
                    </a:lnTo>
                    <a:lnTo>
                      <a:pt x="15066" y="20123"/>
                    </a:lnTo>
                    <a:lnTo>
                      <a:pt x="9600" y="21600"/>
                    </a:lnTo>
                    <a:lnTo>
                      <a:pt x="4534" y="17354"/>
                    </a:lnTo>
                    <a:lnTo>
                      <a:pt x="0" y="7661"/>
                    </a:lnTo>
                    <a:lnTo>
                      <a:pt x="534" y="4800"/>
                    </a:lnTo>
                    <a:lnTo>
                      <a:pt x="2000" y="7661"/>
                    </a:lnTo>
                    <a:close/>
                  </a:path>
                </a:pathLst>
              </a:custGeom>
              <a:solidFill>
                <a:srgbClr val="FFFF99"/>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57" name="D102"/>
              <p:cNvSpPr/>
              <p:nvPr/>
            </p:nvSpPr>
            <p:spPr>
              <a:xfrm>
                <a:off x="712795" y="347628"/>
                <a:ext cx="162349" cy="217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596"/>
                    </a:moveTo>
                    <a:lnTo>
                      <a:pt x="1206" y="4687"/>
                    </a:lnTo>
                    <a:lnTo>
                      <a:pt x="4654" y="1426"/>
                    </a:lnTo>
                    <a:lnTo>
                      <a:pt x="12006" y="3056"/>
                    </a:lnTo>
                    <a:lnTo>
                      <a:pt x="16831" y="0"/>
                    </a:lnTo>
                    <a:lnTo>
                      <a:pt x="20681" y="0"/>
                    </a:lnTo>
                    <a:lnTo>
                      <a:pt x="21600" y="6113"/>
                    </a:lnTo>
                    <a:lnTo>
                      <a:pt x="21600" y="15282"/>
                    </a:lnTo>
                    <a:lnTo>
                      <a:pt x="16831" y="21600"/>
                    </a:lnTo>
                    <a:lnTo>
                      <a:pt x="10800" y="16913"/>
                    </a:lnTo>
                    <a:lnTo>
                      <a:pt x="6836" y="13856"/>
                    </a:lnTo>
                    <a:lnTo>
                      <a:pt x="4308" y="18340"/>
                    </a:lnTo>
                    <a:lnTo>
                      <a:pt x="1608" y="19969"/>
                    </a:lnTo>
                    <a:lnTo>
                      <a:pt x="0" y="10596"/>
                    </a:lnTo>
                    <a:close/>
                  </a:path>
                </a:pathLst>
              </a:custGeom>
              <a:solidFill>
                <a:srgbClr val="FFFF99"/>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58" name="D103"/>
              <p:cNvSpPr/>
              <p:nvPr/>
            </p:nvSpPr>
            <p:spPr>
              <a:xfrm>
                <a:off x="895434" y="396513"/>
                <a:ext cx="197861" cy="15752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254" y="4320"/>
                    </a:moveTo>
                    <a:lnTo>
                      <a:pt x="9687" y="4320"/>
                    </a:lnTo>
                    <a:lnTo>
                      <a:pt x="11122" y="2923"/>
                    </a:lnTo>
                    <a:lnTo>
                      <a:pt x="13790" y="5781"/>
                    </a:lnTo>
                    <a:lnTo>
                      <a:pt x="18634" y="9592"/>
                    </a:lnTo>
                    <a:lnTo>
                      <a:pt x="21600" y="11943"/>
                    </a:lnTo>
                    <a:lnTo>
                      <a:pt x="21600" y="15882"/>
                    </a:lnTo>
                    <a:lnTo>
                      <a:pt x="16410" y="21091"/>
                    </a:lnTo>
                    <a:lnTo>
                      <a:pt x="13790" y="21600"/>
                    </a:lnTo>
                    <a:lnTo>
                      <a:pt x="10478" y="20203"/>
                    </a:lnTo>
                    <a:lnTo>
                      <a:pt x="7859" y="13405"/>
                    </a:lnTo>
                    <a:lnTo>
                      <a:pt x="5586" y="9085"/>
                    </a:lnTo>
                    <a:lnTo>
                      <a:pt x="3360" y="7624"/>
                    </a:lnTo>
                    <a:lnTo>
                      <a:pt x="791" y="3811"/>
                    </a:lnTo>
                    <a:lnTo>
                      <a:pt x="0" y="2923"/>
                    </a:lnTo>
                    <a:lnTo>
                      <a:pt x="1136" y="0"/>
                    </a:lnTo>
                    <a:lnTo>
                      <a:pt x="4152" y="444"/>
                    </a:lnTo>
                    <a:lnTo>
                      <a:pt x="6327" y="2923"/>
                    </a:lnTo>
                    <a:lnTo>
                      <a:pt x="8254" y="4320"/>
                    </a:lnTo>
                    <a:close/>
                  </a:path>
                </a:pathLst>
              </a:custGeom>
              <a:solidFill>
                <a:srgbClr val="FFFF99"/>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59" name="D104"/>
              <p:cNvSpPr/>
              <p:nvPr/>
            </p:nvSpPr>
            <p:spPr>
              <a:xfrm>
                <a:off x="1113586" y="695256"/>
                <a:ext cx="324696" cy="39108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30" y="138"/>
                    </a:moveTo>
                    <a:lnTo>
                      <a:pt x="1863" y="508"/>
                    </a:lnTo>
                    <a:lnTo>
                      <a:pt x="1863" y="0"/>
                    </a:lnTo>
                    <a:lnTo>
                      <a:pt x="2268" y="0"/>
                    </a:lnTo>
                    <a:lnTo>
                      <a:pt x="3699" y="138"/>
                    </a:lnTo>
                    <a:lnTo>
                      <a:pt x="5292" y="1200"/>
                    </a:lnTo>
                    <a:lnTo>
                      <a:pt x="7155" y="1200"/>
                    </a:lnTo>
                    <a:lnTo>
                      <a:pt x="8775" y="1707"/>
                    </a:lnTo>
                    <a:lnTo>
                      <a:pt x="11232" y="2608"/>
                    </a:lnTo>
                    <a:lnTo>
                      <a:pt x="13230" y="3324"/>
                    </a:lnTo>
                    <a:lnTo>
                      <a:pt x="14067" y="3831"/>
                    </a:lnTo>
                    <a:lnTo>
                      <a:pt x="15066" y="4892"/>
                    </a:lnTo>
                    <a:lnTo>
                      <a:pt x="15876" y="6116"/>
                    </a:lnTo>
                    <a:lnTo>
                      <a:pt x="16308" y="6646"/>
                    </a:lnTo>
                    <a:lnTo>
                      <a:pt x="17118" y="6969"/>
                    </a:lnTo>
                    <a:lnTo>
                      <a:pt x="17955" y="7338"/>
                    </a:lnTo>
                    <a:lnTo>
                      <a:pt x="18954" y="8585"/>
                    </a:lnTo>
                    <a:lnTo>
                      <a:pt x="19764" y="9623"/>
                    </a:lnTo>
                    <a:lnTo>
                      <a:pt x="20979" y="10523"/>
                    </a:lnTo>
                    <a:lnTo>
                      <a:pt x="21600" y="12277"/>
                    </a:lnTo>
                    <a:lnTo>
                      <a:pt x="21411" y="12946"/>
                    </a:lnTo>
                    <a:lnTo>
                      <a:pt x="19980" y="15438"/>
                    </a:lnTo>
                    <a:lnTo>
                      <a:pt x="18305" y="15069"/>
                    </a:lnTo>
                    <a:lnTo>
                      <a:pt x="15255" y="14884"/>
                    </a:lnTo>
                    <a:lnTo>
                      <a:pt x="12851" y="15438"/>
                    </a:lnTo>
                    <a:lnTo>
                      <a:pt x="10611" y="16824"/>
                    </a:lnTo>
                    <a:lnTo>
                      <a:pt x="10368" y="17008"/>
                    </a:lnTo>
                    <a:lnTo>
                      <a:pt x="8532" y="18946"/>
                    </a:lnTo>
                    <a:lnTo>
                      <a:pt x="7938" y="20354"/>
                    </a:lnTo>
                    <a:lnTo>
                      <a:pt x="6318" y="21600"/>
                    </a:lnTo>
                    <a:lnTo>
                      <a:pt x="3888" y="20354"/>
                    </a:lnTo>
                    <a:lnTo>
                      <a:pt x="2430" y="18046"/>
                    </a:lnTo>
                    <a:lnTo>
                      <a:pt x="1863" y="15600"/>
                    </a:lnTo>
                    <a:lnTo>
                      <a:pt x="1242" y="11723"/>
                    </a:lnTo>
                    <a:lnTo>
                      <a:pt x="162" y="9438"/>
                    </a:lnTo>
                    <a:lnTo>
                      <a:pt x="0" y="7338"/>
                    </a:lnTo>
                    <a:lnTo>
                      <a:pt x="2051" y="4177"/>
                    </a:lnTo>
                    <a:lnTo>
                      <a:pt x="2268" y="2261"/>
                    </a:lnTo>
                    <a:lnTo>
                      <a:pt x="1620" y="323"/>
                    </a:lnTo>
                    <a:lnTo>
                      <a:pt x="1620" y="138"/>
                    </a:lnTo>
                    <a:lnTo>
                      <a:pt x="1430" y="138"/>
                    </a:lnTo>
                    <a:close/>
                  </a:path>
                </a:pathLst>
              </a:custGeom>
              <a:solidFill>
                <a:srgbClr val="FFFF99"/>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60" name="D105"/>
              <p:cNvSpPr/>
              <p:nvPr/>
            </p:nvSpPr>
            <p:spPr>
              <a:xfrm>
                <a:off x="788895" y="439966"/>
                <a:ext cx="86249" cy="488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399" y="4105"/>
                    </a:moveTo>
                    <a:lnTo>
                      <a:pt x="0" y="1428"/>
                    </a:lnTo>
                    <a:lnTo>
                      <a:pt x="0" y="0"/>
                    </a:lnTo>
                    <a:lnTo>
                      <a:pt x="12000" y="0"/>
                    </a:lnTo>
                    <a:lnTo>
                      <a:pt x="19040" y="8033"/>
                    </a:lnTo>
                    <a:lnTo>
                      <a:pt x="21600" y="13567"/>
                    </a:lnTo>
                    <a:lnTo>
                      <a:pt x="17920" y="20172"/>
                    </a:lnTo>
                    <a:lnTo>
                      <a:pt x="12000" y="21600"/>
                    </a:lnTo>
                    <a:lnTo>
                      <a:pt x="7040" y="17673"/>
                    </a:lnTo>
                    <a:lnTo>
                      <a:pt x="2399" y="10890"/>
                    </a:lnTo>
                    <a:lnTo>
                      <a:pt x="7040" y="17673"/>
                    </a:lnTo>
                    <a:lnTo>
                      <a:pt x="2399" y="10890"/>
                    </a:lnTo>
                    <a:lnTo>
                      <a:pt x="2399" y="4105"/>
                    </a:lnTo>
                    <a:close/>
                  </a:path>
                </a:pathLst>
              </a:custGeom>
              <a:solidFill>
                <a:srgbClr val="FFFF99"/>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grpSp>
        <p:sp>
          <p:nvSpPr>
            <p:cNvPr id="562" name="District_Of_Columbia"/>
            <p:cNvSpPr/>
            <p:nvPr/>
          </p:nvSpPr>
          <p:spPr>
            <a:xfrm>
              <a:off x="7273928" y="2615637"/>
              <a:ext cx="30166" cy="3734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9258"/>
                  </a:moveTo>
                  <a:lnTo>
                    <a:pt x="7200" y="0"/>
                  </a:lnTo>
                  <a:lnTo>
                    <a:pt x="12600" y="3086"/>
                  </a:lnTo>
                  <a:lnTo>
                    <a:pt x="21600" y="9258"/>
                  </a:lnTo>
                  <a:lnTo>
                    <a:pt x="12600" y="21600"/>
                  </a:lnTo>
                  <a:lnTo>
                    <a:pt x="12600" y="18514"/>
                  </a:lnTo>
                  <a:lnTo>
                    <a:pt x="9000" y="15429"/>
                  </a:lnTo>
                  <a:lnTo>
                    <a:pt x="7200" y="12342"/>
                  </a:lnTo>
                  <a:lnTo>
                    <a:pt x="5400" y="10800"/>
                  </a:lnTo>
                  <a:lnTo>
                    <a:pt x="0" y="9258"/>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563" name="Map Title"/>
            <p:cNvSpPr txBox="1"/>
            <p:nvPr/>
          </p:nvSpPr>
          <p:spPr>
            <a:xfrm>
              <a:off x="4369472" y="-1"/>
              <a:ext cx="3429243" cy="7518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p>
              <a:pPr algn="ctr">
                <a:defRPr b="1" sz="2200">
                  <a:solidFill>
                    <a:srgbClr val="0E6B2D"/>
                  </a:solidFill>
                  <a:latin typeface="+mn-lt"/>
                  <a:ea typeface="+mn-ea"/>
                  <a:cs typeface="+mn-cs"/>
                  <a:sym typeface="Calibri"/>
                </a:defRPr>
              </a:pPr>
              <a:r>
                <a:t>2009 Church Attendance</a:t>
              </a:r>
            </a:p>
            <a:p>
              <a:pPr algn="ctr">
                <a:defRPr b="1" sz="2200">
                  <a:solidFill>
                    <a:srgbClr val="0E6B2D"/>
                  </a:solidFill>
                  <a:latin typeface="+mn-lt"/>
                  <a:ea typeface="+mn-ea"/>
                  <a:cs typeface="+mn-cs"/>
                  <a:sym typeface="Calibri"/>
                </a:defRPr>
              </a:pPr>
              <a:r>
                <a:t>Percentage by State</a:t>
              </a:r>
            </a:p>
          </p:txBody>
        </p:sp>
        <p:grpSp>
          <p:nvGrpSpPr>
            <p:cNvPr id="566" name="Utah_L"/>
            <p:cNvGrpSpPr/>
            <p:nvPr/>
          </p:nvGrpSpPr>
          <p:grpSpPr>
            <a:xfrm>
              <a:off x="1751010" y="2523043"/>
              <a:ext cx="358242" cy="360016"/>
              <a:chOff x="0" y="0"/>
              <a:chExt cx="358241" cy="360014"/>
            </a:xfrm>
          </p:grpSpPr>
          <p:sp>
            <p:nvSpPr>
              <p:cNvPr id="564" name="Text 291"/>
              <p:cNvSpPr txBox="1"/>
              <p:nvPr/>
            </p:nvSpPr>
            <p:spPr>
              <a:xfrm>
                <a:off x="-2" y="0"/>
                <a:ext cx="358243"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3.1%</a:t>
                </a:r>
              </a:p>
            </p:txBody>
          </p:sp>
          <p:sp>
            <p:nvSpPr>
              <p:cNvPr id="565" name="Text 292"/>
              <p:cNvSpPr txBox="1"/>
              <p:nvPr/>
            </p:nvSpPr>
            <p:spPr>
              <a:xfrm>
                <a:off x="12717" y="141578"/>
                <a:ext cx="251532"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UT</a:t>
                </a:r>
              </a:p>
            </p:txBody>
          </p:sp>
        </p:grpSp>
        <p:grpSp>
          <p:nvGrpSpPr>
            <p:cNvPr id="569" name="Maine_L"/>
            <p:cNvGrpSpPr/>
            <p:nvPr/>
          </p:nvGrpSpPr>
          <p:grpSpPr>
            <a:xfrm>
              <a:off x="7924802" y="793516"/>
              <a:ext cx="425215" cy="346193"/>
              <a:chOff x="-1" y="0"/>
              <a:chExt cx="425214" cy="346192"/>
            </a:xfrm>
          </p:grpSpPr>
          <p:sp>
            <p:nvSpPr>
              <p:cNvPr id="567" name="Text 294"/>
              <p:cNvSpPr txBox="1"/>
              <p:nvPr/>
            </p:nvSpPr>
            <p:spPr>
              <a:xfrm>
                <a:off x="-2" y="0"/>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10.0%</a:t>
                </a:r>
              </a:p>
            </p:txBody>
          </p:sp>
          <p:sp>
            <p:nvSpPr>
              <p:cNvPr id="568" name="Text 295"/>
              <p:cNvSpPr txBox="1"/>
              <p:nvPr/>
            </p:nvSpPr>
            <p:spPr>
              <a:xfrm>
                <a:off x="7624" y="127756"/>
                <a:ext cx="254323"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ME</a:t>
                </a:r>
              </a:p>
            </p:txBody>
          </p:sp>
        </p:grpSp>
        <p:grpSp>
          <p:nvGrpSpPr>
            <p:cNvPr id="572" name="Idaho_L"/>
            <p:cNvGrpSpPr/>
            <p:nvPr/>
          </p:nvGrpSpPr>
          <p:grpSpPr>
            <a:xfrm>
              <a:off x="1527175" y="1471324"/>
              <a:ext cx="358242" cy="360378"/>
              <a:chOff x="0" y="0"/>
              <a:chExt cx="358241" cy="360376"/>
            </a:xfrm>
          </p:grpSpPr>
          <p:sp>
            <p:nvSpPr>
              <p:cNvPr id="570" name="Text 297"/>
              <p:cNvSpPr txBox="1"/>
              <p:nvPr/>
            </p:nvSpPr>
            <p:spPr>
              <a:xfrm>
                <a:off x="-1" y="0"/>
                <a:ext cx="358243"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9.8%</a:t>
                </a:r>
              </a:p>
            </p:txBody>
          </p:sp>
          <p:sp>
            <p:nvSpPr>
              <p:cNvPr id="571" name="Text 298"/>
              <p:cNvSpPr txBox="1"/>
              <p:nvPr/>
            </p:nvSpPr>
            <p:spPr>
              <a:xfrm>
                <a:off x="22860" y="141940"/>
                <a:ext cx="209395"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ID</a:t>
                </a:r>
              </a:p>
            </p:txBody>
          </p:sp>
        </p:grpSp>
        <p:grpSp>
          <p:nvGrpSpPr>
            <p:cNvPr id="575" name="Nevada_L"/>
            <p:cNvGrpSpPr/>
            <p:nvPr/>
          </p:nvGrpSpPr>
          <p:grpSpPr>
            <a:xfrm>
              <a:off x="838200" y="2433203"/>
              <a:ext cx="358242" cy="344835"/>
              <a:chOff x="0" y="0"/>
              <a:chExt cx="358241" cy="344833"/>
            </a:xfrm>
          </p:grpSpPr>
          <p:sp>
            <p:nvSpPr>
              <p:cNvPr id="573" name="Text 300"/>
              <p:cNvSpPr txBox="1"/>
              <p:nvPr/>
            </p:nvSpPr>
            <p:spPr>
              <a:xfrm>
                <a:off x="-1" y="0"/>
                <a:ext cx="358243"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9.8%</a:t>
                </a:r>
              </a:p>
            </p:txBody>
          </p:sp>
          <p:sp>
            <p:nvSpPr>
              <p:cNvPr id="574" name="Text 301"/>
              <p:cNvSpPr txBox="1"/>
              <p:nvPr/>
            </p:nvSpPr>
            <p:spPr>
              <a:xfrm>
                <a:off x="30480" y="126397"/>
                <a:ext cx="25147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NV</a:t>
                </a:r>
              </a:p>
            </p:txBody>
          </p:sp>
        </p:grpSp>
        <p:grpSp>
          <p:nvGrpSpPr>
            <p:cNvPr id="578" name="New_Hampshire_L"/>
            <p:cNvGrpSpPr/>
            <p:nvPr/>
          </p:nvGrpSpPr>
          <p:grpSpPr>
            <a:xfrm>
              <a:off x="7467599" y="511742"/>
              <a:ext cx="425215" cy="358422"/>
              <a:chOff x="-1" y="0"/>
              <a:chExt cx="425214" cy="358421"/>
            </a:xfrm>
          </p:grpSpPr>
          <p:sp>
            <p:nvSpPr>
              <p:cNvPr id="576" name="Text 303"/>
              <p:cNvSpPr txBox="1"/>
              <p:nvPr/>
            </p:nvSpPr>
            <p:spPr>
              <a:xfrm>
                <a:off x="-2" y="-2"/>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10.4%</a:t>
                </a:r>
              </a:p>
            </p:txBody>
          </p:sp>
          <p:sp>
            <p:nvSpPr>
              <p:cNvPr id="577" name="Text 304"/>
              <p:cNvSpPr txBox="1"/>
              <p:nvPr/>
            </p:nvSpPr>
            <p:spPr>
              <a:xfrm>
                <a:off x="30497" y="139984"/>
                <a:ext cx="258564"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NH</a:t>
                </a:r>
              </a:p>
            </p:txBody>
          </p:sp>
        </p:grpSp>
        <p:grpSp>
          <p:nvGrpSpPr>
            <p:cNvPr id="581" name="Vermont_L"/>
            <p:cNvGrpSpPr/>
            <p:nvPr/>
          </p:nvGrpSpPr>
          <p:grpSpPr>
            <a:xfrm>
              <a:off x="7162800" y="838195"/>
              <a:ext cx="425215" cy="360377"/>
              <a:chOff x="-1" y="0"/>
              <a:chExt cx="425214" cy="360376"/>
            </a:xfrm>
          </p:grpSpPr>
          <p:sp>
            <p:nvSpPr>
              <p:cNvPr id="579" name="Text 306"/>
              <p:cNvSpPr txBox="1"/>
              <p:nvPr/>
            </p:nvSpPr>
            <p:spPr>
              <a:xfrm>
                <a:off x="-2" y="0"/>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11.1%</a:t>
                </a:r>
              </a:p>
            </p:txBody>
          </p:sp>
          <p:sp>
            <p:nvSpPr>
              <p:cNvPr id="580" name="Text 307"/>
              <p:cNvSpPr txBox="1"/>
              <p:nvPr/>
            </p:nvSpPr>
            <p:spPr>
              <a:xfrm>
                <a:off x="35580" y="141940"/>
                <a:ext cx="245114"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VT</a:t>
                </a:r>
              </a:p>
            </p:txBody>
          </p:sp>
        </p:grpSp>
        <p:grpSp>
          <p:nvGrpSpPr>
            <p:cNvPr id="584" name="Massachusetts_L"/>
            <p:cNvGrpSpPr/>
            <p:nvPr/>
          </p:nvGrpSpPr>
          <p:grpSpPr>
            <a:xfrm>
              <a:off x="8153402" y="1322994"/>
              <a:ext cx="425215" cy="346414"/>
              <a:chOff x="-1" y="0"/>
              <a:chExt cx="425214" cy="346413"/>
            </a:xfrm>
          </p:grpSpPr>
          <p:sp>
            <p:nvSpPr>
              <p:cNvPr id="582" name="Text 309"/>
              <p:cNvSpPr txBox="1"/>
              <p:nvPr/>
            </p:nvSpPr>
            <p:spPr>
              <a:xfrm>
                <a:off x="-2" y="-1"/>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11.5%</a:t>
                </a:r>
              </a:p>
            </p:txBody>
          </p:sp>
          <p:sp>
            <p:nvSpPr>
              <p:cNvPr id="583" name="Text 310"/>
              <p:cNvSpPr txBox="1"/>
              <p:nvPr/>
            </p:nvSpPr>
            <p:spPr>
              <a:xfrm>
                <a:off x="22873" y="127977"/>
                <a:ext cx="261690"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MA</a:t>
                </a:r>
              </a:p>
            </p:txBody>
          </p:sp>
        </p:grpSp>
        <p:grpSp>
          <p:nvGrpSpPr>
            <p:cNvPr id="587" name="Wyoming_L"/>
            <p:cNvGrpSpPr/>
            <p:nvPr/>
          </p:nvGrpSpPr>
          <p:grpSpPr>
            <a:xfrm>
              <a:off x="2457448" y="1749041"/>
              <a:ext cx="425215" cy="346415"/>
              <a:chOff x="-1" y="0"/>
              <a:chExt cx="425214" cy="346413"/>
            </a:xfrm>
          </p:grpSpPr>
          <p:sp>
            <p:nvSpPr>
              <p:cNvPr id="585" name="Text 312"/>
              <p:cNvSpPr txBox="1"/>
              <p:nvPr/>
            </p:nvSpPr>
            <p:spPr>
              <a:xfrm>
                <a:off x="-2" y="-1"/>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12.1%</a:t>
                </a:r>
              </a:p>
            </p:txBody>
          </p:sp>
          <p:sp>
            <p:nvSpPr>
              <p:cNvPr id="586" name="Text 313"/>
              <p:cNvSpPr txBox="1"/>
              <p:nvPr/>
            </p:nvSpPr>
            <p:spPr>
              <a:xfrm>
                <a:off x="25296" y="127977"/>
                <a:ext cx="275252"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WY</a:t>
                </a:r>
              </a:p>
            </p:txBody>
          </p:sp>
        </p:grpSp>
        <p:grpSp>
          <p:nvGrpSpPr>
            <p:cNvPr id="590" name="Oregon_L"/>
            <p:cNvGrpSpPr/>
            <p:nvPr/>
          </p:nvGrpSpPr>
          <p:grpSpPr>
            <a:xfrm>
              <a:off x="619123" y="1126206"/>
              <a:ext cx="425215" cy="346193"/>
              <a:chOff x="-1" y="0"/>
              <a:chExt cx="425214" cy="346192"/>
            </a:xfrm>
          </p:grpSpPr>
          <p:sp>
            <p:nvSpPr>
              <p:cNvPr id="588" name="Text 315"/>
              <p:cNvSpPr txBox="1"/>
              <p:nvPr/>
            </p:nvSpPr>
            <p:spPr>
              <a:xfrm>
                <a:off x="-2" y="0"/>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12.4%</a:t>
                </a:r>
              </a:p>
            </p:txBody>
          </p:sp>
          <p:sp>
            <p:nvSpPr>
              <p:cNvPr id="589" name="Text 316"/>
              <p:cNvSpPr txBox="1"/>
              <p:nvPr/>
            </p:nvSpPr>
            <p:spPr>
              <a:xfrm>
                <a:off x="33039" y="127756"/>
                <a:ext cx="254323"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OR</a:t>
                </a:r>
              </a:p>
            </p:txBody>
          </p:sp>
        </p:grpSp>
        <p:grpSp>
          <p:nvGrpSpPr>
            <p:cNvPr id="593" name="Alaska_L"/>
            <p:cNvGrpSpPr/>
            <p:nvPr/>
          </p:nvGrpSpPr>
          <p:grpSpPr>
            <a:xfrm>
              <a:off x="685798" y="4765996"/>
              <a:ext cx="425215" cy="346752"/>
              <a:chOff x="-1" y="0"/>
              <a:chExt cx="425214" cy="346750"/>
            </a:xfrm>
          </p:grpSpPr>
          <p:sp>
            <p:nvSpPr>
              <p:cNvPr id="591" name="Text 318"/>
              <p:cNvSpPr txBox="1"/>
              <p:nvPr/>
            </p:nvSpPr>
            <p:spPr>
              <a:xfrm>
                <a:off x="-2" y="-1"/>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12.7%</a:t>
                </a:r>
              </a:p>
            </p:txBody>
          </p:sp>
          <p:sp>
            <p:nvSpPr>
              <p:cNvPr id="592" name="Text 319"/>
              <p:cNvSpPr txBox="1"/>
              <p:nvPr/>
            </p:nvSpPr>
            <p:spPr>
              <a:xfrm>
                <a:off x="38122" y="128313"/>
                <a:ext cx="247067"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AK</a:t>
                </a:r>
              </a:p>
            </p:txBody>
          </p:sp>
        </p:grpSp>
        <p:grpSp>
          <p:nvGrpSpPr>
            <p:cNvPr id="596" name="Washington_L"/>
            <p:cNvGrpSpPr/>
            <p:nvPr/>
          </p:nvGrpSpPr>
          <p:grpSpPr>
            <a:xfrm>
              <a:off x="801685" y="448938"/>
              <a:ext cx="425215" cy="358422"/>
              <a:chOff x="-1" y="0"/>
              <a:chExt cx="425214" cy="358421"/>
            </a:xfrm>
          </p:grpSpPr>
          <p:sp>
            <p:nvSpPr>
              <p:cNvPr id="594" name="Text 321"/>
              <p:cNvSpPr txBox="1"/>
              <p:nvPr/>
            </p:nvSpPr>
            <p:spPr>
              <a:xfrm>
                <a:off x="-2" y="-2"/>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12.9%</a:t>
                </a:r>
              </a:p>
            </p:txBody>
          </p:sp>
          <p:sp>
            <p:nvSpPr>
              <p:cNvPr id="595" name="Text 322"/>
              <p:cNvSpPr txBox="1"/>
              <p:nvPr/>
            </p:nvSpPr>
            <p:spPr>
              <a:xfrm>
                <a:off x="25414" y="139984"/>
                <a:ext cx="271345"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WA</a:t>
                </a:r>
              </a:p>
            </p:txBody>
          </p:sp>
        </p:grpSp>
        <p:grpSp>
          <p:nvGrpSpPr>
            <p:cNvPr id="599" name="Arizona_L"/>
            <p:cNvGrpSpPr/>
            <p:nvPr/>
          </p:nvGrpSpPr>
          <p:grpSpPr>
            <a:xfrm>
              <a:off x="1522410" y="3547243"/>
              <a:ext cx="425215" cy="360377"/>
              <a:chOff x="-1" y="0"/>
              <a:chExt cx="425214" cy="360376"/>
            </a:xfrm>
          </p:grpSpPr>
          <p:sp>
            <p:nvSpPr>
              <p:cNvPr id="597" name="Text 324"/>
              <p:cNvSpPr txBox="1"/>
              <p:nvPr/>
            </p:nvSpPr>
            <p:spPr>
              <a:xfrm>
                <a:off x="-2" y="0"/>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13.2%</a:t>
                </a:r>
              </a:p>
            </p:txBody>
          </p:sp>
          <p:sp>
            <p:nvSpPr>
              <p:cNvPr id="598" name="Text 325"/>
              <p:cNvSpPr txBox="1"/>
              <p:nvPr/>
            </p:nvSpPr>
            <p:spPr>
              <a:xfrm>
                <a:off x="35580" y="141940"/>
                <a:ext cx="240538"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AZ</a:t>
                </a:r>
              </a:p>
            </p:txBody>
          </p:sp>
        </p:grpSp>
        <p:grpSp>
          <p:nvGrpSpPr>
            <p:cNvPr id="602" name="New_York_L"/>
            <p:cNvGrpSpPr/>
            <p:nvPr/>
          </p:nvGrpSpPr>
          <p:grpSpPr>
            <a:xfrm>
              <a:off x="7162800" y="1471324"/>
              <a:ext cx="425215" cy="360378"/>
              <a:chOff x="-1" y="0"/>
              <a:chExt cx="425214" cy="360376"/>
            </a:xfrm>
          </p:grpSpPr>
          <p:sp>
            <p:nvSpPr>
              <p:cNvPr id="600" name="Text 327"/>
              <p:cNvSpPr txBox="1"/>
              <p:nvPr/>
            </p:nvSpPr>
            <p:spPr>
              <a:xfrm>
                <a:off x="-2" y="0"/>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13.2%</a:t>
                </a:r>
              </a:p>
            </p:txBody>
          </p:sp>
          <p:sp>
            <p:nvSpPr>
              <p:cNvPr id="601" name="Text 328"/>
              <p:cNvSpPr txBox="1"/>
              <p:nvPr/>
            </p:nvSpPr>
            <p:spPr>
              <a:xfrm>
                <a:off x="27956" y="141940"/>
                <a:ext cx="250528"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NY</a:t>
                </a:r>
              </a:p>
            </p:txBody>
          </p:sp>
        </p:grpSp>
        <p:grpSp>
          <p:nvGrpSpPr>
            <p:cNvPr id="605" name="New_Jersey_L"/>
            <p:cNvGrpSpPr/>
            <p:nvPr/>
          </p:nvGrpSpPr>
          <p:grpSpPr>
            <a:xfrm>
              <a:off x="7696201" y="2287223"/>
              <a:ext cx="425215" cy="358421"/>
              <a:chOff x="-1" y="0"/>
              <a:chExt cx="425214" cy="358420"/>
            </a:xfrm>
          </p:grpSpPr>
          <p:sp>
            <p:nvSpPr>
              <p:cNvPr id="603" name="Text 330"/>
              <p:cNvSpPr txBox="1"/>
              <p:nvPr/>
            </p:nvSpPr>
            <p:spPr>
              <a:xfrm>
                <a:off x="-2" y="0"/>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13.5%</a:t>
                </a:r>
              </a:p>
            </p:txBody>
          </p:sp>
          <p:sp>
            <p:nvSpPr>
              <p:cNvPr id="604" name="Text 331"/>
              <p:cNvSpPr txBox="1"/>
              <p:nvPr/>
            </p:nvSpPr>
            <p:spPr>
              <a:xfrm>
                <a:off x="35580" y="139984"/>
                <a:ext cx="241319"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NJ</a:t>
                </a:r>
              </a:p>
            </p:txBody>
          </p:sp>
        </p:grpSp>
        <p:grpSp>
          <p:nvGrpSpPr>
            <p:cNvPr id="608" name="Colorado_L"/>
            <p:cNvGrpSpPr/>
            <p:nvPr/>
          </p:nvGrpSpPr>
          <p:grpSpPr>
            <a:xfrm>
              <a:off x="2659060" y="2650359"/>
              <a:ext cx="425215" cy="346415"/>
              <a:chOff x="-1" y="0"/>
              <a:chExt cx="425214" cy="346413"/>
            </a:xfrm>
          </p:grpSpPr>
          <p:sp>
            <p:nvSpPr>
              <p:cNvPr id="606" name="Text 333"/>
              <p:cNvSpPr txBox="1"/>
              <p:nvPr/>
            </p:nvSpPr>
            <p:spPr>
              <a:xfrm>
                <a:off x="-2" y="-1"/>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13.8%</a:t>
                </a:r>
              </a:p>
            </p:txBody>
          </p:sp>
          <p:sp>
            <p:nvSpPr>
              <p:cNvPr id="607" name="Text 334"/>
              <p:cNvSpPr txBox="1"/>
              <p:nvPr/>
            </p:nvSpPr>
            <p:spPr>
              <a:xfrm>
                <a:off x="33039" y="127977"/>
                <a:ext cx="254434"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CO</a:t>
                </a:r>
              </a:p>
            </p:txBody>
          </p:sp>
        </p:grpSp>
        <p:grpSp>
          <p:nvGrpSpPr>
            <p:cNvPr id="611" name="Florida_L"/>
            <p:cNvGrpSpPr/>
            <p:nvPr/>
          </p:nvGrpSpPr>
          <p:grpSpPr>
            <a:xfrm>
              <a:off x="6697663" y="4997965"/>
              <a:ext cx="425215" cy="358423"/>
              <a:chOff x="-1" y="-1"/>
              <a:chExt cx="425214" cy="358422"/>
            </a:xfrm>
          </p:grpSpPr>
          <p:sp>
            <p:nvSpPr>
              <p:cNvPr id="609" name="Text 336"/>
              <p:cNvSpPr txBox="1"/>
              <p:nvPr/>
            </p:nvSpPr>
            <p:spPr>
              <a:xfrm>
                <a:off x="-2" y="-2"/>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14.0%</a:t>
                </a:r>
              </a:p>
            </p:txBody>
          </p:sp>
          <p:sp>
            <p:nvSpPr>
              <p:cNvPr id="610" name="Text 337"/>
              <p:cNvSpPr txBox="1"/>
              <p:nvPr/>
            </p:nvSpPr>
            <p:spPr>
              <a:xfrm>
                <a:off x="33039" y="139984"/>
                <a:ext cx="234008"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FL</a:t>
                </a:r>
              </a:p>
            </p:txBody>
          </p:sp>
        </p:grpSp>
        <p:grpSp>
          <p:nvGrpSpPr>
            <p:cNvPr id="614" name="Hawaii_L"/>
            <p:cNvGrpSpPr/>
            <p:nvPr/>
          </p:nvGrpSpPr>
          <p:grpSpPr>
            <a:xfrm>
              <a:off x="2285997" y="5498594"/>
              <a:ext cx="425215" cy="346415"/>
              <a:chOff x="-1" y="0"/>
              <a:chExt cx="425214" cy="346413"/>
            </a:xfrm>
          </p:grpSpPr>
          <p:sp>
            <p:nvSpPr>
              <p:cNvPr id="612" name="Text 339"/>
              <p:cNvSpPr txBox="1"/>
              <p:nvPr/>
            </p:nvSpPr>
            <p:spPr>
              <a:xfrm>
                <a:off x="-2" y="-1"/>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13.0%</a:t>
                </a:r>
              </a:p>
            </p:txBody>
          </p:sp>
          <p:sp>
            <p:nvSpPr>
              <p:cNvPr id="613" name="Text 340"/>
              <p:cNvSpPr txBox="1"/>
              <p:nvPr/>
            </p:nvSpPr>
            <p:spPr>
              <a:xfrm>
                <a:off x="38122" y="127977"/>
                <a:ext cx="214083"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HI</a:t>
                </a:r>
              </a:p>
            </p:txBody>
          </p:sp>
        </p:grpSp>
        <p:grpSp>
          <p:nvGrpSpPr>
            <p:cNvPr id="617" name="Connecticut_L"/>
            <p:cNvGrpSpPr/>
            <p:nvPr/>
          </p:nvGrpSpPr>
          <p:grpSpPr>
            <a:xfrm>
              <a:off x="7924802" y="1917740"/>
              <a:ext cx="425215" cy="360377"/>
              <a:chOff x="-1" y="0"/>
              <a:chExt cx="425214" cy="360376"/>
            </a:xfrm>
          </p:grpSpPr>
          <p:sp>
            <p:nvSpPr>
              <p:cNvPr id="615" name="Text 342"/>
              <p:cNvSpPr txBox="1"/>
              <p:nvPr/>
            </p:nvSpPr>
            <p:spPr>
              <a:xfrm>
                <a:off x="-2" y="0"/>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14.5%</a:t>
                </a:r>
              </a:p>
            </p:txBody>
          </p:sp>
          <p:sp>
            <p:nvSpPr>
              <p:cNvPr id="616" name="Text 343"/>
              <p:cNvSpPr txBox="1"/>
              <p:nvPr/>
            </p:nvSpPr>
            <p:spPr>
              <a:xfrm>
                <a:off x="38122" y="141940"/>
                <a:ext cx="243998"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CT</a:t>
                </a:r>
              </a:p>
            </p:txBody>
          </p:sp>
        </p:grpSp>
        <p:grpSp>
          <p:nvGrpSpPr>
            <p:cNvPr id="620" name="California_L"/>
            <p:cNvGrpSpPr/>
            <p:nvPr/>
          </p:nvGrpSpPr>
          <p:grpSpPr>
            <a:xfrm>
              <a:off x="228597" y="2592758"/>
              <a:ext cx="425215" cy="344835"/>
              <a:chOff x="-1" y="0"/>
              <a:chExt cx="425214" cy="344833"/>
            </a:xfrm>
          </p:grpSpPr>
          <p:sp>
            <p:nvSpPr>
              <p:cNvPr id="618" name="Text 345"/>
              <p:cNvSpPr txBox="1"/>
              <p:nvPr/>
            </p:nvSpPr>
            <p:spPr>
              <a:xfrm>
                <a:off x="-2" y="0"/>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14.6%</a:t>
                </a:r>
              </a:p>
            </p:txBody>
          </p:sp>
          <p:sp>
            <p:nvSpPr>
              <p:cNvPr id="619" name="Text 346"/>
              <p:cNvSpPr txBox="1"/>
              <p:nvPr/>
            </p:nvSpPr>
            <p:spPr>
              <a:xfrm>
                <a:off x="30497" y="126397"/>
                <a:ext cx="246453"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CA</a:t>
                </a:r>
              </a:p>
            </p:txBody>
          </p:sp>
        </p:grpSp>
        <p:grpSp>
          <p:nvGrpSpPr>
            <p:cNvPr id="623" name="Delaware_L"/>
            <p:cNvGrpSpPr/>
            <p:nvPr/>
          </p:nvGrpSpPr>
          <p:grpSpPr>
            <a:xfrm>
              <a:off x="7924802" y="2582463"/>
              <a:ext cx="425215" cy="346415"/>
              <a:chOff x="-1" y="0"/>
              <a:chExt cx="425214" cy="346413"/>
            </a:xfrm>
          </p:grpSpPr>
          <p:sp>
            <p:nvSpPr>
              <p:cNvPr id="621" name="Text 348"/>
              <p:cNvSpPr txBox="1"/>
              <p:nvPr/>
            </p:nvSpPr>
            <p:spPr>
              <a:xfrm>
                <a:off x="-2" y="-1"/>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14.6%</a:t>
                </a:r>
              </a:p>
            </p:txBody>
          </p:sp>
          <p:sp>
            <p:nvSpPr>
              <p:cNvPr id="622" name="Text 349"/>
              <p:cNvSpPr txBox="1"/>
              <p:nvPr/>
            </p:nvSpPr>
            <p:spPr>
              <a:xfrm>
                <a:off x="27956" y="127977"/>
                <a:ext cx="242603"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DE</a:t>
                </a:r>
              </a:p>
            </p:txBody>
          </p:sp>
        </p:grpSp>
        <p:grpSp>
          <p:nvGrpSpPr>
            <p:cNvPr id="626" name="West_Virginia_L"/>
            <p:cNvGrpSpPr/>
            <p:nvPr/>
          </p:nvGrpSpPr>
          <p:grpSpPr>
            <a:xfrm>
              <a:off x="6477000" y="2684416"/>
              <a:ext cx="425215" cy="344835"/>
              <a:chOff x="-1" y="0"/>
              <a:chExt cx="425214" cy="344834"/>
            </a:xfrm>
          </p:grpSpPr>
          <p:sp>
            <p:nvSpPr>
              <p:cNvPr id="624" name="Text 351"/>
              <p:cNvSpPr txBox="1"/>
              <p:nvPr/>
            </p:nvSpPr>
            <p:spPr>
              <a:xfrm>
                <a:off x="-2" y="-2"/>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15.3%</a:t>
                </a:r>
              </a:p>
            </p:txBody>
          </p:sp>
          <p:sp>
            <p:nvSpPr>
              <p:cNvPr id="625" name="Text 352"/>
              <p:cNvSpPr txBox="1"/>
              <p:nvPr/>
            </p:nvSpPr>
            <p:spPr>
              <a:xfrm>
                <a:off x="25414" y="126397"/>
                <a:ext cx="276200"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WV</a:t>
                </a:r>
              </a:p>
            </p:txBody>
          </p:sp>
        </p:grpSp>
        <p:grpSp>
          <p:nvGrpSpPr>
            <p:cNvPr id="629" name="New_Mexico_L"/>
            <p:cNvGrpSpPr/>
            <p:nvPr/>
          </p:nvGrpSpPr>
          <p:grpSpPr>
            <a:xfrm>
              <a:off x="2476498" y="3628718"/>
              <a:ext cx="425215" cy="360378"/>
              <a:chOff x="-1" y="0"/>
              <a:chExt cx="425214" cy="360376"/>
            </a:xfrm>
          </p:grpSpPr>
          <p:sp>
            <p:nvSpPr>
              <p:cNvPr id="627" name="Text 354"/>
              <p:cNvSpPr txBox="1"/>
              <p:nvPr/>
            </p:nvSpPr>
            <p:spPr>
              <a:xfrm>
                <a:off x="-2" y="0"/>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15.5%</a:t>
                </a:r>
              </a:p>
            </p:txBody>
          </p:sp>
          <p:sp>
            <p:nvSpPr>
              <p:cNvPr id="628" name="Text 355"/>
              <p:cNvSpPr txBox="1"/>
              <p:nvPr/>
            </p:nvSpPr>
            <p:spPr>
              <a:xfrm>
                <a:off x="35580" y="141940"/>
                <a:ext cx="26559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NM</a:t>
                </a:r>
              </a:p>
            </p:txBody>
          </p:sp>
        </p:grpSp>
        <p:grpSp>
          <p:nvGrpSpPr>
            <p:cNvPr id="632" name="Montana_L"/>
            <p:cNvGrpSpPr/>
            <p:nvPr/>
          </p:nvGrpSpPr>
          <p:grpSpPr>
            <a:xfrm>
              <a:off x="2254248" y="827354"/>
              <a:ext cx="425215" cy="346414"/>
              <a:chOff x="-1" y="0"/>
              <a:chExt cx="425214" cy="346413"/>
            </a:xfrm>
          </p:grpSpPr>
          <p:sp>
            <p:nvSpPr>
              <p:cNvPr id="630" name="Text 357"/>
              <p:cNvSpPr txBox="1"/>
              <p:nvPr/>
            </p:nvSpPr>
            <p:spPr>
              <a:xfrm>
                <a:off x="-2" y="-1"/>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16.0%</a:t>
                </a:r>
              </a:p>
            </p:txBody>
          </p:sp>
          <p:sp>
            <p:nvSpPr>
              <p:cNvPr id="631" name="Text 358"/>
              <p:cNvSpPr txBox="1"/>
              <p:nvPr/>
            </p:nvSpPr>
            <p:spPr>
              <a:xfrm>
                <a:off x="30497" y="127977"/>
                <a:ext cx="259234"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MT</a:t>
                </a:r>
              </a:p>
            </p:txBody>
          </p:sp>
        </p:grpSp>
        <p:grpSp>
          <p:nvGrpSpPr>
            <p:cNvPr id="635" name="Rhode_Island_L"/>
            <p:cNvGrpSpPr/>
            <p:nvPr/>
          </p:nvGrpSpPr>
          <p:grpSpPr>
            <a:xfrm>
              <a:off x="8305802" y="1717447"/>
              <a:ext cx="425215" cy="360377"/>
              <a:chOff x="-1" y="0"/>
              <a:chExt cx="425214" cy="360376"/>
            </a:xfrm>
          </p:grpSpPr>
          <p:sp>
            <p:nvSpPr>
              <p:cNvPr id="633" name="Text 360"/>
              <p:cNvSpPr txBox="1"/>
              <p:nvPr/>
            </p:nvSpPr>
            <p:spPr>
              <a:xfrm>
                <a:off x="-2" y="0"/>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16.1%</a:t>
                </a:r>
              </a:p>
            </p:txBody>
          </p:sp>
          <p:sp>
            <p:nvSpPr>
              <p:cNvPr id="634" name="Text 361"/>
              <p:cNvSpPr txBox="1"/>
              <p:nvPr/>
            </p:nvSpPr>
            <p:spPr>
              <a:xfrm>
                <a:off x="38122" y="141940"/>
                <a:ext cx="205768"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RI</a:t>
                </a:r>
              </a:p>
            </p:txBody>
          </p:sp>
        </p:grpSp>
        <p:grpSp>
          <p:nvGrpSpPr>
            <p:cNvPr id="638" name="Maryland_L"/>
            <p:cNvGrpSpPr/>
            <p:nvPr/>
          </p:nvGrpSpPr>
          <p:grpSpPr>
            <a:xfrm>
              <a:off x="7543800" y="2696189"/>
              <a:ext cx="425215" cy="346415"/>
              <a:chOff x="-1" y="0"/>
              <a:chExt cx="425214" cy="346413"/>
            </a:xfrm>
          </p:grpSpPr>
          <p:sp>
            <p:nvSpPr>
              <p:cNvPr id="636" name="Text 363"/>
              <p:cNvSpPr txBox="1"/>
              <p:nvPr/>
            </p:nvSpPr>
            <p:spPr>
              <a:xfrm>
                <a:off x="-2" y="-1"/>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16.4%</a:t>
                </a:r>
              </a:p>
            </p:txBody>
          </p:sp>
          <p:sp>
            <p:nvSpPr>
              <p:cNvPr id="637" name="Text 364"/>
              <p:cNvSpPr txBox="1"/>
              <p:nvPr/>
            </p:nvSpPr>
            <p:spPr>
              <a:xfrm>
                <a:off x="33039" y="127977"/>
                <a:ext cx="262750"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MD</a:t>
                </a:r>
              </a:p>
            </p:txBody>
          </p:sp>
        </p:grpSp>
        <p:grpSp>
          <p:nvGrpSpPr>
            <p:cNvPr id="641" name="Virginia_L"/>
            <p:cNvGrpSpPr/>
            <p:nvPr/>
          </p:nvGrpSpPr>
          <p:grpSpPr>
            <a:xfrm>
              <a:off x="6857998" y="2763045"/>
              <a:ext cx="425215" cy="360377"/>
              <a:chOff x="-1" y="0"/>
              <a:chExt cx="425214" cy="360376"/>
            </a:xfrm>
          </p:grpSpPr>
          <p:sp>
            <p:nvSpPr>
              <p:cNvPr id="639" name="Text 366"/>
              <p:cNvSpPr txBox="1"/>
              <p:nvPr/>
            </p:nvSpPr>
            <p:spPr>
              <a:xfrm>
                <a:off x="-3" y="0"/>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17.1%</a:t>
                </a:r>
              </a:p>
            </p:txBody>
          </p:sp>
          <p:sp>
            <p:nvSpPr>
              <p:cNvPr id="640" name="Text 367"/>
              <p:cNvSpPr txBox="1"/>
              <p:nvPr/>
            </p:nvSpPr>
            <p:spPr>
              <a:xfrm>
                <a:off x="27956" y="141940"/>
                <a:ext cx="23908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VA</a:t>
                </a:r>
              </a:p>
            </p:txBody>
          </p:sp>
        </p:grpSp>
        <p:grpSp>
          <p:nvGrpSpPr>
            <p:cNvPr id="644" name="Texas_L"/>
            <p:cNvGrpSpPr/>
            <p:nvPr/>
          </p:nvGrpSpPr>
          <p:grpSpPr>
            <a:xfrm>
              <a:off x="3465510" y="4383147"/>
              <a:ext cx="532241" cy="474233"/>
              <a:chOff x="0" y="0"/>
              <a:chExt cx="532240" cy="474231"/>
            </a:xfrm>
          </p:grpSpPr>
          <p:sp>
            <p:nvSpPr>
              <p:cNvPr id="642" name="Text 369"/>
              <p:cNvSpPr txBox="1"/>
              <p:nvPr/>
            </p:nvSpPr>
            <p:spPr>
              <a:xfrm>
                <a:off x="-1" y="-2"/>
                <a:ext cx="532241" cy="2692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1200">
                    <a:solidFill>
                      <a:srgbClr val="2F2B20"/>
                    </a:solidFill>
                    <a:latin typeface="+mn-lt"/>
                    <a:ea typeface="+mn-ea"/>
                    <a:cs typeface="+mn-cs"/>
                    <a:sym typeface="Calibri"/>
                  </a:defRPr>
                </a:lvl1pPr>
              </a:lstStyle>
              <a:p>
                <a:pPr/>
                <a:r>
                  <a:t>17.2%</a:t>
                </a:r>
              </a:p>
            </p:txBody>
          </p:sp>
          <p:sp>
            <p:nvSpPr>
              <p:cNvPr id="643" name="Text 370"/>
              <p:cNvSpPr txBox="1"/>
              <p:nvPr/>
            </p:nvSpPr>
            <p:spPr>
              <a:xfrm>
                <a:off x="35507" y="204994"/>
                <a:ext cx="288907" cy="2692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1200">
                    <a:solidFill>
                      <a:srgbClr val="B1A089"/>
                    </a:solidFill>
                    <a:latin typeface="+mn-lt"/>
                    <a:ea typeface="+mn-ea"/>
                    <a:cs typeface="+mn-cs"/>
                    <a:sym typeface="Calibri"/>
                  </a:defRPr>
                </a:lvl1pPr>
              </a:lstStyle>
              <a:p>
                <a:pPr/>
                <a:r>
                  <a:t>TX</a:t>
                </a:r>
              </a:p>
            </p:txBody>
          </p:sp>
        </p:grpSp>
        <p:grpSp>
          <p:nvGrpSpPr>
            <p:cNvPr id="647" name="Pennsylvania_L"/>
            <p:cNvGrpSpPr/>
            <p:nvPr/>
          </p:nvGrpSpPr>
          <p:grpSpPr>
            <a:xfrm>
              <a:off x="6857998" y="2051166"/>
              <a:ext cx="425215" cy="360016"/>
              <a:chOff x="-1" y="0"/>
              <a:chExt cx="425214" cy="360014"/>
            </a:xfrm>
          </p:grpSpPr>
          <p:sp>
            <p:nvSpPr>
              <p:cNvPr id="645" name="Text 372"/>
              <p:cNvSpPr txBox="1"/>
              <p:nvPr/>
            </p:nvSpPr>
            <p:spPr>
              <a:xfrm>
                <a:off x="-3" y="0"/>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17.5%</a:t>
                </a:r>
              </a:p>
            </p:txBody>
          </p:sp>
          <p:sp>
            <p:nvSpPr>
              <p:cNvPr id="646" name="Text 373"/>
              <p:cNvSpPr txBox="1"/>
              <p:nvPr/>
            </p:nvSpPr>
            <p:spPr>
              <a:xfrm>
                <a:off x="27956" y="141578"/>
                <a:ext cx="235124"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PA</a:t>
                </a:r>
              </a:p>
            </p:txBody>
          </p:sp>
        </p:grpSp>
        <p:grpSp>
          <p:nvGrpSpPr>
            <p:cNvPr id="650" name="Ohio_L"/>
            <p:cNvGrpSpPr/>
            <p:nvPr/>
          </p:nvGrpSpPr>
          <p:grpSpPr>
            <a:xfrm>
              <a:off x="6213475" y="2303860"/>
              <a:ext cx="425215" cy="347216"/>
              <a:chOff x="-1" y="0"/>
              <a:chExt cx="425214" cy="347215"/>
            </a:xfrm>
          </p:grpSpPr>
          <p:sp>
            <p:nvSpPr>
              <p:cNvPr id="648" name="Text 375"/>
              <p:cNvSpPr txBox="1"/>
              <p:nvPr/>
            </p:nvSpPr>
            <p:spPr>
              <a:xfrm>
                <a:off x="-2" y="0"/>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18.1%</a:t>
                </a:r>
              </a:p>
            </p:txBody>
          </p:sp>
          <p:sp>
            <p:nvSpPr>
              <p:cNvPr id="649" name="Text 376"/>
              <p:cNvSpPr txBox="1"/>
              <p:nvPr/>
            </p:nvSpPr>
            <p:spPr>
              <a:xfrm>
                <a:off x="33039" y="128779"/>
                <a:ext cx="262639"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OH</a:t>
                </a:r>
              </a:p>
            </p:txBody>
          </p:sp>
        </p:grpSp>
        <p:grpSp>
          <p:nvGrpSpPr>
            <p:cNvPr id="653" name="Illinois_L"/>
            <p:cNvGrpSpPr/>
            <p:nvPr/>
          </p:nvGrpSpPr>
          <p:grpSpPr>
            <a:xfrm>
              <a:off x="5105400" y="2535616"/>
              <a:ext cx="425215" cy="346751"/>
              <a:chOff x="-1" y="0"/>
              <a:chExt cx="425214" cy="346749"/>
            </a:xfrm>
          </p:grpSpPr>
          <p:sp>
            <p:nvSpPr>
              <p:cNvPr id="651" name="Text 378"/>
              <p:cNvSpPr txBox="1"/>
              <p:nvPr/>
            </p:nvSpPr>
            <p:spPr>
              <a:xfrm>
                <a:off x="-2" y="-1"/>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18.3%</a:t>
                </a:r>
              </a:p>
            </p:txBody>
          </p:sp>
          <p:sp>
            <p:nvSpPr>
              <p:cNvPr id="652" name="Text 379"/>
              <p:cNvSpPr txBox="1"/>
              <p:nvPr/>
            </p:nvSpPr>
            <p:spPr>
              <a:xfrm>
                <a:off x="43205" y="128313"/>
                <a:ext cx="19912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IL</a:t>
                </a:r>
              </a:p>
            </p:txBody>
          </p:sp>
        </p:grpSp>
        <p:grpSp>
          <p:nvGrpSpPr>
            <p:cNvPr id="656" name="Michigan_L"/>
            <p:cNvGrpSpPr/>
            <p:nvPr/>
          </p:nvGrpSpPr>
          <p:grpSpPr>
            <a:xfrm>
              <a:off x="5827712" y="1761029"/>
              <a:ext cx="425215" cy="359781"/>
              <a:chOff x="-1" y="0"/>
              <a:chExt cx="425214" cy="359779"/>
            </a:xfrm>
          </p:grpSpPr>
          <p:sp>
            <p:nvSpPr>
              <p:cNvPr id="654" name="Text 381"/>
              <p:cNvSpPr txBox="1"/>
              <p:nvPr/>
            </p:nvSpPr>
            <p:spPr>
              <a:xfrm>
                <a:off x="-2" y="0"/>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18.9%</a:t>
                </a:r>
              </a:p>
            </p:txBody>
          </p:sp>
          <p:sp>
            <p:nvSpPr>
              <p:cNvPr id="655" name="Text 382"/>
              <p:cNvSpPr txBox="1"/>
              <p:nvPr/>
            </p:nvSpPr>
            <p:spPr>
              <a:xfrm>
                <a:off x="30497" y="141343"/>
                <a:ext cx="221115"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MI</a:t>
                </a:r>
              </a:p>
            </p:txBody>
          </p:sp>
        </p:grpSp>
        <p:grpSp>
          <p:nvGrpSpPr>
            <p:cNvPr id="659" name="Missouri_L"/>
            <p:cNvGrpSpPr/>
            <p:nvPr/>
          </p:nvGrpSpPr>
          <p:grpSpPr>
            <a:xfrm>
              <a:off x="4571997" y="2869427"/>
              <a:ext cx="425215" cy="358424"/>
              <a:chOff x="-1" y="-1"/>
              <a:chExt cx="425214" cy="358422"/>
            </a:xfrm>
          </p:grpSpPr>
          <p:sp>
            <p:nvSpPr>
              <p:cNvPr id="657" name="Text 384"/>
              <p:cNvSpPr txBox="1"/>
              <p:nvPr/>
            </p:nvSpPr>
            <p:spPr>
              <a:xfrm>
                <a:off x="-3" y="-2"/>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19.5%</a:t>
                </a:r>
              </a:p>
            </p:txBody>
          </p:sp>
          <p:sp>
            <p:nvSpPr>
              <p:cNvPr id="658" name="Text 385"/>
              <p:cNvSpPr txBox="1"/>
              <p:nvPr/>
            </p:nvSpPr>
            <p:spPr>
              <a:xfrm>
                <a:off x="35580" y="139984"/>
                <a:ext cx="269671"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MO</a:t>
                </a:r>
              </a:p>
            </p:txBody>
          </p:sp>
        </p:grpSp>
        <p:grpSp>
          <p:nvGrpSpPr>
            <p:cNvPr id="662" name="Wisconsin_L"/>
            <p:cNvGrpSpPr/>
            <p:nvPr/>
          </p:nvGrpSpPr>
          <p:grpSpPr>
            <a:xfrm>
              <a:off x="5029200" y="1588468"/>
              <a:ext cx="425215" cy="346751"/>
              <a:chOff x="-1" y="0"/>
              <a:chExt cx="425214" cy="346749"/>
            </a:xfrm>
          </p:grpSpPr>
          <p:sp>
            <p:nvSpPr>
              <p:cNvPr id="660" name="Text 387"/>
              <p:cNvSpPr txBox="1"/>
              <p:nvPr/>
            </p:nvSpPr>
            <p:spPr>
              <a:xfrm>
                <a:off x="-2" y="-1"/>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19.7%</a:t>
                </a:r>
              </a:p>
            </p:txBody>
          </p:sp>
          <p:sp>
            <p:nvSpPr>
              <p:cNvPr id="661" name="Text 388"/>
              <p:cNvSpPr txBox="1"/>
              <p:nvPr/>
            </p:nvSpPr>
            <p:spPr>
              <a:xfrm>
                <a:off x="22873" y="128313"/>
                <a:ext cx="23696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WI</a:t>
                </a:r>
              </a:p>
            </p:txBody>
          </p:sp>
        </p:grpSp>
        <p:grpSp>
          <p:nvGrpSpPr>
            <p:cNvPr id="665" name="Indiana_L"/>
            <p:cNvGrpSpPr/>
            <p:nvPr/>
          </p:nvGrpSpPr>
          <p:grpSpPr>
            <a:xfrm>
              <a:off x="5684837" y="2486369"/>
              <a:ext cx="425215" cy="360377"/>
              <a:chOff x="-1" y="0"/>
              <a:chExt cx="425214" cy="360376"/>
            </a:xfrm>
          </p:grpSpPr>
          <p:sp>
            <p:nvSpPr>
              <p:cNvPr id="663" name="Text 390"/>
              <p:cNvSpPr txBox="1"/>
              <p:nvPr/>
            </p:nvSpPr>
            <p:spPr>
              <a:xfrm>
                <a:off x="-2" y="0"/>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20.0%</a:t>
                </a:r>
              </a:p>
            </p:txBody>
          </p:sp>
          <p:sp>
            <p:nvSpPr>
              <p:cNvPr id="664" name="Text 391"/>
              <p:cNvSpPr txBox="1"/>
              <p:nvPr/>
            </p:nvSpPr>
            <p:spPr>
              <a:xfrm>
                <a:off x="38122" y="141940"/>
                <a:ext cx="212242"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IN</a:t>
                </a:r>
              </a:p>
            </p:txBody>
          </p:sp>
        </p:grpSp>
        <p:grpSp>
          <p:nvGrpSpPr>
            <p:cNvPr id="668" name="Minnesota_L"/>
            <p:cNvGrpSpPr/>
            <p:nvPr/>
          </p:nvGrpSpPr>
          <p:grpSpPr>
            <a:xfrm>
              <a:off x="4267199" y="1343363"/>
              <a:ext cx="425215" cy="346414"/>
              <a:chOff x="-1" y="0"/>
              <a:chExt cx="425214" cy="346413"/>
            </a:xfrm>
          </p:grpSpPr>
          <p:sp>
            <p:nvSpPr>
              <p:cNvPr id="666" name="Text 393"/>
              <p:cNvSpPr txBox="1"/>
              <p:nvPr/>
            </p:nvSpPr>
            <p:spPr>
              <a:xfrm>
                <a:off x="-2" y="-1"/>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20.2%</a:t>
                </a:r>
              </a:p>
            </p:txBody>
          </p:sp>
          <p:sp>
            <p:nvSpPr>
              <p:cNvPr id="667" name="Text 394"/>
              <p:cNvSpPr txBox="1"/>
              <p:nvPr/>
            </p:nvSpPr>
            <p:spPr>
              <a:xfrm>
                <a:off x="35580" y="127977"/>
                <a:ext cx="26559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MN</a:t>
                </a:r>
              </a:p>
            </p:txBody>
          </p:sp>
        </p:grpSp>
        <p:grpSp>
          <p:nvGrpSpPr>
            <p:cNvPr id="671" name="North_Carolina_L"/>
            <p:cNvGrpSpPr/>
            <p:nvPr/>
          </p:nvGrpSpPr>
          <p:grpSpPr>
            <a:xfrm>
              <a:off x="6796088" y="3242098"/>
              <a:ext cx="1612908" cy="449561"/>
              <a:chOff x="0" y="-1"/>
              <a:chExt cx="1612906" cy="449560"/>
            </a:xfrm>
          </p:grpSpPr>
          <p:sp>
            <p:nvSpPr>
              <p:cNvPr id="669" name="Text 396"/>
              <p:cNvSpPr txBox="1"/>
              <p:nvPr/>
            </p:nvSpPr>
            <p:spPr>
              <a:xfrm>
                <a:off x="-1" y="-2"/>
                <a:ext cx="491313" cy="2692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sz="1200">
                    <a:latin typeface="+mn-lt"/>
                    <a:ea typeface="+mn-ea"/>
                    <a:cs typeface="+mn-cs"/>
                    <a:sym typeface="Calibri"/>
                  </a:defRPr>
                </a:lvl1pPr>
              </a:lstStyle>
              <a:p>
                <a:pPr/>
                <a:r>
                  <a:t>20.3%</a:t>
                </a:r>
              </a:p>
            </p:txBody>
          </p:sp>
          <p:sp>
            <p:nvSpPr>
              <p:cNvPr id="670" name="Text 397"/>
              <p:cNvSpPr txBox="1"/>
              <p:nvPr/>
            </p:nvSpPr>
            <p:spPr>
              <a:xfrm>
                <a:off x="12699" y="180323"/>
                <a:ext cx="1600207" cy="2692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defRPr sz="1200">
                    <a:solidFill>
                      <a:srgbClr val="2F2B20"/>
                    </a:solidFill>
                    <a:latin typeface="+mn-lt"/>
                    <a:ea typeface="+mn-ea"/>
                    <a:cs typeface="+mn-cs"/>
                    <a:sym typeface="Calibri"/>
                  </a:defRPr>
                </a:lvl1pPr>
              </a:lstStyle>
              <a:p>
                <a:pPr/>
                <a:r>
                  <a:t>NC</a:t>
                </a:r>
              </a:p>
            </p:txBody>
          </p:sp>
        </p:grpSp>
        <p:grpSp>
          <p:nvGrpSpPr>
            <p:cNvPr id="674" name="Kentucky_L"/>
            <p:cNvGrpSpPr/>
            <p:nvPr/>
          </p:nvGrpSpPr>
          <p:grpSpPr>
            <a:xfrm>
              <a:off x="6010275" y="2961663"/>
              <a:ext cx="425215" cy="346751"/>
              <a:chOff x="-1" y="0"/>
              <a:chExt cx="425214" cy="346749"/>
            </a:xfrm>
          </p:grpSpPr>
          <p:sp>
            <p:nvSpPr>
              <p:cNvPr id="672" name="Text 399"/>
              <p:cNvSpPr txBox="1"/>
              <p:nvPr/>
            </p:nvSpPr>
            <p:spPr>
              <a:xfrm>
                <a:off x="-2" y="-1"/>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20.7%</a:t>
                </a:r>
              </a:p>
            </p:txBody>
          </p:sp>
          <p:sp>
            <p:nvSpPr>
              <p:cNvPr id="673" name="Text 400"/>
              <p:cNvSpPr txBox="1"/>
              <p:nvPr/>
            </p:nvSpPr>
            <p:spPr>
              <a:xfrm>
                <a:off x="38122" y="128313"/>
                <a:ext cx="244779"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KY</a:t>
                </a:r>
              </a:p>
            </p:txBody>
          </p:sp>
        </p:grpSp>
        <p:grpSp>
          <p:nvGrpSpPr>
            <p:cNvPr id="677" name="Kansas_L"/>
            <p:cNvGrpSpPr/>
            <p:nvPr/>
          </p:nvGrpSpPr>
          <p:grpSpPr>
            <a:xfrm>
              <a:off x="3797298" y="2823601"/>
              <a:ext cx="425215" cy="358421"/>
              <a:chOff x="-1" y="0"/>
              <a:chExt cx="425214" cy="358420"/>
            </a:xfrm>
          </p:grpSpPr>
          <p:sp>
            <p:nvSpPr>
              <p:cNvPr id="675" name="Text 402"/>
              <p:cNvSpPr txBox="1"/>
              <p:nvPr/>
            </p:nvSpPr>
            <p:spPr>
              <a:xfrm>
                <a:off x="-2" y="0"/>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20.8%</a:t>
                </a:r>
              </a:p>
            </p:txBody>
          </p:sp>
          <p:sp>
            <p:nvSpPr>
              <p:cNvPr id="676" name="Text 403"/>
              <p:cNvSpPr txBox="1"/>
              <p:nvPr/>
            </p:nvSpPr>
            <p:spPr>
              <a:xfrm>
                <a:off x="38122" y="139984"/>
                <a:ext cx="233115"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KS</a:t>
                </a:r>
              </a:p>
            </p:txBody>
          </p:sp>
        </p:grpSp>
        <p:grpSp>
          <p:nvGrpSpPr>
            <p:cNvPr id="680" name="Oklahoma_L"/>
            <p:cNvGrpSpPr/>
            <p:nvPr/>
          </p:nvGrpSpPr>
          <p:grpSpPr>
            <a:xfrm>
              <a:off x="3938585" y="3514789"/>
              <a:ext cx="425215" cy="343807"/>
              <a:chOff x="-1" y="0"/>
              <a:chExt cx="425214" cy="343805"/>
            </a:xfrm>
          </p:grpSpPr>
          <p:sp>
            <p:nvSpPr>
              <p:cNvPr id="678" name="Text 405"/>
              <p:cNvSpPr txBox="1"/>
              <p:nvPr/>
            </p:nvSpPr>
            <p:spPr>
              <a:xfrm>
                <a:off x="-2" y="-1"/>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20.8%</a:t>
                </a:r>
              </a:p>
            </p:txBody>
          </p:sp>
          <p:sp>
            <p:nvSpPr>
              <p:cNvPr id="679" name="Text 406"/>
              <p:cNvSpPr txBox="1"/>
              <p:nvPr/>
            </p:nvSpPr>
            <p:spPr>
              <a:xfrm>
                <a:off x="30497" y="125368"/>
                <a:ext cx="255048"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OK</a:t>
                </a:r>
              </a:p>
            </p:txBody>
          </p:sp>
        </p:grpSp>
        <p:grpSp>
          <p:nvGrpSpPr>
            <p:cNvPr id="683" name="Nebraska_L"/>
            <p:cNvGrpSpPr/>
            <p:nvPr/>
          </p:nvGrpSpPr>
          <p:grpSpPr>
            <a:xfrm>
              <a:off x="3614735" y="2163309"/>
              <a:ext cx="425215" cy="358424"/>
              <a:chOff x="-1" y="-1"/>
              <a:chExt cx="425214" cy="358422"/>
            </a:xfrm>
          </p:grpSpPr>
          <p:sp>
            <p:nvSpPr>
              <p:cNvPr id="681" name="Text 408"/>
              <p:cNvSpPr txBox="1"/>
              <p:nvPr/>
            </p:nvSpPr>
            <p:spPr>
              <a:xfrm>
                <a:off x="-2" y="-2"/>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20.9%</a:t>
                </a:r>
              </a:p>
            </p:txBody>
          </p:sp>
          <p:sp>
            <p:nvSpPr>
              <p:cNvPr id="682" name="Text 409"/>
              <p:cNvSpPr txBox="1"/>
              <p:nvPr/>
            </p:nvSpPr>
            <p:spPr>
              <a:xfrm>
                <a:off x="30497" y="139984"/>
                <a:ext cx="245449"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NE</a:t>
                </a:r>
              </a:p>
            </p:txBody>
          </p:sp>
        </p:grpSp>
        <p:grpSp>
          <p:nvGrpSpPr>
            <p:cNvPr id="686" name="Georgia_L"/>
            <p:cNvGrpSpPr/>
            <p:nvPr/>
          </p:nvGrpSpPr>
          <p:grpSpPr>
            <a:xfrm>
              <a:off x="6167437" y="4002783"/>
              <a:ext cx="583594" cy="295820"/>
              <a:chOff x="-1" y="0"/>
              <a:chExt cx="583593" cy="295818"/>
            </a:xfrm>
          </p:grpSpPr>
          <p:sp>
            <p:nvSpPr>
              <p:cNvPr id="684" name="Text 411"/>
              <p:cNvSpPr txBox="1"/>
              <p:nvPr/>
            </p:nvSpPr>
            <p:spPr>
              <a:xfrm>
                <a:off x="-2" y="0"/>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latin typeface="+mn-lt"/>
                    <a:ea typeface="+mn-ea"/>
                    <a:cs typeface="+mn-cs"/>
                    <a:sym typeface="Calibri"/>
                  </a:defRPr>
                </a:lvl1pPr>
              </a:lstStyle>
              <a:p>
                <a:pPr/>
                <a:r>
                  <a:t>21.3%</a:t>
                </a:r>
              </a:p>
            </p:txBody>
          </p:sp>
          <p:sp>
            <p:nvSpPr>
              <p:cNvPr id="685" name="Text 412"/>
              <p:cNvSpPr txBox="1"/>
              <p:nvPr/>
            </p:nvSpPr>
            <p:spPr>
              <a:xfrm>
                <a:off x="116717" y="51982"/>
                <a:ext cx="466876" cy="2438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lvl1pPr>
                  <a:defRPr b="1" sz="1100">
                    <a:solidFill>
                      <a:srgbClr val="2F2B20"/>
                    </a:solidFill>
                    <a:latin typeface="+mn-lt"/>
                    <a:ea typeface="+mn-ea"/>
                    <a:cs typeface="+mn-cs"/>
                    <a:sym typeface="Calibri"/>
                  </a:defRPr>
                </a:lvl1pPr>
              </a:lstStyle>
              <a:p>
                <a:pPr/>
                <a:r>
                  <a:t>GA</a:t>
                </a:r>
              </a:p>
            </p:txBody>
          </p:sp>
        </p:grpSp>
        <p:grpSp>
          <p:nvGrpSpPr>
            <p:cNvPr id="689" name="South_Carolina_L"/>
            <p:cNvGrpSpPr/>
            <p:nvPr/>
          </p:nvGrpSpPr>
          <p:grpSpPr>
            <a:xfrm>
              <a:off x="6689725" y="3687470"/>
              <a:ext cx="425215" cy="346415"/>
              <a:chOff x="-1" y="0"/>
              <a:chExt cx="425214" cy="346413"/>
            </a:xfrm>
          </p:grpSpPr>
          <p:sp>
            <p:nvSpPr>
              <p:cNvPr id="687" name="Text 414"/>
              <p:cNvSpPr txBox="1"/>
              <p:nvPr/>
            </p:nvSpPr>
            <p:spPr>
              <a:xfrm>
                <a:off x="-2" y="-1"/>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21.8%</a:t>
                </a:r>
              </a:p>
            </p:txBody>
          </p:sp>
          <p:sp>
            <p:nvSpPr>
              <p:cNvPr id="688" name="Text 415"/>
              <p:cNvSpPr txBox="1"/>
              <p:nvPr/>
            </p:nvSpPr>
            <p:spPr>
              <a:xfrm>
                <a:off x="27956" y="127977"/>
                <a:ext cx="232501"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SC</a:t>
                </a:r>
              </a:p>
            </p:txBody>
          </p:sp>
        </p:grpSp>
        <p:grpSp>
          <p:nvGrpSpPr>
            <p:cNvPr id="692" name="Tennessee_L"/>
            <p:cNvGrpSpPr/>
            <p:nvPr/>
          </p:nvGrpSpPr>
          <p:grpSpPr>
            <a:xfrm>
              <a:off x="5714997" y="3363148"/>
              <a:ext cx="425215" cy="343257"/>
              <a:chOff x="-1" y="0"/>
              <a:chExt cx="425214" cy="343255"/>
            </a:xfrm>
          </p:grpSpPr>
          <p:sp>
            <p:nvSpPr>
              <p:cNvPr id="690" name="Text 417"/>
              <p:cNvSpPr txBox="1"/>
              <p:nvPr/>
            </p:nvSpPr>
            <p:spPr>
              <a:xfrm>
                <a:off x="-3" y="0"/>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22.2%</a:t>
                </a:r>
              </a:p>
            </p:txBody>
          </p:sp>
          <p:sp>
            <p:nvSpPr>
              <p:cNvPr id="691" name="Text 418"/>
              <p:cNvSpPr txBox="1"/>
              <p:nvPr/>
            </p:nvSpPr>
            <p:spPr>
              <a:xfrm>
                <a:off x="27956" y="124819"/>
                <a:ext cx="250360"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TN</a:t>
                </a:r>
              </a:p>
            </p:txBody>
          </p:sp>
        </p:grpSp>
        <p:grpSp>
          <p:nvGrpSpPr>
            <p:cNvPr id="695" name="Iowa_L"/>
            <p:cNvGrpSpPr/>
            <p:nvPr/>
          </p:nvGrpSpPr>
          <p:grpSpPr>
            <a:xfrm>
              <a:off x="4419599" y="2085236"/>
              <a:ext cx="425215" cy="344835"/>
              <a:chOff x="-1" y="0"/>
              <a:chExt cx="425214" cy="344833"/>
            </a:xfrm>
          </p:grpSpPr>
          <p:sp>
            <p:nvSpPr>
              <p:cNvPr id="693" name="Text 420"/>
              <p:cNvSpPr txBox="1"/>
              <p:nvPr/>
            </p:nvSpPr>
            <p:spPr>
              <a:xfrm>
                <a:off x="-2" y="0"/>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22.2%</a:t>
                </a:r>
              </a:p>
            </p:txBody>
          </p:sp>
          <p:sp>
            <p:nvSpPr>
              <p:cNvPr id="694" name="Text 421"/>
              <p:cNvSpPr txBox="1"/>
              <p:nvPr/>
            </p:nvSpPr>
            <p:spPr>
              <a:xfrm>
                <a:off x="35580" y="126397"/>
                <a:ext cx="208335"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IA</a:t>
                </a:r>
              </a:p>
            </p:txBody>
          </p:sp>
        </p:grpSp>
        <p:grpSp>
          <p:nvGrpSpPr>
            <p:cNvPr id="698" name="South_Dakota_L"/>
            <p:cNvGrpSpPr/>
            <p:nvPr/>
          </p:nvGrpSpPr>
          <p:grpSpPr>
            <a:xfrm>
              <a:off x="3552823" y="1579290"/>
              <a:ext cx="425215" cy="360016"/>
              <a:chOff x="-1" y="0"/>
              <a:chExt cx="425214" cy="360014"/>
            </a:xfrm>
          </p:grpSpPr>
          <p:sp>
            <p:nvSpPr>
              <p:cNvPr id="696" name="Text 423"/>
              <p:cNvSpPr txBox="1"/>
              <p:nvPr/>
            </p:nvSpPr>
            <p:spPr>
              <a:xfrm>
                <a:off x="-2" y="0"/>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23.5%</a:t>
                </a:r>
              </a:p>
            </p:txBody>
          </p:sp>
          <p:sp>
            <p:nvSpPr>
              <p:cNvPr id="697" name="Text 424"/>
              <p:cNvSpPr txBox="1"/>
              <p:nvPr/>
            </p:nvSpPr>
            <p:spPr>
              <a:xfrm>
                <a:off x="30497" y="141578"/>
                <a:ext cx="236017"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SD</a:t>
                </a:r>
              </a:p>
            </p:txBody>
          </p:sp>
        </p:grpSp>
        <p:grpSp>
          <p:nvGrpSpPr>
            <p:cNvPr id="701" name="Arkansas_L"/>
            <p:cNvGrpSpPr/>
            <p:nvPr/>
          </p:nvGrpSpPr>
          <p:grpSpPr>
            <a:xfrm>
              <a:off x="4648197" y="3640046"/>
              <a:ext cx="425215" cy="358424"/>
              <a:chOff x="-1" y="-1"/>
              <a:chExt cx="425214" cy="358422"/>
            </a:xfrm>
          </p:grpSpPr>
          <p:sp>
            <p:nvSpPr>
              <p:cNvPr id="699" name="Text 426"/>
              <p:cNvSpPr txBox="1"/>
              <p:nvPr/>
            </p:nvSpPr>
            <p:spPr>
              <a:xfrm>
                <a:off x="-3" y="-2"/>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24.7%</a:t>
                </a:r>
              </a:p>
            </p:txBody>
          </p:sp>
          <p:sp>
            <p:nvSpPr>
              <p:cNvPr id="700" name="Text 427"/>
              <p:cNvSpPr txBox="1"/>
              <p:nvPr/>
            </p:nvSpPr>
            <p:spPr>
              <a:xfrm>
                <a:off x="30497" y="139984"/>
                <a:ext cx="246342"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AR</a:t>
                </a:r>
              </a:p>
            </p:txBody>
          </p:sp>
        </p:grpSp>
        <p:grpSp>
          <p:nvGrpSpPr>
            <p:cNvPr id="704" name="Mississippi_L"/>
            <p:cNvGrpSpPr/>
            <p:nvPr/>
          </p:nvGrpSpPr>
          <p:grpSpPr>
            <a:xfrm>
              <a:off x="5181597" y="4091450"/>
              <a:ext cx="425215" cy="346415"/>
              <a:chOff x="-1" y="0"/>
              <a:chExt cx="425214" cy="346413"/>
            </a:xfrm>
          </p:grpSpPr>
          <p:sp>
            <p:nvSpPr>
              <p:cNvPr id="702" name="Text 429"/>
              <p:cNvSpPr txBox="1"/>
              <p:nvPr/>
            </p:nvSpPr>
            <p:spPr>
              <a:xfrm>
                <a:off x="-3" y="-1"/>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25.2%</a:t>
                </a:r>
              </a:p>
            </p:txBody>
          </p:sp>
          <p:sp>
            <p:nvSpPr>
              <p:cNvPr id="703" name="Text 430"/>
              <p:cNvSpPr txBox="1"/>
              <p:nvPr/>
            </p:nvSpPr>
            <p:spPr>
              <a:xfrm>
                <a:off x="33039" y="127977"/>
                <a:ext cx="247737"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MS</a:t>
                </a:r>
              </a:p>
            </p:txBody>
          </p:sp>
        </p:grpSp>
        <p:grpSp>
          <p:nvGrpSpPr>
            <p:cNvPr id="707" name="North_Dakota_L"/>
            <p:cNvGrpSpPr/>
            <p:nvPr/>
          </p:nvGrpSpPr>
          <p:grpSpPr>
            <a:xfrm>
              <a:off x="3573460" y="885174"/>
              <a:ext cx="425215" cy="344835"/>
              <a:chOff x="-1" y="0"/>
              <a:chExt cx="425214" cy="344834"/>
            </a:xfrm>
          </p:grpSpPr>
          <p:sp>
            <p:nvSpPr>
              <p:cNvPr id="705" name="Text 432"/>
              <p:cNvSpPr txBox="1"/>
              <p:nvPr/>
            </p:nvSpPr>
            <p:spPr>
              <a:xfrm>
                <a:off x="-2" y="-2"/>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25.2%</a:t>
                </a:r>
              </a:p>
            </p:txBody>
          </p:sp>
          <p:sp>
            <p:nvSpPr>
              <p:cNvPr id="706" name="Text 433"/>
              <p:cNvSpPr txBox="1"/>
              <p:nvPr/>
            </p:nvSpPr>
            <p:spPr>
              <a:xfrm>
                <a:off x="30497" y="126397"/>
                <a:ext cx="25387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ND</a:t>
                </a:r>
              </a:p>
            </p:txBody>
          </p:sp>
        </p:grpSp>
        <p:grpSp>
          <p:nvGrpSpPr>
            <p:cNvPr id="710" name="Louisiana_L"/>
            <p:cNvGrpSpPr/>
            <p:nvPr/>
          </p:nvGrpSpPr>
          <p:grpSpPr>
            <a:xfrm>
              <a:off x="4648197" y="4324651"/>
              <a:ext cx="425215" cy="360378"/>
              <a:chOff x="-1" y="0"/>
              <a:chExt cx="425214" cy="360376"/>
            </a:xfrm>
          </p:grpSpPr>
          <p:sp>
            <p:nvSpPr>
              <p:cNvPr id="708" name="Text 435"/>
              <p:cNvSpPr txBox="1"/>
              <p:nvPr/>
            </p:nvSpPr>
            <p:spPr>
              <a:xfrm>
                <a:off x="-3" y="0"/>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25.8%</a:t>
                </a:r>
              </a:p>
            </p:txBody>
          </p:sp>
          <p:sp>
            <p:nvSpPr>
              <p:cNvPr id="709" name="Text 436"/>
              <p:cNvSpPr txBox="1"/>
              <p:nvPr/>
            </p:nvSpPr>
            <p:spPr>
              <a:xfrm>
                <a:off x="35580" y="141940"/>
                <a:ext cx="239700"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LA</a:t>
                </a:r>
              </a:p>
            </p:txBody>
          </p:sp>
        </p:grpSp>
        <p:grpSp>
          <p:nvGrpSpPr>
            <p:cNvPr id="713" name="Alabama_L"/>
            <p:cNvGrpSpPr/>
            <p:nvPr/>
          </p:nvGrpSpPr>
          <p:grpSpPr>
            <a:xfrm>
              <a:off x="5638800" y="4058182"/>
              <a:ext cx="425215" cy="346751"/>
              <a:chOff x="-1" y="0"/>
              <a:chExt cx="425214" cy="346749"/>
            </a:xfrm>
          </p:grpSpPr>
          <p:sp>
            <p:nvSpPr>
              <p:cNvPr id="711" name="Text 438"/>
              <p:cNvSpPr txBox="1"/>
              <p:nvPr/>
            </p:nvSpPr>
            <p:spPr>
              <a:xfrm>
                <a:off x="-2" y="-1"/>
                <a:ext cx="42521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25.9%</a:t>
                </a:r>
              </a:p>
            </p:txBody>
          </p:sp>
          <p:sp>
            <p:nvSpPr>
              <p:cNvPr id="712" name="Text 439"/>
              <p:cNvSpPr txBox="1"/>
              <p:nvPr/>
            </p:nvSpPr>
            <p:spPr>
              <a:xfrm>
                <a:off x="35580" y="128313"/>
                <a:ext cx="239700"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900">
                    <a:solidFill>
                      <a:srgbClr val="2F2B20"/>
                    </a:solidFill>
                    <a:latin typeface="+mn-lt"/>
                    <a:ea typeface="+mn-ea"/>
                    <a:cs typeface="+mn-cs"/>
                    <a:sym typeface="Calibri"/>
                  </a:defRPr>
                </a:lvl1pPr>
              </a:lstStyle>
              <a:p>
                <a:pPr/>
                <a:r>
                  <a:t>AL</a:t>
                </a:r>
              </a:p>
            </p:txBody>
          </p:sp>
        </p:grpSp>
        <p:grpSp>
          <p:nvGrpSpPr>
            <p:cNvPr id="723" name="Group 251"/>
            <p:cNvGrpSpPr/>
            <p:nvPr/>
          </p:nvGrpSpPr>
          <p:grpSpPr>
            <a:xfrm>
              <a:off x="7339011" y="4075396"/>
              <a:ext cx="1604971" cy="734981"/>
              <a:chOff x="-1" y="-1"/>
              <a:chExt cx="1604970" cy="734979"/>
            </a:xfrm>
          </p:grpSpPr>
          <p:sp>
            <p:nvSpPr>
              <p:cNvPr id="714" name="Rectangle 252"/>
              <p:cNvSpPr/>
              <p:nvPr/>
            </p:nvSpPr>
            <p:spPr>
              <a:xfrm>
                <a:off x="-2" y="-2"/>
                <a:ext cx="1604972" cy="734981"/>
              </a:xfrm>
              <a:prstGeom prst="rect">
                <a:avLst/>
              </a:prstGeom>
              <a:noFill/>
              <a:ln w="3175" cap="flat">
                <a:solidFill>
                  <a:srgbClr val="000000"/>
                </a:solidFill>
                <a:prstDash val="solid"/>
                <a:miter lim="800000"/>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15" name="Rectangle 253"/>
              <p:cNvSpPr/>
              <p:nvPr/>
            </p:nvSpPr>
            <p:spPr>
              <a:xfrm>
                <a:off x="46039" y="42436"/>
                <a:ext cx="88904" cy="95058"/>
              </a:xfrm>
              <a:prstGeom prst="rect">
                <a:avLst/>
              </a:prstGeom>
              <a:solidFill>
                <a:srgbClr val="FFFFFF"/>
              </a:solidFill>
              <a:ln w="3175" cap="flat">
                <a:solidFill>
                  <a:srgbClr val="000000"/>
                </a:solidFill>
                <a:prstDash val="solid"/>
                <a:miter lim="800000"/>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16" name="Text 443"/>
              <p:cNvSpPr txBox="1"/>
              <p:nvPr/>
            </p:nvSpPr>
            <p:spPr>
              <a:xfrm>
                <a:off x="182564" y="11705"/>
                <a:ext cx="690625" cy="2057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700">
                    <a:solidFill>
                      <a:srgbClr val="2F2B20"/>
                    </a:solidFill>
                    <a:latin typeface="+mn-lt"/>
                    <a:ea typeface="+mn-ea"/>
                    <a:cs typeface="+mn-cs"/>
                    <a:sym typeface="Calibri"/>
                  </a:defRPr>
                </a:lvl1pPr>
              </a:lstStyle>
              <a:p>
                <a:pPr/>
                <a:r>
                  <a:t>0.0% to 13.2%</a:t>
                </a:r>
              </a:p>
            </p:txBody>
          </p:sp>
          <p:sp>
            <p:nvSpPr>
              <p:cNvPr id="717" name="Rectangle 255"/>
              <p:cNvSpPr/>
              <p:nvPr/>
            </p:nvSpPr>
            <p:spPr>
              <a:xfrm>
                <a:off x="46039" y="217268"/>
                <a:ext cx="88904" cy="95058"/>
              </a:xfrm>
              <a:prstGeom prst="rect">
                <a:avLst/>
              </a:prstGeom>
              <a:solidFill>
                <a:srgbClr val="FFFF99"/>
              </a:solidFill>
              <a:ln w="3175" cap="flat">
                <a:solidFill>
                  <a:srgbClr val="000000"/>
                </a:solidFill>
                <a:prstDash val="solid"/>
                <a:miter lim="800000"/>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18" name="Text 445"/>
              <p:cNvSpPr txBox="1"/>
              <p:nvPr/>
            </p:nvSpPr>
            <p:spPr>
              <a:xfrm>
                <a:off x="182564" y="174656"/>
                <a:ext cx="742715" cy="2057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700">
                    <a:solidFill>
                      <a:srgbClr val="2F2B20"/>
                    </a:solidFill>
                    <a:latin typeface="+mn-lt"/>
                    <a:ea typeface="+mn-ea"/>
                    <a:cs typeface="+mn-cs"/>
                    <a:sym typeface="Calibri"/>
                  </a:defRPr>
                </a:lvl1pPr>
              </a:lstStyle>
              <a:p>
                <a:pPr/>
                <a:r>
                  <a:t>13.2% to 17.1%</a:t>
                </a:r>
              </a:p>
            </p:txBody>
          </p:sp>
          <p:sp>
            <p:nvSpPr>
              <p:cNvPr id="719" name="Rectangle 257"/>
              <p:cNvSpPr/>
              <p:nvPr/>
            </p:nvSpPr>
            <p:spPr>
              <a:xfrm>
                <a:off x="46039" y="390403"/>
                <a:ext cx="88904" cy="95058"/>
              </a:xfrm>
              <a:prstGeom prst="rect">
                <a:avLst/>
              </a:prstGeom>
              <a:solidFill>
                <a:srgbClr val="FFFF4F"/>
              </a:solidFill>
              <a:ln w="3175" cap="flat">
                <a:solidFill>
                  <a:srgbClr val="000000"/>
                </a:solidFill>
                <a:prstDash val="solid"/>
                <a:miter lim="800000"/>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20" name="Text 447"/>
              <p:cNvSpPr txBox="1"/>
              <p:nvPr/>
            </p:nvSpPr>
            <p:spPr>
              <a:xfrm>
                <a:off x="182564" y="337606"/>
                <a:ext cx="742715" cy="2057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700">
                    <a:solidFill>
                      <a:srgbClr val="2F2B20"/>
                    </a:solidFill>
                    <a:latin typeface="+mn-lt"/>
                    <a:ea typeface="+mn-ea"/>
                    <a:cs typeface="+mn-cs"/>
                    <a:sym typeface="Calibri"/>
                  </a:defRPr>
                </a:lvl1pPr>
              </a:lstStyle>
              <a:p>
                <a:pPr/>
                <a:r>
                  <a:t>17.1% to 20.8%</a:t>
                </a:r>
              </a:p>
            </p:txBody>
          </p:sp>
          <p:sp>
            <p:nvSpPr>
              <p:cNvPr id="721" name="Rectangle 259"/>
              <p:cNvSpPr/>
              <p:nvPr/>
            </p:nvSpPr>
            <p:spPr>
              <a:xfrm>
                <a:off x="46039" y="563538"/>
                <a:ext cx="88904" cy="95058"/>
              </a:xfrm>
              <a:prstGeom prst="rect">
                <a:avLst/>
              </a:prstGeom>
              <a:solidFill>
                <a:srgbClr val="FCCD04"/>
              </a:solidFill>
              <a:ln w="3175" cap="flat">
                <a:solidFill>
                  <a:srgbClr val="000000"/>
                </a:solidFill>
                <a:prstDash val="solid"/>
                <a:miter lim="800000"/>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22" name="Text 449"/>
              <p:cNvSpPr txBox="1"/>
              <p:nvPr/>
            </p:nvSpPr>
            <p:spPr>
              <a:xfrm>
                <a:off x="182564" y="515833"/>
                <a:ext cx="742715" cy="2057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700">
                    <a:solidFill>
                      <a:srgbClr val="2F2B20"/>
                    </a:solidFill>
                    <a:latin typeface="+mn-lt"/>
                    <a:ea typeface="+mn-ea"/>
                    <a:cs typeface="+mn-cs"/>
                    <a:sym typeface="Calibri"/>
                  </a:defRPr>
                </a:lvl1pPr>
              </a:lstStyle>
              <a:p>
                <a:pPr/>
                <a:r>
                  <a:t>20.8% to 25.9%</a:t>
                </a:r>
              </a:p>
            </p:txBody>
          </p:sp>
        </p:grpSp>
      </p:gr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6" name="–Johnny Appleseed"/>
          <p:cNvSpPr txBox="1"/>
          <p:nvPr>
            <p:ph type="body" sz="quarter" idx="1"/>
          </p:nvPr>
        </p:nvSpPr>
        <p:spPr>
          <a:xfrm>
            <a:off x="357187" y="4161232"/>
            <a:ext cx="8429626" cy="381005"/>
          </a:xfrm>
          <a:prstGeom prst="rect">
            <a:avLst/>
          </a:prstGeom>
        </p:spPr>
        <p:txBody>
          <a:bodyPr/>
          <a:lstStyle/>
          <a:p>
            <a:pPr/>
            <a:r>
              <a:t>–Johnny Appleseed</a:t>
            </a:r>
          </a:p>
        </p:txBody>
      </p:sp>
      <p:sp>
        <p:nvSpPr>
          <p:cNvPr id="727" name="“Type a quote here.”"/>
          <p:cNvSpPr txBox="1"/>
          <p:nvPr>
            <p:ph type="body" idx="13"/>
          </p:nvPr>
        </p:nvSpPr>
        <p:spPr>
          <a:prstGeom prst="rect">
            <a:avLst/>
          </a:prstGeom>
          <a:extLst>
            <a:ext uri="{C572A759-6A51-4108-AA02-DFA0A04FC94B}">
              <ma14:wrappingTextBoxFlag xmlns:ma14="http://schemas.microsoft.com/office/mac/drawingml/2011/main" val="1"/>
            </a:ext>
          </a:extLst>
        </p:spPr>
        <p:txBody>
          <a:bodyPr/>
          <a:lstStyle>
            <a:lvl1pPr>
              <a:lnSpc>
                <a:spcPct val="120000"/>
              </a:lnSpc>
              <a:defRPr i="0" sz="2200">
                <a:solidFill>
                  <a:srgbClr val="606060"/>
                </a:solidFill>
              </a:defRPr>
            </a:lvl1pPr>
          </a:lstStyle>
          <a:p>
            <a:pPr/>
            <a:r>
              <a:t>“Type a quote here.” </a:t>
            </a:r>
          </a:p>
        </p:txBody>
      </p:sp>
      <p:grpSp>
        <p:nvGrpSpPr>
          <p:cNvPr id="972" name="Group 2"/>
          <p:cNvGrpSpPr/>
          <p:nvPr/>
        </p:nvGrpSpPr>
        <p:grpSpPr>
          <a:xfrm>
            <a:off x="291974" y="311007"/>
            <a:ext cx="8679061" cy="6038002"/>
            <a:chOff x="-1" y="0"/>
            <a:chExt cx="8679060" cy="6038001"/>
          </a:xfrm>
        </p:grpSpPr>
        <p:sp>
          <p:nvSpPr>
            <p:cNvPr id="728" name="Alabama"/>
            <p:cNvSpPr/>
            <p:nvPr/>
          </p:nvSpPr>
          <p:spPr>
            <a:xfrm>
              <a:off x="5656664" y="3920301"/>
              <a:ext cx="624164" cy="98536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8590" y="8079"/>
                  </a:moveTo>
                  <a:lnTo>
                    <a:pt x="18590" y="8025"/>
                  </a:lnTo>
                  <a:lnTo>
                    <a:pt x="17971" y="6705"/>
                  </a:lnTo>
                  <a:lnTo>
                    <a:pt x="17882" y="6431"/>
                  </a:lnTo>
                  <a:lnTo>
                    <a:pt x="17528" y="5716"/>
                  </a:lnTo>
                  <a:lnTo>
                    <a:pt x="17085" y="4672"/>
                  </a:lnTo>
                  <a:lnTo>
                    <a:pt x="16908" y="4397"/>
                  </a:lnTo>
                  <a:lnTo>
                    <a:pt x="16731" y="3902"/>
                  </a:lnTo>
                  <a:lnTo>
                    <a:pt x="16288" y="3132"/>
                  </a:lnTo>
                  <a:lnTo>
                    <a:pt x="15757" y="1759"/>
                  </a:lnTo>
                  <a:lnTo>
                    <a:pt x="15669" y="1594"/>
                  </a:lnTo>
                  <a:lnTo>
                    <a:pt x="15226" y="605"/>
                  </a:lnTo>
                  <a:lnTo>
                    <a:pt x="14961" y="0"/>
                  </a:lnTo>
                  <a:lnTo>
                    <a:pt x="13545" y="109"/>
                  </a:lnTo>
                  <a:lnTo>
                    <a:pt x="10888" y="220"/>
                  </a:lnTo>
                  <a:lnTo>
                    <a:pt x="8233" y="385"/>
                  </a:lnTo>
                  <a:lnTo>
                    <a:pt x="7967" y="385"/>
                  </a:lnTo>
                  <a:lnTo>
                    <a:pt x="5755" y="494"/>
                  </a:lnTo>
                  <a:lnTo>
                    <a:pt x="5665" y="494"/>
                  </a:lnTo>
                  <a:lnTo>
                    <a:pt x="3453" y="605"/>
                  </a:lnTo>
                  <a:lnTo>
                    <a:pt x="1239" y="715"/>
                  </a:lnTo>
                  <a:lnTo>
                    <a:pt x="88" y="770"/>
                  </a:lnTo>
                  <a:lnTo>
                    <a:pt x="0" y="824"/>
                  </a:lnTo>
                  <a:lnTo>
                    <a:pt x="265" y="1044"/>
                  </a:lnTo>
                  <a:lnTo>
                    <a:pt x="443" y="1154"/>
                  </a:lnTo>
                  <a:lnTo>
                    <a:pt x="620" y="1264"/>
                  </a:lnTo>
                  <a:lnTo>
                    <a:pt x="531" y="2638"/>
                  </a:lnTo>
                  <a:lnTo>
                    <a:pt x="531" y="4946"/>
                  </a:lnTo>
                  <a:lnTo>
                    <a:pt x="443" y="6376"/>
                  </a:lnTo>
                  <a:lnTo>
                    <a:pt x="443" y="7310"/>
                  </a:lnTo>
                  <a:lnTo>
                    <a:pt x="355" y="8354"/>
                  </a:lnTo>
                  <a:lnTo>
                    <a:pt x="355" y="9673"/>
                  </a:lnTo>
                  <a:lnTo>
                    <a:pt x="265" y="10004"/>
                  </a:lnTo>
                  <a:lnTo>
                    <a:pt x="265" y="11487"/>
                  </a:lnTo>
                  <a:lnTo>
                    <a:pt x="177" y="12696"/>
                  </a:lnTo>
                  <a:lnTo>
                    <a:pt x="177" y="14565"/>
                  </a:lnTo>
                  <a:lnTo>
                    <a:pt x="265" y="15389"/>
                  </a:lnTo>
                  <a:lnTo>
                    <a:pt x="531" y="16544"/>
                  </a:lnTo>
                  <a:lnTo>
                    <a:pt x="796" y="17918"/>
                  </a:lnTo>
                  <a:lnTo>
                    <a:pt x="974" y="18468"/>
                  </a:lnTo>
                  <a:lnTo>
                    <a:pt x="1151" y="19566"/>
                  </a:lnTo>
                  <a:lnTo>
                    <a:pt x="1416" y="20995"/>
                  </a:lnTo>
                  <a:lnTo>
                    <a:pt x="1682" y="20941"/>
                  </a:lnTo>
                  <a:lnTo>
                    <a:pt x="1771" y="20995"/>
                  </a:lnTo>
                  <a:lnTo>
                    <a:pt x="2390" y="20995"/>
                  </a:lnTo>
                  <a:lnTo>
                    <a:pt x="2479" y="21050"/>
                  </a:lnTo>
                  <a:lnTo>
                    <a:pt x="2655" y="21160"/>
                  </a:lnTo>
                  <a:lnTo>
                    <a:pt x="2833" y="21215"/>
                  </a:lnTo>
                  <a:lnTo>
                    <a:pt x="3010" y="21215"/>
                  </a:lnTo>
                  <a:lnTo>
                    <a:pt x="3010" y="21106"/>
                  </a:lnTo>
                  <a:lnTo>
                    <a:pt x="3098" y="20995"/>
                  </a:lnTo>
                  <a:lnTo>
                    <a:pt x="3098" y="20280"/>
                  </a:lnTo>
                  <a:lnTo>
                    <a:pt x="3010" y="20171"/>
                  </a:lnTo>
                  <a:lnTo>
                    <a:pt x="3098" y="20116"/>
                  </a:lnTo>
                  <a:lnTo>
                    <a:pt x="3098" y="20061"/>
                  </a:lnTo>
                  <a:lnTo>
                    <a:pt x="3275" y="19951"/>
                  </a:lnTo>
                  <a:lnTo>
                    <a:pt x="3275" y="19677"/>
                  </a:lnTo>
                  <a:lnTo>
                    <a:pt x="3364" y="19566"/>
                  </a:lnTo>
                  <a:lnTo>
                    <a:pt x="3364" y="19236"/>
                  </a:lnTo>
                  <a:lnTo>
                    <a:pt x="3453" y="19182"/>
                  </a:lnTo>
                  <a:lnTo>
                    <a:pt x="3541" y="19182"/>
                  </a:lnTo>
                  <a:lnTo>
                    <a:pt x="3718" y="19236"/>
                  </a:lnTo>
                  <a:lnTo>
                    <a:pt x="3984" y="19566"/>
                  </a:lnTo>
                  <a:lnTo>
                    <a:pt x="4161" y="19732"/>
                  </a:lnTo>
                  <a:lnTo>
                    <a:pt x="4161" y="19951"/>
                  </a:lnTo>
                  <a:lnTo>
                    <a:pt x="4249" y="20061"/>
                  </a:lnTo>
                  <a:lnTo>
                    <a:pt x="4249" y="20171"/>
                  </a:lnTo>
                  <a:lnTo>
                    <a:pt x="4072" y="20336"/>
                  </a:lnTo>
                  <a:lnTo>
                    <a:pt x="4249" y="20500"/>
                  </a:lnTo>
                  <a:lnTo>
                    <a:pt x="4249" y="20665"/>
                  </a:lnTo>
                  <a:lnTo>
                    <a:pt x="4426" y="20776"/>
                  </a:lnTo>
                  <a:lnTo>
                    <a:pt x="4604" y="20830"/>
                  </a:lnTo>
                  <a:lnTo>
                    <a:pt x="4780" y="20830"/>
                  </a:lnTo>
                  <a:lnTo>
                    <a:pt x="4780" y="20941"/>
                  </a:lnTo>
                  <a:lnTo>
                    <a:pt x="4957" y="21106"/>
                  </a:lnTo>
                  <a:lnTo>
                    <a:pt x="5135" y="21160"/>
                  </a:lnTo>
                  <a:lnTo>
                    <a:pt x="5135" y="21326"/>
                  </a:lnTo>
                  <a:lnTo>
                    <a:pt x="4957" y="21380"/>
                  </a:lnTo>
                  <a:lnTo>
                    <a:pt x="4515" y="21435"/>
                  </a:lnTo>
                  <a:lnTo>
                    <a:pt x="3984" y="21435"/>
                  </a:lnTo>
                  <a:lnTo>
                    <a:pt x="3894" y="21491"/>
                  </a:lnTo>
                  <a:lnTo>
                    <a:pt x="3806" y="21600"/>
                  </a:lnTo>
                  <a:lnTo>
                    <a:pt x="4161" y="21600"/>
                  </a:lnTo>
                  <a:lnTo>
                    <a:pt x="4426" y="21545"/>
                  </a:lnTo>
                  <a:lnTo>
                    <a:pt x="4692" y="21545"/>
                  </a:lnTo>
                  <a:lnTo>
                    <a:pt x="5135" y="21491"/>
                  </a:lnTo>
                  <a:lnTo>
                    <a:pt x="5931" y="21380"/>
                  </a:lnTo>
                  <a:lnTo>
                    <a:pt x="6374" y="21270"/>
                  </a:lnTo>
                  <a:lnTo>
                    <a:pt x="6374" y="21106"/>
                  </a:lnTo>
                  <a:lnTo>
                    <a:pt x="6728" y="21106"/>
                  </a:lnTo>
                  <a:lnTo>
                    <a:pt x="6816" y="20885"/>
                  </a:lnTo>
                  <a:lnTo>
                    <a:pt x="6994" y="20885"/>
                  </a:lnTo>
                  <a:lnTo>
                    <a:pt x="7171" y="20776"/>
                  </a:lnTo>
                  <a:lnTo>
                    <a:pt x="7171" y="20721"/>
                  </a:lnTo>
                  <a:lnTo>
                    <a:pt x="7259" y="20665"/>
                  </a:lnTo>
                  <a:lnTo>
                    <a:pt x="7347" y="20611"/>
                  </a:lnTo>
                  <a:lnTo>
                    <a:pt x="7436" y="20611"/>
                  </a:lnTo>
                  <a:lnTo>
                    <a:pt x="7525" y="20500"/>
                  </a:lnTo>
                  <a:lnTo>
                    <a:pt x="7525" y="20446"/>
                  </a:lnTo>
                  <a:lnTo>
                    <a:pt x="7171" y="20336"/>
                  </a:lnTo>
                  <a:lnTo>
                    <a:pt x="7082" y="20280"/>
                  </a:lnTo>
                  <a:lnTo>
                    <a:pt x="6994" y="20171"/>
                  </a:lnTo>
                  <a:lnTo>
                    <a:pt x="7082" y="20116"/>
                  </a:lnTo>
                  <a:lnTo>
                    <a:pt x="7347" y="19621"/>
                  </a:lnTo>
                  <a:lnTo>
                    <a:pt x="7171" y="19512"/>
                  </a:lnTo>
                  <a:lnTo>
                    <a:pt x="6994" y="19456"/>
                  </a:lnTo>
                  <a:lnTo>
                    <a:pt x="6906" y="19401"/>
                  </a:lnTo>
                  <a:lnTo>
                    <a:pt x="6728" y="19347"/>
                  </a:lnTo>
                  <a:lnTo>
                    <a:pt x="6374" y="19127"/>
                  </a:lnTo>
                  <a:lnTo>
                    <a:pt x="5931" y="18853"/>
                  </a:lnTo>
                  <a:lnTo>
                    <a:pt x="5755" y="18742"/>
                  </a:lnTo>
                  <a:lnTo>
                    <a:pt x="5755" y="18632"/>
                  </a:lnTo>
                  <a:lnTo>
                    <a:pt x="5843" y="18468"/>
                  </a:lnTo>
                  <a:lnTo>
                    <a:pt x="5931" y="18357"/>
                  </a:lnTo>
                  <a:lnTo>
                    <a:pt x="5843" y="18138"/>
                  </a:lnTo>
                  <a:lnTo>
                    <a:pt x="8498" y="17972"/>
                  </a:lnTo>
                  <a:lnTo>
                    <a:pt x="10800" y="17862"/>
                  </a:lnTo>
                  <a:lnTo>
                    <a:pt x="11331" y="17807"/>
                  </a:lnTo>
                  <a:lnTo>
                    <a:pt x="13279" y="17698"/>
                  </a:lnTo>
                  <a:lnTo>
                    <a:pt x="14429" y="17642"/>
                  </a:lnTo>
                  <a:lnTo>
                    <a:pt x="15315" y="17588"/>
                  </a:lnTo>
                  <a:lnTo>
                    <a:pt x="18502" y="17368"/>
                  </a:lnTo>
                  <a:lnTo>
                    <a:pt x="18679" y="17368"/>
                  </a:lnTo>
                  <a:lnTo>
                    <a:pt x="21600" y="17203"/>
                  </a:lnTo>
                  <a:lnTo>
                    <a:pt x="21423" y="16983"/>
                  </a:lnTo>
                  <a:lnTo>
                    <a:pt x="21423" y="16874"/>
                  </a:lnTo>
                  <a:lnTo>
                    <a:pt x="21335" y="16818"/>
                  </a:lnTo>
                  <a:lnTo>
                    <a:pt x="21335" y="16709"/>
                  </a:lnTo>
                  <a:lnTo>
                    <a:pt x="21069" y="16598"/>
                  </a:lnTo>
                  <a:lnTo>
                    <a:pt x="20892" y="16489"/>
                  </a:lnTo>
                  <a:lnTo>
                    <a:pt x="20804" y="16378"/>
                  </a:lnTo>
                  <a:lnTo>
                    <a:pt x="20715" y="16159"/>
                  </a:lnTo>
                  <a:lnTo>
                    <a:pt x="20715" y="15994"/>
                  </a:lnTo>
                  <a:lnTo>
                    <a:pt x="20804" y="15939"/>
                  </a:lnTo>
                  <a:lnTo>
                    <a:pt x="20804" y="14950"/>
                  </a:lnTo>
                  <a:lnTo>
                    <a:pt x="20892" y="14730"/>
                  </a:lnTo>
                  <a:lnTo>
                    <a:pt x="20715" y="14565"/>
                  </a:lnTo>
                  <a:lnTo>
                    <a:pt x="20449" y="14236"/>
                  </a:lnTo>
                  <a:lnTo>
                    <a:pt x="20272" y="14071"/>
                  </a:lnTo>
                  <a:lnTo>
                    <a:pt x="20272" y="13851"/>
                  </a:lnTo>
                  <a:lnTo>
                    <a:pt x="20184" y="13795"/>
                  </a:lnTo>
                  <a:lnTo>
                    <a:pt x="20094" y="13466"/>
                  </a:lnTo>
                  <a:lnTo>
                    <a:pt x="20272" y="13136"/>
                  </a:lnTo>
                  <a:lnTo>
                    <a:pt x="20449" y="13025"/>
                  </a:lnTo>
                  <a:lnTo>
                    <a:pt x="20449" y="12422"/>
                  </a:lnTo>
                  <a:lnTo>
                    <a:pt x="20361" y="12311"/>
                  </a:lnTo>
                  <a:lnTo>
                    <a:pt x="20449" y="12146"/>
                  </a:lnTo>
                  <a:lnTo>
                    <a:pt x="20804" y="12037"/>
                  </a:lnTo>
                  <a:lnTo>
                    <a:pt x="20892" y="11927"/>
                  </a:lnTo>
                  <a:lnTo>
                    <a:pt x="20980" y="11816"/>
                  </a:lnTo>
                  <a:lnTo>
                    <a:pt x="21157" y="11762"/>
                  </a:lnTo>
                  <a:lnTo>
                    <a:pt x="21245" y="11652"/>
                  </a:lnTo>
                  <a:lnTo>
                    <a:pt x="21069" y="11542"/>
                  </a:lnTo>
                  <a:lnTo>
                    <a:pt x="20804" y="11431"/>
                  </a:lnTo>
                  <a:lnTo>
                    <a:pt x="20626" y="11377"/>
                  </a:lnTo>
                  <a:lnTo>
                    <a:pt x="20715" y="11157"/>
                  </a:lnTo>
                  <a:lnTo>
                    <a:pt x="20715" y="10992"/>
                  </a:lnTo>
                  <a:lnTo>
                    <a:pt x="20537" y="10772"/>
                  </a:lnTo>
                  <a:lnTo>
                    <a:pt x="20537" y="10663"/>
                  </a:lnTo>
                  <a:lnTo>
                    <a:pt x="20449" y="10498"/>
                  </a:lnTo>
                  <a:lnTo>
                    <a:pt x="20184" y="10443"/>
                  </a:lnTo>
                  <a:lnTo>
                    <a:pt x="19918" y="10223"/>
                  </a:lnTo>
                  <a:lnTo>
                    <a:pt x="19741" y="10058"/>
                  </a:lnTo>
                  <a:lnTo>
                    <a:pt x="19741" y="9893"/>
                  </a:lnTo>
                  <a:lnTo>
                    <a:pt x="19564" y="9673"/>
                  </a:lnTo>
                  <a:lnTo>
                    <a:pt x="19564" y="9619"/>
                  </a:lnTo>
                  <a:lnTo>
                    <a:pt x="19475" y="9508"/>
                  </a:lnTo>
                  <a:lnTo>
                    <a:pt x="19386" y="9454"/>
                  </a:lnTo>
                  <a:lnTo>
                    <a:pt x="19210" y="9234"/>
                  </a:lnTo>
                  <a:lnTo>
                    <a:pt x="19033" y="9123"/>
                  </a:lnTo>
                  <a:lnTo>
                    <a:pt x="18590" y="8079"/>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29" name="Arizona"/>
            <p:cNvSpPr/>
            <p:nvPr/>
          </p:nvSpPr>
          <p:spPr>
            <a:xfrm>
              <a:off x="1123829" y="3327413"/>
              <a:ext cx="1110190" cy="125258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601" y="20261"/>
                  </a:moveTo>
                  <a:lnTo>
                    <a:pt x="10900" y="20390"/>
                  </a:lnTo>
                  <a:lnTo>
                    <a:pt x="11497" y="20693"/>
                  </a:lnTo>
                  <a:lnTo>
                    <a:pt x="11896" y="20779"/>
                  </a:lnTo>
                  <a:lnTo>
                    <a:pt x="13090" y="20951"/>
                  </a:lnTo>
                  <a:lnTo>
                    <a:pt x="13637" y="20995"/>
                  </a:lnTo>
                  <a:lnTo>
                    <a:pt x="14035" y="21082"/>
                  </a:lnTo>
                  <a:lnTo>
                    <a:pt x="15230" y="21211"/>
                  </a:lnTo>
                  <a:lnTo>
                    <a:pt x="16474" y="21384"/>
                  </a:lnTo>
                  <a:lnTo>
                    <a:pt x="17818" y="21556"/>
                  </a:lnTo>
                  <a:lnTo>
                    <a:pt x="18415" y="21600"/>
                  </a:lnTo>
                  <a:lnTo>
                    <a:pt x="19012" y="17928"/>
                  </a:lnTo>
                  <a:lnTo>
                    <a:pt x="19211" y="16718"/>
                  </a:lnTo>
                  <a:lnTo>
                    <a:pt x="19460" y="15293"/>
                  </a:lnTo>
                  <a:lnTo>
                    <a:pt x="19758" y="13348"/>
                  </a:lnTo>
                  <a:lnTo>
                    <a:pt x="20206" y="10584"/>
                  </a:lnTo>
                  <a:lnTo>
                    <a:pt x="20456" y="9288"/>
                  </a:lnTo>
                  <a:lnTo>
                    <a:pt x="21053" y="5702"/>
                  </a:lnTo>
                  <a:lnTo>
                    <a:pt x="21600" y="2246"/>
                  </a:lnTo>
                  <a:lnTo>
                    <a:pt x="21252" y="2246"/>
                  </a:lnTo>
                  <a:lnTo>
                    <a:pt x="20456" y="2117"/>
                  </a:lnTo>
                  <a:lnTo>
                    <a:pt x="19460" y="1987"/>
                  </a:lnTo>
                  <a:lnTo>
                    <a:pt x="18813" y="1901"/>
                  </a:lnTo>
                  <a:lnTo>
                    <a:pt x="18564" y="1858"/>
                  </a:lnTo>
                  <a:lnTo>
                    <a:pt x="18315" y="1858"/>
                  </a:lnTo>
                  <a:lnTo>
                    <a:pt x="17619" y="1771"/>
                  </a:lnTo>
                  <a:lnTo>
                    <a:pt x="16872" y="1641"/>
                  </a:lnTo>
                  <a:lnTo>
                    <a:pt x="16424" y="1598"/>
                  </a:lnTo>
                  <a:lnTo>
                    <a:pt x="16225" y="1556"/>
                  </a:lnTo>
                  <a:lnTo>
                    <a:pt x="15976" y="1512"/>
                  </a:lnTo>
                  <a:lnTo>
                    <a:pt x="15081" y="1425"/>
                  </a:lnTo>
                  <a:lnTo>
                    <a:pt x="14683" y="1339"/>
                  </a:lnTo>
                  <a:lnTo>
                    <a:pt x="14184" y="1252"/>
                  </a:lnTo>
                  <a:lnTo>
                    <a:pt x="13338" y="1167"/>
                  </a:lnTo>
                  <a:lnTo>
                    <a:pt x="12493" y="1036"/>
                  </a:lnTo>
                  <a:lnTo>
                    <a:pt x="11696" y="907"/>
                  </a:lnTo>
                  <a:lnTo>
                    <a:pt x="11049" y="821"/>
                  </a:lnTo>
                  <a:lnTo>
                    <a:pt x="10651" y="734"/>
                  </a:lnTo>
                  <a:lnTo>
                    <a:pt x="10054" y="649"/>
                  </a:lnTo>
                  <a:lnTo>
                    <a:pt x="9505" y="562"/>
                  </a:lnTo>
                  <a:lnTo>
                    <a:pt x="9207" y="518"/>
                  </a:lnTo>
                  <a:lnTo>
                    <a:pt x="8311" y="389"/>
                  </a:lnTo>
                  <a:lnTo>
                    <a:pt x="7515" y="260"/>
                  </a:lnTo>
                  <a:lnTo>
                    <a:pt x="6619" y="87"/>
                  </a:lnTo>
                  <a:lnTo>
                    <a:pt x="5972" y="0"/>
                  </a:lnTo>
                  <a:lnTo>
                    <a:pt x="5823" y="518"/>
                  </a:lnTo>
                  <a:lnTo>
                    <a:pt x="5325" y="2679"/>
                  </a:lnTo>
                  <a:lnTo>
                    <a:pt x="5176" y="2894"/>
                  </a:lnTo>
                  <a:lnTo>
                    <a:pt x="5027" y="3024"/>
                  </a:lnTo>
                  <a:lnTo>
                    <a:pt x="4927" y="3197"/>
                  </a:lnTo>
                  <a:lnTo>
                    <a:pt x="4728" y="3241"/>
                  </a:lnTo>
                  <a:lnTo>
                    <a:pt x="4529" y="3197"/>
                  </a:lnTo>
                  <a:lnTo>
                    <a:pt x="4380" y="3110"/>
                  </a:lnTo>
                  <a:lnTo>
                    <a:pt x="4380" y="2852"/>
                  </a:lnTo>
                  <a:lnTo>
                    <a:pt x="4181" y="2721"/>
                  </a:lnTo>
                  <a:lnTo>
                    <a:pt x="3883" y="2679"/>
                  </a:lnTo>
                  <a:lnTo>
                    <a:pt x="3683" y="2592"/>
                  </a:lnTo>
                  <a:lnTo>
                    <a:pt x="3384" y="2592"/>
                  </a:lnTo>
                  <a:lnTo>
                    <a:pt x="3185" y="2635"/>
                  </a:lnTo>
                  <a:lnTo>
                    <a:pt x="3086" y="2635"/>
                  </a:lnTo>
                  <a:lnTo>
                    <a:pt x="2986" y="2808"/>
                  </a:lnTo>
                  <a:lnTo>
                    <a:pt x="3036" y="2981"/>
                  </a:lnTo>
                  <a:lnTo>
                    <a:pt x="2986" y="3154"/>
                  </a:lnTo>
                  <a:lnTo>
                    <a:pt x="2986" y="3326"/>
                  </a:lnTo>
                  <a:lnTo>
                    <a:pt x="3036" y="3413"/>
                  </a:lnTo>
                  <a:lnTo>
                    <a:pt x="2936" y="3715"/>
                  </a:lnTo>
                  <a:lnTo>
                    <a:pt x="2887" y="3975"/>
                  </a:lnTo>
                  <a:lnTo>
                    <a:pt x="2887" y="4579"/>
                  </a:lnTo>
                  <a:lnTo>
                    <a:pt x="2837" y="4751"/>
                  </a:lnTo>
                  <a:lnTo>
                    <a:pt x="2787" y="4925"/>
                  </a:lnTo>
                  <a:lnTo>
                    <a:pt x="2887" y="5098"/>
                  </a:lnTo>
                  <a:lnTo>
                    <a:pt x="2887" y="5875"/>
                  </a:lnTo>
                  <a:lnTo>
                    <a:pt x="2737" y="6049"/>
                  </a:lnTo>
                  <a:lnTo>
                    <a:pt x="2588" y="6091"/>
                  </a:lnTo>
                  <a:lnTo>
                    <a:pt x="2538" y="6394"/>
                  </a:lnTo>
                  <a:lnTo>
                    <a:pt x="2489" y="6567"/>
                  </a:lnTo>
                  <a:lnTo>
                    <a:pt x="2538" y="6869"/>
                  </a:lnTo>
                  <a:lnTo>
                    <a:pt x="2638" y="6956"/>
                  </a:lnTo>
                  <a:lnTo>
                    <a:pt x="2737" y="6998"/>
                  </a:lnTo>
                  <a:lnTo>
                    <a:pt x="2688" y="7085"/>
                  </a:lnTo>
                  <a:lnTo>
                    <a:pt x="2588" y="7171"/>
                  </a:lnTo>
                  <a:lnTo>
                    <a:pt x="2887" y="7559"/>
                  </a:lnTo>
                  <a:lnTo>
                    <a:pt x="2936" y="7906"/>
                  </a:lnTo>
                  <a:lnTo>
                    <a:pt x="2986" y="7992"/>
                  </a:lnTo>
                  <a:lnTo>
                    <a:pt x="2986" y="8424"/>
                  </a:lnTo>
                  <a:lnTo>
                    <a:pt x="3185" y="8597"/>
                  </a:lnTo>
                  <a:lnTo>
                    <a:pt x="3533" y="8986"/>
                  </a:lnTo>
                  <a:lnTo>
                    <a:pt x="3583" y="9115"/>
                  </a:lnTo>
                  <a:lnTo>
                    <a:pt x="3583" y="9244"/>
                  </a:lnTo>
                  <a:lnTo>
                    <a:pt x="3384" y="9288"/>
                  </a:lnTo>
                  <a:lnTo>
                    <a:pt x="3235" y="9417"/>
                  </a:lnTo>
                  <a:lnTo>
                    <a:pt x="2936" y="9504"/>
                  </a:lnTo>
                  <a:lnTo>
                    <a:pt x="2588" y="9590"/>
                  </a:lnTo>
                  <a:lnTo>
                    <a:pt x="2489" y="9720"/>
                  </a:lnTo>
                  <a:lnTo>
                    <a:pt x="2389" y="9849"/>
                  </a:lnTo>
                  <a:lnTo>
                    <a:pt x="2290" y="9893"/>
                  </a:lnTo>
                  <a:lnTo>
                    <a:pt x="2339" y="9979"/>
                  </a:lnTo>
                  <a:lnTo>
                    <a:pt x="2091" y="10022"/>
                  </a:lnTo>
                  <a:lnTo>
                    <a:pt x="1991" y="10151"/>
                  </a:lnTo>
                  <a:lnTo>
                    <a:pt x="1892" y="10671"/>
                  </a:lnTo>
                  <a:lnTo>
                    <a:pt x="1892" y="10844"/>
                  </a:lnTo>
                  <a:lnTo>
                    <a:pt x="1792" y="10929"/>
                  </a:lnTo>
                  <a:lnTo>
                    <a:pt x="1792" y="11189"/>
                  </a:lnTo>
                  <a:lnTo>
                    <a:pt x="1693" y="11318"/>
                  </a:lnTo>
                  <a:lnTo>
                    <a:pt x="1593" y="11449"/>
                  </a:lnTo>
                  <a:lnTo>
                    <a:pt x="1444" y="11449"/>
                  </a:lnTo>
                  <a:lnTo>
                    <a:pt x="1444" y="11578"/>
                  </a:lnTo>
                  <a:lnTo>
                    <a:pt x="1343" y="11621"/>
                  </a:lnTo>
                  <a:lnTo>
                    <a:pt x="1295" y="11707"/>
                  </a:lnTo>
                  <a:lnTo>
                    <a:pt x="1096" y="11751"/>
                  </a:lnTo>
                  <a:lnTo>
                    <a:pt x="995" y="11836"/>
                  </a:lnTo>
                  <a:lnTo>
                    <a:pt x="945" y="11967"/>
                  </a:lnTo>
                  <a:lnTo>
                    <a:pt x="846" y="12139"/>
                  </a:lnTo>
                  <a:lnTo>
                    <a:pt x="945" y="12312"/>
                  </a:lnTo>
                  <a:lnTo>
                    <a:pt x="846" y="12745"/>
                  </a:lnTo>
                  <a:lnTo>
                    <a:pt x="796" y="12959"/>
                  </a:lnTo>
                  <a:lnTo>
                    <a:pt x="945" y="13046"/>
                  </a:lnTo>
                  <a:lnTo>
                    <a:pt x="1295" y="13176"/>
                  </a:lnTo>
                  <a:lnTo>
                    <a:pt x="1444" y="13348"/>
                  </a:lnTo>
                  <a:lnTo>
                    <a:pt x="1444" y="13565"/>
                  </a:lnTo>
                  <a:lnTo>
                    <a:pt x="1394" y="13781"/>
                  </a:lnTo>
                  <a:lnTo>
                    <a:pt x="1194" y="13910"/>
                  </a:lnTo>
                  <a:lnTo>
                    <a:pt x="1045" y="14126"/>
                  </a:lnTo>
                  <a:lnTo>
                    <a:pt x="896" y="14170"/>
                  </a:lnTo>
                  <a:lnTo>
                    <a:pt x="697" y="14126"/>
                  </a:lnTo>
                  <a:lnTo>
                    <a:pt x="547" y="14083"/>
                  </a:lnTo>
                  <a:lnTo>
                    <a:pt x="448" y="14126"/>
                  </a:lnTo>
                  <a:lnTo>
                    <a:pt x="249" y="14299"/>
                  </a:lnTo>
                  <a:lnTo>
                    <a:pt x="50" y="14602"/>
                  </a:lnTo>
                  <a:lnTo>
                    <a:pt x="0" y="14817"/>
                  </a:lnTo>
                  <a:lnTo>
                    <a:pt x="348" y="14990"/>
                  </a:lnTo>
                  <a:lnTo>
                    <a:pt x="1494" y="15595"/>
                  </a:lnTo>
                  <a:lnTo>
                    <a:pt x="2389" y="16071"/>
                  </a:lnTo>
                  <a:lnTo>
                    <a:pt x="3285" y="16502"/>
                  </a:lnTo>
                  <a:lnTo>
                    <a:pt x="4130" y="16978"/>
                  </a:lnTo>
                  <a:lnTo>
                    <a:pt x="4480" y="17151"/>
                  </a:lnTo>
                  <a:lnTo>
                    <a:pt x="4977" y="17410"/>
                  </a:lnTo>
                  <a:lnTo>
                    <a:pt x="5773" y="17841"/>
                  </a:lnTo>
                  <a:lnTo>
                    <a:pt x="6619" y="18274"/>
                  </a:lnTo>
                  <a:lnTo>
                    <a:pt x="7665" y="18792"/>
                  </a:lnTo>
                  <a:lnTo>
                    <a:pt x="8560" y="19224"/>
                  </a:lnTo>
                  <a:lnTo>
                    <a:pt x="9855" y="19872"/>
                  </a:lnTo>
                  <a:lnTo>
                    <a:pt x="10601" y="20261"/>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30" name="Arkansas"/>
            <p:cNvSpPr/>
            <p:nvPr/>
          </p:nvSpPr>
          <p:spPr>
            <a:xfrm>
              <a:off x="4578880" y="3678135"/>
              <a:ext cx="823690" cy="7231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8581" y="10016"/>
                  </a:moveTo>
                  <a:lnTo>
                    <a:pt x="18917" y="9940"/>
                  </a:lnTo>
                  <a:lnTo>
                    <a:pt x="19050" y="9791"/>
                  </a:lnTo>
                  <a:lnTo>
                    <a:pt x="19185" y="9716"/>
                  </a:lnTo>
                  <a:lnTo>
                    <a:pt x="19252" y="9492"/>
                  </a:lnTo>
                  <a:lnTo>
                    <a:pt x="19319" y="9417"/>
                  </a:lnTo>
                  <a:lnTo>
                    <a:pt x="19319" y="9343"/>
                  </a:lnTo>
                  <a:lnTo>
                    <a:pt x="19252" y="9268"/>
                  </a:lnTo>
                  <a:lnTo>
                    <a:pt x="19118" y="9044"/>
                  </a:lnTo>
                  <a:lnTo>
                    <a:pt x="19118" y="8894"/>
                  </a:lnTo>
                  <a:lnTo>
                    <a:pt x="19185" y="8820"/>
                  </a:lnTo>
                  <a:lnTo>
                    <a:pt x="19252" y="8820"/>
                  </a:lnTo>
                  <a:lnTo>
                    <a:pt x="19386" y="8745"/>
                  </a:lnTo>
                  <a:lnTo>
                    <a:pt x="19454" y="8670"/>
                  </a:lnTo>
                  <a:lnTo>
                    <a:pt x="19521" y="8521"/>
                  </a:lnTo>
                  <a:lnTo>
                    <a:pt x="19856" y="8521"/>
                  </a:lnTo>
                  <a:lnTo>
                    <a:pt x="19990" y="8372"/>
                  </a:lnTo>
                  <a:lnTo>
                    <a:pt x="20058" y="8146"/>
                  </a:lnTo>
                  <a:lnTo>
                    <a:pt x="19990" y="7997"/>
                  </a:lnTo>
                  <a:lnTo>
                    <a:pt x="19990" y="7922"/>
                  </a:lnTo>
                  <a:lnTo>
                    <a:pt x="20058" y="7848"/>
                  </a:lnTo>
                  <a:lnTo>
                    <a:pt x="19990" y="7698"/>
                  </a:lnTo>
                  <a:lnTo>
                    <a:pt x="19923" y="7474"/>
                  </a:lnTo>
                  <a:lnTo>
                    <a:pt x="19856" y="7175"/>
                  </a:lnTo>
                  <a:lnTo>
                    <a:pt x="19856" y="6801"/>
                  </a:lnTo>
                  <a:lnTo>
                    <a:pt x="19789" y="6726"/>
                  </a:lnTo>
                  <a:lnTo>
                    <a:pt x="19789" y="6652"/>
                  </a:lnTo>
                  <a:lnTo>
                    <a:pt x="19588" y="6801"/>
                  </a:lnTo>
                  <a:lnTo>
                    <a:pt x="19521" y="6801"/>
                  </a:lnTo>
                  <a:lnTo>
                    <a:pt x="19454" y="6726"/>
                  </a:lnTo>
                  <a:lnTo>
                    <a:pt x="19386" y="6652"/>
                  </a:lnTo>
                  <a:lnTo>
                    <a:pt x="19454" y="6502"/>
                  </a:lnTo>
                  <a:lnTo>
                    <a:pt x="19521" y="6428"/>
                  </a:lnTo>
                  <a:lnTo>
                    <a:pt x="19588" y="6428"/>
                  </a:lnTo>
                  <a:lnTo>
                    <a:pt x="19654" y="6278"/>
                  </a:lnTo>
                  <a:lnTo>
                    <a:pt x="19721" y="6203"/>
                  </a:lnTo>
                  <a:lnTo>
                    <a:pt x="19789" y="6129"/>
                  </a:lnTo>
                  <a:lnTo>
                    <a:pt x="19856" y="6203"/>
                  </a:lnTo>
                  <a:lnTo>
                    <a:pt x="19856" y="6428"/>
                  </a:lnTo>
                  <a:lnTo>
                    <a:pt x="19923" y="6502"/>
                  </a:lnTo>
                  <a:lnTo>
                    <a:pt x="20125" y="6502"/>
                  </a:lnTo>
                  <a:lnTo>
                    <a:pt x="20191" y="6353"/>
                  </a:lnTo>
                  <a:lnTo>
                    <a:pt x="20258" y="5979"/>
                  </a:lnTo>
                  <a:lnTo>
                    <a:pt x="20258" y="5905"/>
                  </a:lnTo>
                  <a:lnTo>
                    <a:pt x="20392" y="5830"/>
                  </a:lnTo>
                  <a:lnTo>
                    <a:pt x="20527" y="5830"/>
                  </a:lnTo>
                  <a:lnTo>
                    <a:pt x="20594" y="5755"/>
                  </a:lnTo>
                  <a:lnTo>
                    <a:pt x="20594" y="5306"/>
                  </a:lnTo>
                  <a:lnTo>
                    <a:pt x="20729" y="5082"/>
                  </a:lnTo>
                  <a:lnTo>
                    <a:pt x="20729" y="5007"/>
                  </a:lnTo>
                  <a:lnTo>
                    <a:pt x="20661" y="4933"/>
                  </a:lnTo>
                  <a:lnTo>
                    <a:pt x="20527" y="4933"/>
                  </a:lnTo>
                  <a:lnTo>
                    <a:pt x="20392" y="4858"/>
                  </a:lnTo>
                  <a:lnTo>
                    <a:pt x="20392" y="4559"/>
                  </a:lnTo>
                  <a:lnTo>
                    <a:pt x="20527" y="4485"/>
                  </a:lnTo>
                  <a:lnTo>
                    <a:pt x="20862" y="4335"/>
                  </a:lnTo>
                  <a:lnTo>
                    <a:pt x="20929" y="4260"/>
                  </a:lnTo>
                  <a:lnTo>
                    <a:pt x="20996" y="4186"/>
                  </a:lnTo>
                  <a:lnTo>
                    <a:pt x="21063" y="4111"/>
                  </a:lnTo>
                  <a:lnTo>
                    <a:pt x="21198" y="3962"/>
                  </a:lnTo>
                  <a:lnTo>
                    <a:pt x="21265" y="3887"/>
                  </a:lnTo>
                  <a:lnTo>
                    <a:pt x="21265" y="3811"/>
                  </a:lnTo>
                  <a:lnTo>
                    <a:pt x="21198" y="3662"/>
                  </a:lnTo>
                  <a:lnTo>
                    <a:pt x="21198" y="3513"/>
                  </a:lnTo>
                  <a:lnTo>
                    <a:pt x="21331" y="3438"/>
                  </a:lnTo>
                  <a:lnTo>
                    <a:pt x="21533" y="3438"/>
                  </a:lnTo>
                  <a:lnTo>
                    <a:pt x="21600" y="3363"/>
                  </a:lnTo>
                  <a:lnTo>
                    <a:pt x="21533" y="3214"/>
                  </a:lnTo>
                  <a:lnTo>
                    <a:pt x="21398" y="3064"/>
                  </a:lnTo>
                  <a:lnTo>
                    <a:pt x="21265" y="2990"/>
                  </a:lnTo>
                  <a:lnTo>
                    <a:pt x="21265" y="2840"/>
                  </a:lnTo>
                  <a:lnTo>
                    <a:pt x="21131" y="2915"/>
                  </a:lnTo>
                  <a:lnTo>
                    <a:pt x="20929" y="2915"/>
                  </a:lnTo>
                  <a:lnTo>
                    <a:pt x="20191" y="2990"/>
                  </a:lnTo>
                  <a:lnTo>
                    <a:pt x="18715" y="3064"/>
                  </a:lnTo>
                  <a:lnTo>
                    <a:pt x="18381" y="3064"/>
                  </a:lnTo>
                  <a:lnTo>
                    <a:pt x="18381" y="2990"/>
                  </a:lnTo>
                  <a:lnTo>
                    <a:pt x="18850" y="2316"/>
                  </a:lnTo>
                  <a:lnTo>
                    <a:pt x="19185" y="1943"/>
                  </a:lnTo>
                  <a:lnTo>
                    <a:pt x="19185" y="1868"/>
                  </a:lnTo>
                  <a:lnTo>
                    <a:pt x="19386" y="1719"/>
                  </a:lnTo>
                  <a:lnTo>
                    <a:pt x="19454" y="1420"/>
                  </a:lnTo>
                  <a:lnTo>
                    <a:pt x="19588" y="1345"/>
                  </a:lnTo>
                  <a:lnTo>
                    <a:pt x="19654" y="896"/>
                  </a:lnTo>
                  <a:lnTo>
                    <a:pt x="19588" y="672"/>
                  </a:lnTo>
                  <a:lnTo>
                    <a:pt x="19454" y="599"/>
                  </a:lnTo>
                  <a:lnTo>
                    <a:pt x="19386" y="523"/>
                  </a:lnTo>
                  <a:lnTo>
                    <a:pt x="19252" y="224"/>
                  </a:lnTo>
                  <a:lnTo>
                    <a:pt x="19118" y="0"/>
                  </a:lnTo>
                  <a:lnTo>
                    <a:pt x="18917" y="0"/>
                  </a:lnTo>
                  <a:lnTo>
                    <a:pt x="17373" y="75"/>
                  </a:lnTo>
                  <a:lnTo>
                    <a:pt x="16502" y="149"/>
                  </a:lnTo>
                  <a:lnTo>
                    <a:pt x="14959" y="299"/>
                  </a:lnTo>
                  <a:lnTo>
                    <a:pt x="13752" y="373"/>
                  </a:lnTo>
                  <a:lnTo>
                    <a:pt x="12679" y="373"/>
                  </a:lnTo>
                  <a:lnTo>
                    <a:pt x="10733" y="523"/>
                  </a:lnTo>
                  <a:lnTo>
                    <a:pt x="10598" y="523"/>
                  </a:lnTo>
                  <a:lnTo>
                    <a:pt x="8921" y="599"/>
                  </a:lnTo>
                  <a:lnTo>
                    <a:pt x="7648" y="599"/>
                  </a:lnTo>
                  <a:lnTo>
                    <a:pt x="5702" y="672"/>
                  </a:lnTo>
                  <a:lnTo>
                    <a:pt x="5567" y="672"/>
                  </a:lnTo>
                  <a:lnTo>
                    <a:pt x="4427" y="748"/>
                  </a:lnTo>
                  <a:lnTo>
                    <a:pt x="4427" y="672"/>
                  </a:lnTo>
                  <a:lnTo>
                    <a:pt x="3219" y="748"/>
                  </a:lnTo>
                  <a:lnTo>
                    <a:pt x="0" y="748"/>
                  </a:lnTo>
                  <a:lnTo>
                    <a:pt x="202" y="2691"/>
                  </a:lnTo>
                  <a:lnTo>
                    <a:pt x="269" y="3139"/>
                  </a:lnTo>
                  <a:lnTo>
                    <a:pt x="604" y="5231"/>
                  </a:lnTo>
                  <a:lnTo>
                    <a:pt x="671" y="5830"/>
                  </a:lnTo>
                  <a:lnTo>
                    <a:pt x="806" y="7101"/>
                  </a:lnTo>
                  <a:lnTo>
                    <a:pt x="871" y="7400"/>
                  </a:lnTo>
                  <a:lnTo>
                    <a:pt x="806" y="9865"/>
                  </a:lnTo>
                  <a:lnTo>
                    <a:pt x="806" y="11285"/>
                  </a:lnTo>
                  <a:lnTo>
                    <a:pt x="738" y="12631"/>
                  </a:lnTo>
                  <a:lnTo>
                    <a:pt x="738" y="17789"/>
                  </a:lnTo>
                  <a:lnTo>
                    <a:pt x="806" y="17862"/>
                  </a:lnTo>
                  <a:lnTo>
                    <a:pt x="806" y="18013"/>
                  </a:lnTo>
                  <a:lnTo>
                    <a:pt x="939" y="18087"/>
                  </a:lnTo>
                  <a:lnTo>
                    <a:pt x="939" y="18162"/>
                  </a:lnTo>
                  <a:lnTo>
                    <a:pt x="1073" y="18237"/>
                  </a:lnTo>
                  <a:lnTo>
                    <a:pt x="1140" y="18312"/>
                  </a:lnTo>
                  <a:lnTo>
                    <a:pt x="1208" y="18386"/>
                  </a:lnTo>
                  <a:lnTo>
                    <a:pt x="1342" y="18312"/>
                  </a:lnTo>
                  <a:lnTo>
                    <a:pt x="1610" y="18386"/>
                  </a:lnTo>
                  <a:lnTo>
                    <a:pt x="1677" y="18312"/>
                  </a:lnTo>
                  <a:lnTo>
                    <a:pt x="1744" y="18237"/>
                  </a:lnTo>
                  <a:lnTo>
                    <a:pt x="1811" y="18237"/>
                  </a:lnTo>
                  <a:lnTo>
                    <a:pt x="1879" y="18312"/>
                  </a:lnTo>
                  <a:lnTo>
                    <a:pt x="1946" y="18162"/>
                  </a:lnTo>
                  <a:lnTo>
                    <a:pt x="2012" y="18162"/>
                  </a:lnTo>
                  <a:lnTo>
                    <a:pt x="2012" y="18087"/>
                  </a:lnTo>
                  <a:lnTo>
                    <a:pt x="2146" y="18087"/>
                  </a:lnTo>
                  <a:lnTo>
                    <a:pt x="2281" y="18237"/>
                  </a:lnTo>
                  <a:lnTo>
                    <a:pt x="2415" y="18237"/>
                  </a:lnTo>
                  <a:lnTo>
                    <a:pt x="2550" y="18162"/>
                  </a:lnTo>
                  <a:lnTo>
                    <a:pt x="2616" y="18237"/>
                  </a:lnTo>
                  <a:lnTo>
                    <a:pt x="2683" y="18312"/>
                  </a:lnTo>
                  <a:lnTo>
                    <a:pt x="2750" y="19956"/>
                  </a:lnTo>
                  <a:lnTo>
                    <a:pt x="2817" y="21525"/>
                  </a:lnTo>
                  <a:lnTo>
                    <a:pt x="3756" y="21600"/>
                  </a:lnTo>
                  <a:lnTo>
                    <a:pt x="5165" y="21600"/>
                  </a:lnTo>
                  <a:lnTo>
                    <a:pt x="5300" y="21525"/>
                  </a:lnTo>
                  <a:lnTo>
                    <a:pt x="7581" y="21525"/>
                  </a:lnTo>
                  <a:lnTo>
                    <a:pt x="8721" y="21451"/>
                  </a:lnTo>
                  <a:lnTo>
                    <a:pt x="11606" y="21451"/>
                  </a:lnTo>
                  <a:lnTo>
                    <a:pt x="11739" y="21376"/>
                  </a:lnTo>
                  <a:lnTo>
                    <a:pt x="14423" y="21301"/>
                  </a:lnTo>
                  <a:lnTo>
                    <a:pt x="15630" y="21301"/>
                  </a:lnTo>
                  <a:lnTo>
                    <a:pt x="15696" y="21227"/>
                  </a:lnTo>
                  <a:lnTo>
                    <a:pt x="15898" y="21001"/>
                  </a:lnTo>
                  <a:lnTo>
                    <a:pt x="15898" y="20777"/>
                  </a:lnTo>
                  <a:lnTo>
                    <a:pt x="15696" y="20553"/>
                  </a:lnTo>
                  <a:lnTo>
                    <a:pt x="15696" y="20404"/>
                  </a:lnTo>
                  <a:lnTo>
                    <a:pt x="15898" y="20329"/>
                  </a:lnTo>
                  <a:lnTo>
                    <a:pt x="16100" y="20255"/>
                  </a:lnTo>
                  <a:lnTo>
                    <a:pt x="16100" y="19956"/>
                  </a:lnTo>
                  <a:lnTo>
                    <a:pt x="16167" y="19806"/>
                  </a:lnTo>
                  <a:lnTo>
                    <a:pt x="16233" y="19657"/>
                  </a:lnTo>
                  <a:lnTo>
                    <a:pt x="16233" y="19508"/>
                  </a:lnTo>
                  <a:lnTo>
                    <a:pt x="16100" y="19508"/>
                  </a:lnTo>
                  <a:lnTo>
                    <a:pt x="16033" y="19582"/>
                  </a:lnTo>
                  <a:lnTo>
                    <a:pt x="16033" y="19732"/>
                  </a:lnTo>
                  <a:lnTo>
                    <a:pt x="15898" y="19732"/>
                  </a:lnTo>
                  <a:lnTo>
                    <a:pt x="15696" y="19357"/>
                  </a:lnTo>
                  <a:lnTo>
                    <a:pt x="15696" y="19133"/>
                  </a:lnTo>
                  <a:lnTo>
                    <a:pt x="15831" y="18984"/>
                  </a:lnTo>
                  <a:lnTo>
                    <a:pt x="16033" y="18834"/>
                  </a:lnTo>
                  <a:lnTo>
                    <a:pt x="16100" y="18685"/>
                  </a:lnTo>
                  <a:lnTo>
                    <a:pt x="16033" y="18610"/>
                  </a:lnTo>
                  <a:lnTo>
                    <a:pt x="15898" y="18610"/>
                  </a:lnTo>
                  <a:lnTo>
                    <a:pt x="15764" y="18834"/>
                  </a:lnTo>
                  <a:lnTo>
                    <a:pt x="15696" y="18909"/>
                  </a:lnTo>
                  <a:lnTo>
                    <a:pt x="15630" y="18909"/>
                  </a:lnTo>
                  <a:lnTo>
                    <a:pt x="15563" y="18834"/>
                  </a:lnTo>
                  <a:lnTo>
                    <a:pt x="15563" y="18685"/>
                  </a:lnTo>
                  <a:lnTo>
                    <a:pt x="15696" y="18536"/>
                  </a:lnTo>
                  <a:lnTo>
                    <a:pt x="15831" y="18461"/>
                  </a:lnTo>
                  <a:lnTo>
                    <a:pt x="15764" y="18312"/>
                  </a:lnTo>
                  <a:lnTo>
                    <a:pt x="15764" y="18237"/>
                  </a:lnTo>
                  <a:lnTo>
                    <a:pt x="15630" y="18312"/>
                  </a:lnTo>
                  <a:lnTo>
                    <a:pt x="15563" y="18386"/>
                  </a:lnTo>
                  <a:lnTo>
                    <a:pt x="15496" y="18536"/>
                  </a:lnTo>
                  <a:lnTo>
                    <a:pt x="15362" y="18536"/>
                  </a:lnTo>
                  <a:lnTo>
                    <a:pt x="15362" y="18312"/>
                  </a:lnTo>
                  <a:lnTo>
                    <a:pt x="15429" y="18162"/>
                  </a:lnTo>
                  <a:lnTo>
                    <a:pt x="15429" y="18087"/>
                  </a:lnTo>
                  <a:lnTo>
                    <a:pt x="15362" y="18013"/>
                  </a:lnTo>
                  <a:lnTo>
                    <a:pt x="15294" y="17862"/>
                  </a:lnTo>
                  <a:lnTo>
                    <a:pt x="15429" y="17713"/>
                  </a:lnTo>
                  <a:lnTo>
                    <a:pt x="15630" y="17638"/>
                  </a:lnTo>
                  <a:lnTo>
                    <a:pt x="15630" y="17565"/>
                  </a:lnTo>
                  <a:lnTo>
                    <a:pt x="15563" y="17414"/>
                  </a:lnTo>
                  <a:lnTo>
                    <a:pt x="15429" y="17265"/>
                  </a:lnTo>
                  <a:lnTo>
                    <a:pt x="15429" y="17115"/>
                  </a:lnTo>
                  <a:lnTo>
                    <a:pt x="15362" y="16966"/>
                  </a:lnTo>
                  <a:lnTo>
                    <a:pt x="15429" y="16891"/>
                  </a:lnTo>
                  <a:lnTo>
                    <a:pt x="15496" y="16891"/>
                  </a:lnTo>
                  <a:lnTo>
                    <a:pt x="15696" y="17115"/>
                  </a:lnTo>
                  <a:lnTo>
                    <a:pt x="15831" y="17190"/>
                  </a:lnTo>
                  <a:lnTo>
                    <a:pt x="15965" y="17115"/>
                  </a:lnTo>
                  <a:lnTo>
                    <a:pt x="16033" y="17041"/>
                  </a:lnTo>
                  <a:lnTo>
                    <a:pt x="15965" y="16891"/>
                  </a:lnTo>
                  <a:lnTo>
                    <a:pt x="15696" y="16817"/>
                  </a:lnTo>
                  <a:lnTo>
                    <a:pt x="15696" y="16667"/>
                  </a:lnTo>
                  <a:lnTo>
                    <a:pt x="15898" y="16518"/>
                  </a:lnTo>
                  <a:lnTo>
                    <a:pt x="16033" y="16369"/>
                  </a:lnTo>
                  <a:lnTo>
                    <a:pt x="16100" y="16218"/>
                  </a:lnTo>
                  <a:lnTo>
                    <a:pt x="16033" y="15919"/>
                  </a:lnTo>
                  <a:lnTo>
                    <a:pt x="16033" y="15471"/>
                  </a:lnTo>
                  <a:lnTo>
                    <a:pt x="15898" y="15322"/>
                  </a:lnTo>
                  <a:lnTo>
                    <a:pt x="15898" y="15172"/>
                  </a:lnTo>
                  <a:lnTo>
                    <a:pt x="16100" y="15172"/>
                  </a:lnTo>
                  <a:lnTo>
                    <a:pt x="16233" y="15322"/>
                  </a:lnTo>
                  <a:lnTo>
                    <a:pt x="16300" y="15322"/>
                  </a:lnTo>
                  <a:lnTo>
                    <a:pt x="16367" y="15247"/>
                  </a:lnTo>
                  <a:lnTo>
                    <a:pt x="16367" y="15098"/>
                  </a:lnTo>
                  <a:lnTo>
                    <a:pt x="16502" y="14948"/>
                  </a:lnTo>
                  <a:lnTo>
                    <a:pt x="16569" y="14799"/>
                  </a:lnTo>
                  <a:lnTo>
                    <a:pt x="16569" y="14574"/>
                  </a:lnTo>
                  <a:lnTo>
                    <a:pt x="16502" y="14499"/>
                  </a:lnTo>
                  <a:lnTo>
                    <a:pt x="16300" y="14275"/>
                  </a:lnTo>
                  <a:lnTo>
                    <a:pt x="16367" y="14200"/>
                  </a:lnTo>
                  <a:lnTo>
                    <a:pt x="16569" y="14200"/>
                  </a:lnTo>
                  <a:lnTo>
                    <a:pt x="16837" y="14275"/>
                  </a:lnTo>
                  <a:lnTo>
                    <a:pt x="16971" y="14275"/>
                  </a:lnTo>
                  <a:lnTo>
                    <a:pt x="17038" y="14126"/>
                  </a:lnTo>
                  <a:lnTo>
                    <a:pt x="16971" y="14051"/>
                  </a:lnTo>
                  <a:lnTo>
                    <a:pt x="16704" y="13976"/>
                  </a:lnTo>
                  <a:lnTo>
                    <a:pt x="16569" y="13902"/>
                  </a:lnTo>
                  <a:lnTo>
                    <a:pt x="16569" y="13827"/>
                  </a:lnTo>
                  <a:lnTo>
                    <a:pt x="16636" y="13752"/>
                  </a:lnTo>
                  <a:lnTo>
                    <a:pt x="16904" y="13752"/>
                  </a:lnTo>
                  <a:lnTo>
                    <a:pt x="17038" y="13454"/>
                  </a:lnTo>
                  <a:lnTo>
                    <a:pt x="17173" y="13379"/>
                  </a:lnTo>
                  <a:lnTo>
                    <a:pt x="17307" y="13379"/>
                  </a:lnTo>
                  <a:lnTo>
                    <a:pt x="17373" y="13304"/>
                  </a:lnTo>
                  <a:lnTo>
                    <a:pt x="17307" y="13155"/>
                  </a:lnTo>
                  <a:lnTo>
                    <a:pt x="17307" y="12855"/>
                  </a:lnTo>
                  <a:lnTo>
                    <a:pt x="17710" y="12855"/>
                  </a:lnTo>
                  <a:lnTo>
                    <a:pt x="17844" y="12706"/>
                  </a:lnTo>
                  <a:lnTo>
                    <a:pt x="18044" y="12631"/>
                  </a:lnTo>
                  <a:lnTo>
                    <a:pt x="18044" y="12482"/>
                  </a:lnTo>
                  <a:lnTo>
                    <a:pt x="17977" y="12033"/>
                  </a:lnTo>
                  <a:lnTo>
                    <a:pt x="18044" y="11959"/>
                  </a:lnTo>
                  <a:lnTo>
                    <a:pt x="18179" y="11809"/>
                  </a:lnTo>
                  <a:lnTo>
                    <a:pt x="18179" y="11584"/>
                  </a:lnTo>
                  <a:lnTo>
                    <a:pt x="17977" y="11435"/>
                  </a:lnTo>
                  <a:lnTo>
                    <a:pt x="17977" y="11285"/>
                  </a:lnTo>
                  <a:lnTo>
                    <a:pt x="18044" y="11061"/>
                  </a:lnTo>
                  <a:lnTo>
                    <a:pt x="18112" y="10987"/>
                  </a:lnTo>
                  <a:lnTo>
                    <a:pt x="18313" y="11136"/>
                  </a:lnTo>
                  <a:lnTo>
                    <a:pt x="18448" y="11136"/>
                  </a:lnTo>
                  <a:lnTo>
                    <a:pt x="18448" y="11061"/>
                  </a:lnTo>
                  <a:lnTo>
                    <a:pt x="18381" y="10912"/>
                  </a:lnTo>
                  <a:lnTo>
                    <a:pt x="18381" y="10837"/>
                  </a:lnTo>
                  <a:lnTo>
                    <a:pt x="18112" y="10688"/>
                  </a:lnTo>
                  <a:lnTo>
                    <a:pt x="18044" y="10688"/>
                  </a:lnTo>
                  <a:lnTo>
                    <a:pt x="18112" y="10539"/>
                  </a:lnTo>
                  <a:lnTo>
                    <a:pt x="18179" y="10539"/>
                  </a:lnTo>
                  <a:lnTo>
                    <a:pt x="18381" y="10613"/>
                  </a:lnTo>
                  <a:lnTo>
                    <a:pt x="18448" y="10539"/>
                  </a:lnTo>
                  <a:lnTo>
                    <a:pt x="18514" y="10464"/>
                  </a:lnTo>
                  <a:lnTo>
                    <a:pt x="18514" y="10240"/>
                  </a:lnTo>
                  <a:lnTo>
                    <a:pt x="18581" y="10089"/>
                  </a:lnTo>
                  <a:lnTo>
                    <a:pt x="18581" y="10016"/>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31" name="California"/>
            <p:cNvSpPr/>
            <p:nvPr/>
          </p:nvSpPr>
          <p:spPr>
            <a:xfrm>
              <a:off x="-2" y="1971287"/>
              <a:ext cx="1308013" cy="217782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722" y="7333"/>
                  </a:moveTo>
                  <a:lnTo>
                    <a:pt x="9764" y="7258"/>
                  </a:lnTo>
                  <a:lnTo>
                    <a:pt x="9807" y="7159"/>
                  </a:lnTo>
                  <a:lnTo>
                    <a:pt x="9934" y="6886"/>
                  </a:lnTo>
                  <a:lnTo>
                    <a:pt x="10060" y="6637"/>
                  </a:lnTo>
                  <a:lnTo>
                    <a:pt x="10271" y="6115"/>
                  </a:lnTo>
                  <a:lnTo>
                    <a:pt x="11540" y="3231"/>
                  </a:lnTo>
                  <a:lnTo>
                    <a:pt x="12216" y="1665"/>
                  </a:lnTo>
                  <a:lnTo>
                    <a:pt x="10103" y="1317"/>
                  </a:lnTo>
                  <a:lnTo>
                    <a:pt x="8666" y="1118"/>
                  </a:lnTo>
                  <a:lnTo>
                    <a:pt x="6679" y="770"/>
                  </a:lnTo>
                  <a:lnTo>
                    <a:pt x="4397" y="398"/>
                  </a:lnTo>
                  <a:lnTo>
                    <a:pt x="3677" y="273"/>
                  </a:lnTo>
                  <a:lnTo>
                    <a:pt x="2958" y="124"/>
                  </a:lnTo>
                  <a:lnTo>
                    <a:pt x="2113" y="0"/>
                  </a:lnTo>
                  <a:lnTo>
                    <a:pt x="2071" y="50"/>
                  </a:lnTo>
                  <a:lnTo>
                    <a:pt x="2029" y="99"/>
                  </a:lnTo>
                  <a:lnTo>
                    <a:pt x="1945" y="174"/>
                  </a:lnTo>
                  <a:lnTo>
                    <a:pt x="1860" y="273"/>
                  </a:lnTo>
                  <a:lnTo>
                    <a:pt x="1818" y="348"/>
                  </a:lnTo>
                  <a:lnTo>
                    <a:pt x="1902" y="423"/>
                  </a:lnTo>
                  <a:lnTo>
                    <a:pt x="1945" y="472"/>
                  </a:lnTo>
                  <a:lnTo>
                    <a:pt x="1987" y="547"/>
                  </a:lnTo>
                  <a:lnTo>
                    <a:pt x="1987" y="646"/>
                  </a:lnTo>
                  <a:lnTo>
                    <a:pt x="1945" y="746"/>
                  </a:lnTo>
                  <a:lnTo>
                    <a:pt x="2029" y="845"/>
                  </a:lnTo>
                  <a:lnTo>
                    <a:pt x="2029" y="920"/>
                  </a:lnTo>
                  <a:lnTo>
                    <a:pt x="1945" y="920"/>
                  </a:lnTo>
                  <a:lnTo>
                    <a:pt x="1945" y="1118"/>
                  </a:lnTo>
                  <a:lnTo>
                    <a:pt x="1860" y="1193"/>
                  </a:lnTo>
                  <a:lnTo>
                    <a:pt x="1776" y="1292"/>
                  </a:lnTo>
                  <a:lnTo>
                    <a:pt x="1606" y="1417"/>
                  </a:lnTo>
                  <a:lnTo>
                    <a:pt x="1564" y="1541"/>
                  </a:lnTo>
                  <a:lnTo>
                    <a:pt x="1521" y="1591"/>
                  </a:lnTo>
                  <a:lnTo>
                    <a:pt x="1479" y="1541"/>
                  </a:lnTo>
                  <a:lnTo>
                    <a:pt x="1395" y="1566"/>
                  </a:lnTo>
                  <a:lnTo>
                    <a:pt x="1353" y="1616"/>
                  </a:lnTo>
                  <a:lnTo>
                    <a:pt x="1353" y="1740"/>
                  </a:lnTo>
                  <a:lnTo>
                    <a:pt x="1395" y="1864"/>
                  </a:lnTo>
                  <a:lnTo>
                    <a:pt x="1268" y="1963"/>
                  </a:lnTo>
                  <a:lnTo>
                    <a:pt x="1100" y="2088"/>
                  </a:lnTo>
                  <a:lnTo>
                    <a:pt x="845" y="2262"/>
                  </a:lnTo>
                  <a:lnTo>
                    <a:pt x="592" y="2436"/>
                  </a:lnTo>
                  <a:lnTo>
                    <a:pt x="381" y="2560"/>
                  </a:lnTo>
                  <a:lnTo>
                    <a:pt x="169" y="2734"/>
                  </a:lnTo>
                  <a:lnTo>
                    <a:pt x="84" y="2858"/>
                  </a:lnTo>
                  <a:lnTo>
                    <a:pt x="127" y="2933"/>
                  </a:lnTo>
                  <a:lnTo>
                    <a:pt x="127" y="3032"/>
                  </a:lnTo>
                  <a:lnTo>
                    <a:pt x="42" y="3132"/>
                  </a:lnTo>
                  <a:lnTo>
                    <a:pt x="0" y="3181"/>
                  </a:lnTo>
                  <a:lnTo>
                    <a:pt x="84" y="3256"/>
                  </a:lnTo>
                  <a:lnTo>
                    <a:pt x="211" y="3330"/>
                  </a:lnTo>
                  <a:lnTo>
                    <a:pt x="295" y="3430"/>
                  </a:lnTo>
                  <a:lnTo>
                    <a:pt x="339" y="3504"/>
                  </a:lnTo>
                  <a:lnTo>
                    <a:pt x="423" y="3554"/>
                  </a:lnTo>
                  <a:lnTo>
                    <a:pt x="508" y="3629"/>
                  </a:lnTo>
                  <a:lnTo>
                    <a:pt x="465" y="3678"/>
                  </a:lnTo>
                  <a:lnTo>
                    <a:pt x="508" y="3778"/>
                  </a:lnTo>
                  <a:lnTo>
                    <a:pt x="550" y="3827"/>
                  </a:lnTo>
                  <a:lnTo>
                    <a:pt x="592" y="3877"/>
                  </a:lnTo>
                  <a:lnTo>
                    <a:pt x="634" y="3952"/>
                  </a:lnTo>
                  <a:lnTo>
                    <a:pt x="676" y="4001"/>
                  </a:lnTo>
                  <a:lnTo>
                    <a:pt x="719" y="4101"/>
                  </a:lnTo>
                  <a:lnTo>
                    <a:pt x="719" y="4175"/>
                  </a:lnTo>
                  <a:lnTo>
                    <a:pt x="803" y="4225"/>
                  </a:lnTo>
                  <a:lnTo>
                    <a:pt x="887" y="4349"/>
                  </a:lnTo>
                  <a:lnTo>
                    <a:pt x="803" y="4449"/>
                  </a:lnTo>
                  <a:lnTo>
                    <a:pt x="845" y="4548"/>
                  </a:lnTo>
                  <a:lnTo>
                    <a:pt x="845" y="4649"/>
                  </a:lnTo>
                  <a:lnTo>
                    <a:pt x="803" y="4722"/>
                  </a:lnTo>
                  <a:lnTo>
                    <a:pt x="761" y="4848"/>
                  </a:lnTo>
                  <a:lnTo>
                    <a:pt x="508" y="5045"/>
                  </a:lnTo>
                  <a:lnTo>
                    <a:pt x="423" y="5219"/>
                  </a:lnTo>
                  <a:lnTo>
                    <a:pt x="381" y="5368"/>
                  </a:lnTo>
                  <a:lnTo>
                    <a:pt x="423" y="5618"/>
                  </a:lnTo>
                  <a:lnTo>
                    <a:pt x="465" y="5792"/>
                  </a:lnTo>
                  <a:lnTo>
                    <a:pt x="423" y="5867"/>
                  </a:lnTo>
                  <a:lnTo>
                    <a:pt x="295" y="5941"/>
                  </a:lnTo>
                  <a:lnTo>
                    <a:pt x="253" y="5991"/>
                  </a:lnTo>
                  <a:lnTo>
                    <a:pt x="295" y="6064"/>
                  </a:lnTo>
                  <a:lnTo>
                    <a:pt x="381" y="6190"/>
                  </a:lnTo>
                  <a:lnTo>
                    <a:pt x="465" y="6238"/>
                  </a:lnTo>
                  <a:lnTo>
                    <a:pt x="508" y="6314"/>
                  </a:lnTo>
                  <a:lnTo>
                    <a:pt x="550" y="6387"/>
                  </a:lnTo>
                  <a:lnTo>
                    <a:pt x="634" y="6438"/>
                  </a:lnTo>
                  <a:lnTo>
                    <a:pt x="634" y="6513"/>
                  </a:lnTo>
                  <a:lnTo>
                    <a:pt x="676" y="6561"/>
                  </a:lnTo>
                  <a:lnTo>
                    <a:pt x="761" y="6612"/>
                  </a:lnTo>
                  <a:lnTo>
                    <a:pt x="845" y="6735"/>
                  </a:lnTo>
                  <a:lnTo>
                    <a:pt x="887" y="6886"/>
                  </a:lnTo>
                  <a:lnTo>
                    <a:pt x="972" y="6985"/>
                  </a:lnTo>
                  <a:lnTo>
                    <a:pt x="1100" y="7058"/>
                  </a:lnTo>
                  <a:lnTo>
                    <a:pt x="1268" y="7134"/>
                  </a:lnTo>
                  <a:lnTo>
                    <a:pt x="1353" y="7258"/>
                  </a:lnTo>
                  <a:lnTo>
                    <a:pt x="1353" y="7507"/>
                  </a:lnTo>
                  <a:lnTo>
                    <a:pt x="1521" y="7557"/>
                  </a:lnTo>
                  <a:lnTo>
                    <a:pt x="1564" y="7606"/>
                  </a:lnTo>
                  <a:lnTo>
                    <a:pt x="1606" y="7656"/>
                  </a:lnTo>
                  <a:lnTo>
                    <a:pt x="1648" y="7755"/>
                  </a:lnTo>
                  <a:lnTo>
                    <a:pt x="1648" y="7830"/>
                  </a:lnTo>
                  <a:lnTo>
                    <a:pt x="1521" y="7830"/>
                  </a:lnTo>
                  <a:lnTo>
                    <a:pt x="1479" y="7755"/>
                  </a:lnTo>
                  <a:lnTo>
                    <a:pt x="1437" y="7755"/>
                  </a:lnTo>
                  <a:lnTo>
                    <a:pt x="1479" y="7830"/>
                  </a:lnTo>
                  <a:lnTo>
                    <a:pt x="1437" y="7905"/>
                  </a:lnTo>
                  <a:lnTo>
                    <a:pt x="1353" y="7954"/>
                  </a:lnTo>
                  <a:lnTo>
                    <a:pt x="1268" y="8054"/>
                  </a:lnTo>
                  <a:lnTo>
                    <a:pt x="1184" y="8128"/>
                  </a:lnTo>
                  <a:lnTo>
                    <a:pt x="1226" y="8153"/>
                  </a:lnTo>
                  <a:lnTo>
                    <a:pt x="1310" y="8153"/>
                  </a:lnTo>
                  <a:lnTo>
                    <a:pt x="1395" y="8079"/>
                  </a:lnTo>
                  <a:lnTo>
                    <a:pt x="1479" y="8054"/>
                  </a:lnTo>
                  <a:lnTo>
                    <a:pt x="1479" y="8153"/>
                  </a:lnTo>
                  <a:lnTo>
                    <a:pt x="1606" y="8178"/>
                  </a:lnTo>
                  <a:lnTo>
                    <a:pt x="1691" y="8252"/>
                  </a:lnTo>
                  <a:lnTo>
                    <a:pt x="1734" y="8327"/>
                  </a:lnTo>
                  <a:lnTo>
                    <a:pt x="1818" y="8377"/>
                  </a:lnTo>
                  <a:lnTo>
                    <a:pt x="1902" y="8426"/>
                  </a:lnTo>
                  <a:lnTo>
                    <a:pt x="1902" y="8451"/>
                  </a:lnTo>
                  <a:lnTo>
                    <a:pt x="1987" y="8451"/>
                  </a:lnTo>
                  <a:lnTo>
                    <a:pt x="2029" y="8476"/>
                  </a:lnTo>
                  <a:lnTo>
                    <a:pt x="2071" y="8551"/>
                  </a:lnTo>
                  <a:lnTo>
                    <a:pt x="2156" y="8576"/>
                  </a:lnTo>
                  <a:lnTo>
                    <a:pt x="2198" y="8625"/>
                  </a:lnTo>
                  <a:lnTo>
                    <a:pt x="2282" y="8675"/>
                  </a:lnTo>
                  <a:lnTo>
                    <a:pt x="2368" y="8700"/>
                  </a:lnTo>
                  <a:lnTo>
                    <a:pt x="2410" y="8675"/>
                  </a:lnTo>
                  <a:lnTo>
                    <a:pt x="2410" y="8576"/>
                  </a:lnTo>
                  <a:lnTo>
                    <a:pt x="2452" y="8600"/>
                  </a:lnTo>
                  <a:lnTo>
                    <a:pt x="2494" y="8650"/>
                  </a:lnTo>
                  <a:lnTo>
                    <a:pt x="2537" y="8650"/>
                  </a:lnTo>
                  <a:lnTo>
                    <a:pt x="2537" y="8576"/>
                  </a:lnTo>
                  <a:lnTo>
                    <a:pt x="2494" y="8526"/>
                  </a:lnTo>
                  <a:lnTo>
                    <a:pt x="2452" y="8501"/>
                  </a:lnTo>
                  <a:lnTo>
                    <a:pt x="2494" y="8451"/>
                  </a:lnTo>
                  <a:lnTo>
                    <a:pt x="2494" y="8426"/>
                  </a:lnTo>
                  <a:lnTo>
                    <a:pt x="2579" y="8426"/>
                  </a:lnTo>
                  <a:lnTo>
                    <a:pt x="2579" y="8377"/>
                  </a:lnTo>
                  <a:lnTo>
                    <a:pt x="2494" y="8352"/>
                  </a:lnTo>
                  <a:lnTo>
                    <a:pt x="2494" y="8327"/>
                  </a:lnTo>
                  <a:lnTo>
                    <a:pt x="2537" y="8277"/>
                  </a:lnTo>
                  <a:lnTo>
                    <a:pt x="2579" y="8228"/>
                  </a:lnTo>
                  <a:lnTo>
                    <a:pt x="2621" y="8153"/>
                  </a:lnTo>
                  <a:lnTo>
                    <a:pt x="2579" y="8153"/>
                  </a:lnTo>
                  <a:lnTo>
                    <a:pt x="2537" y="8103"/>
                  </a:lnTo>
                  <a:lnTo>
                    <a:pt x="2621" y="8103"/>
                  </a:lnTo>
                  <a:lnTo>
                    <a:pt x="2705" y="8128"/>
                  </a:lnTo>
                  <a:lnTo>
                    <a:pt x="2747" y="8128"/>
                  </a:lnTo>
                  <a:lnTo>
                    <a:pt x="2790" y="8103"/>
                  </a:lnTo>
                  <a:lnTo>
                    <a:pt x="2832" y="8079"/>
                  </a:lnTo>
                  <a:lnTo>
                    <a:pt x="2916" y="8103"/>
                  </a:lnTo>
                  <a:lnTo>
                    <a:pt x="2958" y="8128"/>
                  </a:lnTo>
                  <a:lnTo>
                    <a:pt x="3001" y="8178"/>
                  </a:lnTo>
                  <a:lnTo>
                    <a:pt x="3086" y="8178"/>
                  </a:lnTo>
                  <a:lnTo>
                    <a:pt x="3171" y="8203"/>
                  </a:lnTo>
                  <a:lnTo>
                    <a:pt x="3171" y="8277"/>
                  </a:lnTo>
                  <a:lnTo>
                    <a:pt x="3297" y="8352"/>
                  </a:lnTo>
                  <a:lnTo>
                    <a:pt x="3424" y="8402"/>
                  </a:lnTo>
                  <a:lnTo>
                    <a:pt x="3424" y="8451"/>
                  </a:lnTo>
                  <a:lnTo>
                    <a:pt x="3339" y="8426"/>
                  </a:lnTo>
                  <a:lnTo>
                    <a:pt x="3128" y="8377"/>
                  </a:lnTo>
                  <a:lnTo>
                    <a:pt x="3213" y="8377"/>
                  </a:lnTo>
                  <a:lnTo>
                    <a:pt x="3128" y="8377"/>
                  </a:lnTo>
                  <a:lnTo>
                    <a:pt x="3044" y="8426"/>
                  </a:lnTo>
                  <a:lnTo>
                    <a:pt x="2958" y="8426"/>
                  </a:lnTo>
                  <a:lnTo>
                    <a:pt x="2874" y="8402"/>
                  </a:lnTo>
                  <a:lnTo>
                    <a:pt x="2832" y="8426"/>
                  </a:lnTo>
                  <a:lnTo>
                    <a:pt x="2790" y="8451"/>
                  </a:lnTo>
                  <a:lnTo>
                    <a:pt x="2705" y="8476"/>
                  </a:lnTo>
                  <a:lnTo>
                    <a:pt x="2705" y="8551"/>
                  </a:lnTo>
                  <a:lnTo>
                    <a:pt x="2790" y="8576"/>
                  </a:lnTo>
                  <a:lnTo>
                    <a:pt x="2832" y="8625"/>
                  </a:lnTo>
                  <a:lnTo>
                    <a:pt x="2874" y="8675"/>
                  </a:lnTo>
                  <a:lnTo>
                    <a:pt x="2874" y="8725"/>
                  </a:lnTo>
                  <a:lnTo>
                    <a:pt x="2832" y="8750"/>
                  </a:lnTo>
                  <a:lnTo>
                    <a:pt x="2832" y="8799"/>
                  </a:lnTo>
                  <a:lnTo>
                    <a:pt x="2790" y="8849"/>
                  </a:lnTo>
                  <a:lnTo>
                    <a:pt x="2874" y="8948"/>
                  </a:lnTo>
                  <a:lnTo>
                    <a:pt x="2958" y="9023"/>
                  </a:lnTo>
                  <a:lnTo>
                    <a:pt x="3044" y="9098"/>
                  </a:lnTo>
                  <a:lnTo>
                    <a:pt x="3086" y="9222"/>
                  </a:lnTo>
                  <a:lnTo>
                    <a:pt x="3086" y="9445"/>
                  </a:lnTo>
                  <a:lnTo>
                    <a:pt x="3339" y="9595"/>
                  </a:lnTo>
                  <a:lnTo>
                    <a:pt x="3339" y="9619"/>
                  </a:lnTo>
                  <a:lnTo>
                    <a:pt x="3255" y="9644"/>
                  </a:lnTo>
                  <a:lnTo>
                    <a:pt x="3171" y="9619"/>
                  </a:lnTo>
                  <a:lnTo>
                    <a:pt x="3086" y="9595"/>
                  </a:lnTo>
                  <a:lnTo>
                    <a:pt x="3044" y="9545"/>
                  </a:lnTo>
                  <a:lnTo>
                    <a:pt x="3001" y="9520"/>
                  </a:lnTo>
                  <a:lnTo>
                    <a:pt x="3001" y="9495"/>
                  </a:lnTo>
                  <a:lnTo>
                    <a:pt x="2958" y="9445"/>
                  </a:lnTo>
                  <a:lnTo>
                    <a:pt x="2874" y="9421"/>
                  </a:lnTo>
                  <a:lnTo>
                    <a:pt x="2790" y="9371"/>
                  </a:lnTo>
                  <a:lnTo>
                    <a:pt x="2747" y="9321"/>
                  </a:lnTo>
                  <a:lnTo>
                    <a:pt x="2663" y="9271"/>
                  </a:lnTo>
                  <a:lnTo>
                    <a:pt x="2537" y="9222"/>
                  </a:lnTo>
                  <a:lnTo>
                    <a:pt x="2452" y="9172"/>
                  </a:lnTo>
                  <a:lnTo>
                    <a:pt x="2494" y="9147"/>
                  </a:lnTo>
                  <a:lnTo>
                    <a:pt x="2537" y="9098"/>
                  </a:lnTo>
                  <a:lnTo>
                    <a:pt x="2494" y="9048"/>
                  </a:lnTo>
                  <a:lnTo>
                    <a:pt x="2494" y="8973"/>
                  </a:lnTo>
                  <a:lnTo>
                    <a:pt x="2537" y="8973"/>
                  </a:lnTo>
                  <a:lnTo>
                    <a:pt x="2621" y="8948"/>
                  </a:lnTo>
                  <a:lnTo>
                    <a:pt x="2621" y="8824"/>
                  </a:lnTo>
                  <a:lnTo>
                    <a:pt x="2537" y="8799"/>
                  </a:lnTo>
                  <a:lnTo>
                    <a:pt x="2494" y="8799"/>
                  </a:lnTo>
                  <a:lnTo>
                    <a:pt x="2452" y="8774"/>
                  </a:lnTo>
                  <a:lnTo>
                    <a:pt x="2324" y="8774"/>
                  </a:lnTo>
                  <a:lnTo>
                    <a:pt x="2240" y="8799"/>
                  </a:lnTo>
                  <a:lnTo>
                    <a:pt x="2240" y="8973"/>
                  </a:lnTo>
                  <a:lnTo>
                    <a:pt x="2198" y="9023"/>
                  </a:lnTo>
                  <a:lnTo>
                    <a:pt x="2198" y="9073"/>
                  </a:lnTo>
                  <a:lnTo>
                    <a:pt x="2156" y="9098"/>
                  </a:lnTo>
                  <a:lnTo>
                    <a:pt x="2071" y="9122"/>
                  </a:lnTo>
                  <a:lnTo>
                    <a:pt x="2029" y="9197"/>
                  </a:lnTo>
                  <a:lnTo>
                    <a:pt x="2029" y="9321"/>
                  </a:lnTo>
                  <a:lnTo>
                    <a:pt x="2113" y="9346"/>
                  </a:lnTo>
                  <a:lnTo>
                    <a:pt x="2156" y="9396"/>
                  </a:lnTo>
                  <a:lnTo>
                    <a:pt x="2113" y="9470"/>
                  </a:lnTo>
                  <a:lnTo>
                    <a:pt x="2113" y="9520"/>
                  </a:lnTo>
                  <a:lnTo>
                    <a:pt x="2156" y="9570"/>
                  </a:lnTo>
                  <a:lnTo>
                    <a:pt x="2113" y="9669"/>
                  </a:lnTo>
                  <a:lnTo>
                    <a:pt x="2071" y="9744"/>
                  </a:lnTo>
                  <a:lnTo>
                    <a:pt x="1987" y="9843"/>
                  </a:lnTo>
                  <a:lnTo>
                    <a:pt x="2029" y="9918"/>
                  </a:lnTo>
                  <a:lnTo>
                    <a:pt x="2071" y="10017"/>
                  </a:lnTo>
                  <a:lnTo>
                    <a:pt x="2071" y="10067"/>
                  </a:lnTo>
                  <a:lnTo>
                    <a:pt x="2113" y="10117"/>
                  </a:lnTo>
                  <a:lnTo>
                    <a:pt x="2113" y="10166"/>
                  </a:lnTo>
                  <a:lnTo>
                    <a:pt x="2198" y="10191"/>
                  </a:lnTo>
                  <a:lnTo>
                    <a:pt x="2240" y="10241"/>
                  </a:lnTo>
                  <a:lnTo>
                    <a:pt x="2282" y="10315"/>
                  </a:lnTo>
                  <a:lnTo>
                    <a:pt x="2368" y="10415"/>
                  </a:lnTo>
                  <a:lnTo>
                    <a:pt x="2494" y="10489"/>
                  </a:lnTo>
                  <a:lnTo>
                    <a:pt x="2663" y="10564"/>
                  </a:lnTo>
                  <a:lnTo>
                    <a:pt x="2790" y="10564"/>
                  </a:lnTo>
                  <a:lnTo>
                    <a:pt x="2832" y="10589"/>
                  </a:lnTo>
                  <a:lnTo>
                    <a:pt x="2916" y="10614"/>
                  </a:lnTo>
                  <a:lnTo>
                    <a:pt x="3001" y="10589"/>
                  </a:lnTo>
                  <a:lnTo>
                    <a:pt x="3044" y="10614"/>
                  </a:lnTo>
                  <a:lnTo>
                    <a:pt x="3171" y="10663"/>
                  </a:lnTo>
                  <a:lnTo>
                    <a:pt x="3213" y="10763"/>
                  </a:lnTo>
                  <a:lnTo>
                    <a:pt x="3255" y="10837"/>
                  </a:lnTo>
                  <a:lnTo>
                    <a:pt x="3213" y="10887"/>
                  </a:lnTo>
                  <a:lnTo>
                    <a:pt x="3213" y="10912"/>
                  </a:lnTo>
                  <a:lnTo>
                    <a:pt x="3171" y="11036"/>
                  </a:lnTo>
                  <a:lnTo>
                    <a:pt x="3086" y="11160"/>
                  </a:lnTo>
                  <a:lnTo>
                    <a:pt x="2958" y="11260"/>
                  </a:lnTo>
                  <a:lnTo>
                    <a:pt x="2874" y="11285"/>
                  </a:lnTo>
                  <a:lnTo>
                    <a:pt x="2832" y="11285"/>
                  </a:lnTo>
                  <a:lnTo>
                    <a:pt x="2705" y="11235"/>
                  </a:lnTo>
                  <a:lnTo>
                    <a:pt x="2621" y="11285"/>
                  </a:lnTo>
                  <a:lnTo>
                    <a:pt x="2537" y="11334"/>
                  </a:lnTo>
                  <a:lnTo>
                    <a:pt x="2579" y="11359"/>
                  </a:lnTo>
                  <a:lnTo>
                    <a:pt x="2579" y="11434"/>
                  </a:lnTo>
                  <a:lnTo>
                    <a:pt x="2537" y="11434"/>
                  </a:lnTo>
                  <a:lnTo>
                    <a:pt x="2494" y="11459"/>
                  </a:lnTo>
                  <a:lnTo>
                    <a:pt x="2579" y="11533"/>
                  </a:lnTo>
                  <a:lnTo>
                    <a:pt x="2537" y="11583"/>
                  </a:lnTo>
                  <a:lnTo>
                    <a:pt x="2537" y="11807"/>
                  </a:lnTo>
                  <a:lnTo>
                    <a:pt x="2494" y="11881"/>
                  </a:lnTo>
                  <a:lnTo>
                    <a:pt x="2579" y="11956"/>
                  </a:lnTo>
                  <a:lnTo>
                    <a:pt x="2663" y="12055"/>
                  </a:lnTo>
                  <a:lnTo>
                    <a:pt x="2747" y="12105"/>
                  </a:lnTo>
                  <a:lnTo>
                    <a:pt x="2832" y="12130"/>
                  </a:lnTo>
                  <a:lnTo>
                    <a:pt x="2916" y="12204"/>
                  </a:lnTo>
                  <a:lnTo>
                    <a:pt x="2958" y="12279"/>
                  </a:lnTo>
                  <a:lnTo>
                    <a:pt x="3044" y="12428"/>
                  </a:lnTo>
                  <a:lnTo>
                    <a:pt x="3086" y="12552"/>
                  </a:lnTo>
                  <a:lnTo>
                    <a:pt x="3171" y="12602"/>
                  </a:lnTo>
                  <a:lnTo>
                    <a:pt x="3213" y="12701"/>
                  </a:lnTo>
                  <a:lnTo>
                    <a:pt x="3213" y="12826"/>
                  </a:lnTo>
                  <a:lnTo>
                    <a:pt x="3297" y="12900"/>
                  </a:lnTo>
                  <a:lnTo>
                    <a:pt x="3382" y="12975"/>
                  </a:lnTo>
                  <a:lnTo>
                    <a:pt x="3424" y="13049"/>
                  </a:lnTo>
                  <a:lnTo>
                    <a:pt x="3466" y="13124"/>
                  </a:lnTo>
                  <a:lnTo>
                    <a:pt x="3550" y="13149"/>
                  </a:lnTo>
                  <a:lnTo>
                    <a:pt x="3508" y="13223"/>
                  </a:lnTo>
                  <a:lnTo>
                    <a:pt x="3550" y="13323"/>
                  </a:lnTo>
                  <a:lnTo>
                    <a:pt x="3635" y="13372"/>
                  </a:lnTo>
                  <a:lnTo>
                    <a:pt x="3720" y="13472"/>
                  </a:lnTo>
                  <a:lnTo>
                    <a:pt x="3805" y="13521"/>
                  </a:lnTo>
                  <a:lnTo>
                    <a:pt x="3889" y="13646"/>
                  </a:lnTo>
                  <a:lnTo>
                    <a:pt x="4016" y="13820"/>
                  </a:lnTo>
                  <a:lnTo>
                    <a:pt x="4100" y="13894"/>
                  </a:lnTo>
                  <a:lnTo>
                    <a:pt x="4311" y="13944"/>
                  </a:lnTo>
                  <a:lnTo>
                    <a:pt x="4397" y="13969"/>
                  </a:lnTo>
                  <a:lnTo>
                    <a:pt x="4397" y="14093"/>
                  </a:lnTo>
                  <a:lnTo>
                    <a:pt x="4439" y="14217"/>
                  </a:lnTo>
                  <a:lnTo>
                    <a:pt x="4397" y="14242"/>
                  </a:lnTo>
                  <a:lnTo>
                    <a:pt x="4353" y="14193"/>
                  </a:lnTo>
                  <a:lnTo>
                    <a:pt x="4269" y="14242"/>
                  </a:lnTo>
                  <a:lnTo>
                    <a:pt x="4227" y="14292"/>
                  </a:lnTo>
                  <a:lnTo>
                    <a:pt x="4269" y="14416"/>
                  </a:lnTo>
                  <a:lnTo>
                    <a:pt x="4397" y="14491"/>
                  </a:lnTo>
                  <a:lnTo>
                    <a:pt x="4481" y="14565"/>
                  </a:lnTo>
                  <a:lnTo>
                    <a:pt x="4650" y="14565"/>
                  </a:lnTo>
                  <a:lnTo>
                    <a:pt x="4734" y="14615"/>
                  </a:lnTo>
                  <a:lnTo>
                    <a:pt x="4776" y="14714"/>
                  </a:lnTo>
                  <a:lnTo>
                    <a:pt x="4692" y="14839"/>
                  </a:lnTo>
                  <a:lnTo>
                    <a:pt x="4608" y="14913"/>
                  </a:lnTo>
                  <a:lnTo>
                    <a:pt x="4565" y="15013"/>
                  </a:lnTo>
                  <a:lnTo>
                    <a:pt x="4523" y="15062"/>
                  </a:lnTo>
                  <a:lnTo>
                    <a:pt x="4523" y="15112"/>
                  </a:lnTo>
                  <a:lnTo>
                    <a:pt x="4565" y="15137"/>
                  </a:lnTo>
                  <a:lnTo>
                    <a:pt x="4565" y="15213"/>
                  </a:lnTo>
                  <a:lnTo>
                    <a:pt x="4481" y="15286"/>
                  </a:lnTo>
                  <a:lnTo>
                    <a:pt x="4439" y="15362"/>
                  </a:lnTo>
                  <a:lnTo>
                    <a:pt x="4439" y="15460"/>
                  </a:lnTo>
                  <a:lnTo>
                    <a:pt x="4397" y="15561"/>
                  </a:lnTo>
                  <a:lnTo>
                    <a:pt x="4269" y="15659"/>
                  </a:lnTo>
                  <a:lnTo>
                    <a:pt x="4269" y="15758"/>
                  </a:lnTo>
                  <a:lnTo>
                    <a:pt x="4353" y="15808"/>
                  </a:lnTo>
                  <a:lnTo>
                    <a:pt x="4523" y="15859"/>
                  </a:lnTo>
                  <a:lnTo>
                    <a:pt x="4565" y="15957"/>
                  </a:lnTo>
                  <a:lnTo>
                    <a:pt x="4650" y="16033"/>
                  </a:lnTo>
                  <a:lnTo>
                    <a:pt x="4734" y="16081"/>
                  </a:lnTo>
                  <a:lnTo>
                    <a:pt x="5073" y="16106"/>
                  </a:lnTo>
                  <a:lnTo>
                    <a:pt x="5453" y="16156"/>
                  </a:lnTo>
                  <a:lnTo>
                    <a:pt x="5621" y="16207"/>
                  </a:lnTo>
                  <a:lnTo>
                    <a:pt x="5792" y="16232"/>
                  </a:lnTo>
                  <a:lnTo>
                    <a:pt x="5918" y="16255"/>
                  </a:lnTo>
                  <a:lnTo>
                    <a:pt x="6087" y="16331"/>
                  </a:lnTo>
                  <a:lnTo>
                    <a:pt x="6213" y="16381"/>
                  </a:lnTo>
                  <a:lnTo>
                    <a:pt x="6382" y="16406"/>
                  </a:lnTo>
                  <a:lnTo>
                    <a:pt x="6510" y="16429"/>
                  </a:lnTo>
                  <a:lnTo>
                    <a:pt x="6679" y="16454"/>
                  </a:lnTo>
                  <a:lnTo>
                    <a:pt x="6890" y="16454"/>
                  </a:lnTo>
                  <a:lnTo>
                    <a:pt x="7016" y="16479"/>
                  </a:lnTo>
                  <a:lnTo>
                    <a:pt x="7144" y="16530"/>
                  </a:lnTo>
                  <a:lnTo>
                    <a:pt x="7271" y="16580"/>
                  </a:lnTo>
                  <a:lnTo>
                    <a:pt x="7355" y="16679"/>
                  </a:lnTo>
                  <a:lnTo>
                    <a:pt x="7482" y="16777"/>
                  </a:lnTo>
                  <a:lnTo>
                    <a:pt x="7693" y="16878"/>
                  </a:lnTo>
                  <a:lnTo>
                    <a:pt x="7735" y="16926"/>
                  </a:lnTo>
                  <a:lnTo>
                    <a:pt x="7735" y="17027"/>
                  </a:lnTo>
                  <a:lnTo>
                    <a:pt x="7821" y="17176"/>
                  </a:lnTo>
                  <a:lnTo>
                    <a:pt x="7947" y="17274"/>
                  </a:lnTo>
                  <a:lnTo>
                    <a:pt x="8074" y="17300"/>
                  </a:lnTo>
                  <a:lnTo>
                    <a:pt x="8158" y="17300"/>
                  </a:lnTo>
                  <a:lnTo>
                    <a:pt x="8200" y="17375"/>
                  </a:lnTo>
                  <a:lnTo>
                    <a:pt x="8327" y="17400"/>
                  </a:lnTo>
                  <a:lnTo>
                    <a:pt x="8369" y="17448"/>
                  </a:lnTo>
                  <a:lnTo>
                    <a:pt x="8666" y="17524"/>
                  </a:lnTo>
                  <a:lnTo>
                    <a:pt x="8750" y="17574"/>
                  </a:lnTo>
                  <a:lnTo>
                    <a:pt x="8877" y="17549"/>
                  </a:lnTo>
                  <a:lnTo>
                    <a:pt x="9087" y="17574"/>
                  </a:lnTo>
                  <a:lnTo>
                    <a:pt x="9426" y="17648"/>
                  </a:lnTo>
                  <a:lnTo>
                    <a:pt x="9553" y="17698"/>
                  </a:lnTo>
                  <a:lnTo>
                    <a:pt x="9595" y="17723"/>
                  </a:lnTo>
                  <a:lnTo>
                    <a:pt x="9637" y="17797"/>
                  </a:lnTo>
                  <a:lnTo>
                    <a:pt x="9679" y="17946"/>
                  </a:lnTo>
                  <a:lnTo>
                    <a:pt x="9722" y="18071"/>
                  </a:lnTo>
                  <a:lnTo>
                    <a:pt x="9679" y="18120"/>
                  </a:lnTo>
                  <a:lnTo>
                    <a:pt x="9595" y="18145"/>
                  </a:lnTo>
                  <a:lnTo>
                    <a:pt x="9595" y="18195"/>
                  </a:lnTo>
                  <a:lnTo>
                    <a:pt x="9637" y="18245"/>
                  </a:lnTo>
                  <a:lnTo>
                    <a:pt x="9764" y="18270"/>
                  </a:lnTo>
                  <a:lnTo>
                    <a:pt x="9807" y="18319"/>
                  </a:lnTo>
                  <a:lnTo>
                    <a:pt x="9849" y="18344"/>
                  </a:lnTo>
                  <a:lnTo>
                    <a:pt x="9934" y="18344"/>
                  </a:lnTo>
                  <a:lnTo>
                    <a:pt x="9976" y="18319"/>
                  </a:lnTo>
                  <a:lnTo>
                    <a:pt x="10018" y="18270"/>
                  </a:lnTo>
                  <a:lnTo>
                    <a:pt x="10103" y="18294"/>
                  </a:lnTo>
                  <a:lnTo>
                    <a:pt x="10187" y="18270"/>
                  </a:lnTo>
                  <a:lnTo>
                    <a:pt x="10314" y="18294"/>
                  </a:lnTo>
                  <a:lnTo>
                    <a:pt x="10440" y="18369"/>
                  </a:lnTo>
                  <a:lnTo>
                    <a:pt x="10484" y="18394"/>
                  </a:lnTo>
                  <a:lnTo>
                    <a:pt x="10610" y="18468"/>
                  </a:lnTo>
                  <a:lnTo>
                    <a:pt x="10737" y="18618"/>
                  </a:lnTo>
                  <a:lnTo>
                    <a:pt x="10863" y="18692"/>
                  </a:lnTo>
                  <a:lnTo>
                    <a:pt x="10905" y="18692"/>
                  </a:lnTo>
                  <a:lnTo>
                    <a:pt x="10990" y="18742"/>
                  </a:lnTo>
                  <a:lnTo>
                    <a:pt x="11074" y="18816"/>
                  </a:lnTo>
                  <a:lnTo>
                    <a:pt x="11202" y="18916"/>
                  </a:lnTo>
                  <a:lnTo>
                    <a:pt x="11244" y="18990"/>
                  </a:lnTo>
                  <a:lnTo>
                    <a:pt x="11329" y="19065"/>
                  </a:lnTo>
                  <a:lnTo>
                    <a:pt x="11371" y="19115"/>
                  </a:lnTo>
                  <a:lnTo>
                    <a:pt x="11540" y="19189"/>
                  </a:lnTo>
                  <a:lnTo>
                    <a:pt x="11540" y="19264"/>
                  </a:lnTo>
                  <a:lnTo>
                    <a:pt x="11666" y="19338"/>
                  </a:lnTo>
                  <a:lnTo>
                    <a:pt x="11751" y="19413"/>
                  </a:lnTo>
                  <a:lnTo>
                    <a:pt x="11836" y="19487"/>
                  </a:lnTo>
                  <a:lnTo>
                    <a:pt x="11921" y="19587"/>
                  </a:lnTo>
                  <a:lnTo>
                    <a:pt x="11963" y="19711"/>
                  </a:lnTo>
                  <a:lnTo>
                    <a:pt x="12047" y="19835"/>
                  </a:lnTo>
                  <a:lnTo>
                    <a:pt x="12089" y="19935"/>
                  </a:lnTo>
                  <a:lnTo>
                    <a:pt x="12132" y="20084"/>
                  </a:lnTo>
                  <a:lnTo>
                    <a:pt x="12132" y="20332"/>
                  </a:lnTo>
                  <a:lnTo>
                    <a:pt x="12089" y="20407"/>
                  </a:lnTo>
                  <a:lnTo>
                    <a:pt x="12005" y="20432"/>
                  </a:lnTo>
                  <a:lnTo>
                    <a:pt x="12005" y="20482"/>
                  </a:lnTo>
                  <a:lnTo>
                    <a:pt x="12047" y="20531"/>
                  </a:lnTo>
                  <a:lnTo>
                    <a:pt x="12089" y="20581"/>
                  </a:lnTo>
                  <a:lnTo>
                    <a:pt x="11963" y="20656"/>
                  </a:lnTo>
                  <a:lnTo>
                    <a:pt x="11963" y="20730"/>
                  </a:lnTo>
                  <a:lnTo>
                    <a:pt x="12005" y="20755"/>
                  </a:lnTo>
                  <a:lnTo>
                    <a:pt x="12047" y="20755"/>
                  </a:lnTo>
                  <a:lnTo>
                    <a:pt x="12089" y="20705"/>
                  </a:lnTo>
                  <a:lnTo>
                    <a:pt x="12174" y="20705"/>
                  </a:lnTo>
                  <a:lnTo>
                    <a:pt x="12174" y="20730"/>
                  </a:lnTo>
                  <a:lnTo>
                    <a:pt x="12216" y="20780"/>
                  </a:lnTo>
                  <a:lnTo>
                    <a:pt x="12300" y="20830"/>
                  </a:lnTo>
                  <a:lnTo>
                    <a:pt x="12300" y="20929"/>
                  </a:lnTo>
                  <a:lnTo>
                    <a:pt x="12258" y="20904"/>
                  </a:lnTo>
                  <a:lnTo>
                    <a:pt x="12174" y="20805"/>
                  </a:lnTo>
                  <a:lnTo>
                    <a:pt x="12132" y="20805"/>
                  </a:lnTo>
                  <a:lnTo>
                    <a:pt x="12132" y="20854"/>
                  </a:lnTo>
                  <a:lnTo>
                    <a:pt x="12216" y="20954"/>
                  </a:lnTo>
                  <a:lnTo>
                    <a:pt x="12216" y="20979"/>
                  </a:lnTo>
                  <a:lnTo>
                    <a:pt x="12174" y="21103"/>
                  </a:lnTo>
                  <a:lnTo>
                    <a:pt x="15006" y="21302"/>
                  </a:lnTo>
                  <a:lnTo>
                    <a:pt x="18937" y="21575"/>
                  </a:lnTo>
                  <a:lnTo>
                    <a:pt x="19021" y="21550"/>
                  </a:lnTo>
                  <a:lnTo>
                    <a:pt x="19148" y="21575"/>
                  </a:lnTo>
                  <a:lnTo>
                    <a:pt x="19318" y="21600"/>
                  </a:lnTo>
                  <a:lnTo>
                    <a:pt x="19444" y="21575"/>
                  </a:lnTo>
                  <a:lnTo>
                    <a:pt x="19571" y="21451"/>
                  </a:lnTo>
                  <a:lnTo>
                    <a:pt x="19740" y="21376"/>
                  </a:lnTo>
                  <a:lnTo>
                    <a:pt x="19782" y="21252"/>
                  </a:lnTo>
                  <a:lnTo>
                    <a:pt x="19782" y="21128"/>
                  </a:lnTo>
                  <a:lnTo>
                    <a:pt x="19655" y="21028"/>
                  </a:lnTo>
                  <a:lnTo>
                    <a:pt x="19360" y="20954"/>
                  </a:lnTo>
                  <a:lnTo>
                    <a:pt x="19232" y="20904"/>
                  </a:lnTo>
                  <a:lnTo>
                    <a:pt x="19276" y="20780"/>
                  </a:lnTo>
                  <a:lnTo>
                    <a:pt x="19360" y="20531"/>
                  </a:lnTo>
                  <a:lnTo>
                    <a:pt x="19276" y="20432"/>
                  </a:lnTo>
                  <a:lnTo>
                    <a:pt x="19360" y="20332"/>
                  </a:lnTo>
                  <a:lnTo>
                    <a:pt x="19402" y="20258"/>
                  </a:lnTo>
                  <a:lnTo>
                    <a:pt x="19487" y="20208"/>
                  </a:lnTo>
                  <a:lnTo>
                    <a:pt x="19655" y="20183"/>
                  </a:lnTo>
                  <a:lnTo>
                    <a:pt x="19698" y="20134"/>
                  </a:lnTo>
                  <a:lnTo>
                    <a:pt x="19782" y="20109"/>
                  </a:lnTo>
                  <a:lnTo>
                    <a:pt x="19782" y="20034"/>
                  </a:lnTo>
                  <a:lnTo>
                    <a:pt x="19909" y="20034"/>
                  </a:lnTo>
                  <a:lnTo>
                    <a:pt x="19994" y="19960"/>
                  </a:lnTo>
                  <a:lnTo>
                    <a:pt x="20079" y="19885"/>
                  </a:lnTo>
                  <a:lnTo>
                    <a:pt x="20079" y="19736"/>
                  </a:lnTo>
                  <a:lnTo>
                    <a:pt x="20163" y="19686"/>
                  </a:lnTo>
                  <a:lnTo>
                    <a:pt x="20163" y="19587"/>
                  </a:lnTo>
                  <a:lnTo>
                    <a:pt x="20247" y="19289"/>
                  </a:lnTo>
                  <a:lnTo>
                    <a:pt x="20332" y="19214"/>
                  </a:lnTo>
                  <a:lnTo>
                    <a:pt x="20543" y="19189"/>
                  </a:lnTo>
                  <a:lnTo>
                    <a:pt x="20500" y="19139"/>
                  </a:lnTo>
                  <a:lnTo>
                    <a:pt x="20585" y="19115"/>
                  </a:lnTo>
                  <a:lnTo>
                    <a:pt x="20671" y="19040"/>
                  </a:lnTo>
                  <a:lnTo>
                    <a:pt x="20755" y="18965"/>
                  </a:lnTo>
                  <a:lnTo>
                    <a:pt x="21050" y="18916"/>
                  </a:lnTo>
                  <a:lnTo>
                    <a:pt x="21305" y="18866"/>
                  </a:lnTo>
                  <a:lnTo>
                    <a:pt x="21431" y="18792"/>
                  </a:lnTo>
                  <a:lnTo>
                    <a:pt x="21600" y="18767"/>
                  </a:lnTo>
                  <a:lnTo>
                    <a:pt x="21600" y="18692"/>
                  </a:lnTo>
                  <a:lnTo>
                    <a:pt x="21558" y="18618"/>
                  </a:lnTo>
                  <a:lnTo>
                    <a:pt x="21261" y="18394"/>
                  </a:lnTo>
                  <a:lnTo>
                    <a:pt x="21092" y="18294"/>
                  </a:lnTo>
                  <a:lnTo>
                    <a:pt x="21092" y="18046"/>
                  </a:lnTo>
                  <a:lnTo>
                    <a:pt x="21050" y="17996"/>
                  </a:lnTo>
                  <a:lnTo>
                    <a:pt x="21008" y="17797"/>
                  </a:lnTo>
                  <a:lnTo>
                    <a:pt x="20755" y="17574"/>
                  </a:lnTo>
                  <a:lnTo>
                    <a:pt x="20839" y="17524"/>
                  </a:lnTo>
                  <a:lnTo>
                    <a:pt x="20881" y="17474"/>
                  </a:lnTo>
                  <a:lnTo>
                    <a:pt x="20797" y="17448"/>
                  </a:lnTo>
                  <a:lnTo>
                    <a:pt x="20713" y="17400"/>
                  </a:lnTo>
                  <a:lnTo>
                    <a:pt x="20671" y="17226"/>
                  </a:lnTo>
                  <a:lnTo>
                    <a:pt x="20713" y="17125"/>
                  </a:lnTo>
                  <a:lnTo>
                    <a:pt x="18472" y="15187"/>
                  </a:lnTo>
                  <a:lnTo>
                    <a:pt x="18007" y="14789"/>
                  </a:lnTo>
                  <a:lnTo>
                    <a:pt x="15344" y="12428"/>
                  </a:lnTo>
                  <a:lnTo>
                    <a:pt x="13950" y="11235"/>
                  </a:lnTo>
                  <a:lnTo>
                    <a:pt x="12808" y="10241"/>
                  </a:lnTo>
                  <a:lnTo>
                    <a:pt x="11371" y="8973"/>
                  </a:lnTo>
                  <a:lnTo>
                    <a:pt x="10990" y="8650"/>
                  </a:lnTo>
                  <a:lnTo>
                    <a:pt x="10526" y="8228"/>
                  </a:lnTo>
                  <a:lnTo>
                    <a:pt x="9934" y="7706"/>
                  </a:lnTo>
                  <a:lnTo>
                    <a:pt x="9679" y="7507"/>
                  </a:lnTo>
                  <a:lnTo>
                    <a:pt x="9722" y="7333"/>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32" name="Colorado"/>
            <p:cNvSpPr/>
            <p:nvPr/>
          </p:nvSpPr>
          <p:spPr>
            <a:xfrm>
              <a:off x="2234015" y="2662711"/>
              <a:ext cx="1186931" cy="9102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219" y="20648"/>
                  </a:moveTo>
                  <a:lnTo>
                    <a:pt x="11591" y="20707"/>
                  </a:lnTo>
                  <a:lnTo>
                    <a:pt x="12522" y="20826"/>
                  </a:lnTo>
                  <a:lnTo>
                    <a:pt x="13686" y="20946"/>
                  </a:lnTo>
                  <a:lnTo>
                    <a:pt x="14524" y="21065"/>
                  </a:lnTo>
                  <a:lnTo>
                    <a:pt x="14804" y="21065"/>
                  </a:lnTo>
                  <a:lnTo>
                    <a:pt x="15222" y="21124"/>
                  </a:lnTo>
                  <a:lnTo>
                    <a:pt x="15921" y="21183"/>
                  </a:lnTo>
                  <a:lnTo>
                    <a:pt x="16665" y="21243"/>
                  </a:lnTo>
                  <a:lnTo>
                    <a:pt x="17317" y="21361"/>
                  </a:lnTo>
                  <a:lnTo>
                    <a:pt x="17783" y="21361"/>
                  </a:lnTo>
                  <a:lnTo>
                    <a:pt x="18155" y="21422"/>
                  </a:lnTo>
                  <a:lnTo>
                    <a:pt x="18574" y="21481"/>
                  </a:lnTo>
                  <a:lnTo>
                    <a:pt x="19319" y="21541"/>
                  </a:lnTo>
                  <a:lnTo>
                    <a:pt x="19971" y="21600"/>
                  </a:lnTo>
                  <a:lnTo>
                    <a:pt x="20622" y="21600"/>
                  </a:lnTo>
                  <a:lnTo>
                    <a:pt x="20715" y="19756"/>
                  </a:lnTo>
                  <a:lnTo>
                    <a:pt x="20809" y="18506"/>
                  </a:lnTo>
                  <a:lnTo>
                    <a:pt x="20809" y="18089"/>
                  </a:lnTo>
                  <a:lnTo>
                    <a:pt x="20949" y="15590"/>
                  </a:lnTo>
                  <a:lnTo>
                    <a:pt x="21041" y="13925"/>
                  </a:lnTo>
                  <a:lnTo>
                    <a:pt x="21041" y="13508"/>
                  </a:lnTo>
                  <a:lnTo>
                    <a:pt x="21135" y="11782"/>
                  </a:lnTo>
                  <a:lnTo>
                    <a:pt x="21135" y="11425"/>
                  </a:lnTo>
                  <a:lnTo>
                    <a:pt x="21274" y="9342"/>
                  </a:lnTo>
                  <a:lnTo>
                    <a:pt x="21228" y="9283"/>
                  </a:lnTo>
                  <a:lnTo>
                    <a:pt x="21367" y="7259"/>
                  </a:lnTo>
                  <a:lnTo>
                    <a:pt x="21414" y="5653"/>
                  </a:lnTo>
                  <a:lnTo>
                    <a:pt x="21460" y="5237"/>
                  </a:lnTo>
                  <a:lnTo>
                    <a:pt x="21506" y="3987"/>
                  </a:lnTo>
                  <a:lnTo>
                    <a:pt x="21506" y="3749"/>
                  </a:lnTo>
                  <a:lnTo>
                    <a:pt x="21600" y="2500"/>
                  </a:lnTo>
                  <a:lnTo>
                    <a:pt x="20017" y="2380"/>
                  </a:lnTo>
                  <a:lnTo>
                    <a:pt x="19924" y="2380"/>
                  </a:lnTo>
                  <a:lnTo>
                    <a:pt x="17922" y="2142"/>
                  </a:lnTo>
                  <a:lnTo>
                    <a:pt x="17364" y="2083"/>
                  </a:lnTo>
                  <a:lnTo>
                    <a:pt x="15967" y="1963"/>
                  </a:lnTo>
                  <a:lnTo>
                    <a:pt x="13500" y="1666"/>
                  </a:lnTo>
                  <a:lnTo>
                    <a:pt x="12569" y="1548"/>
                  </a:lnTo>
                  <a:lnTo>
                    <a:pt x="10009" y="1190"/>
                  </a:lnTo>
                  <a:lnTo>
                    <a:pt x="9636" y="1131"/>
                  </a:lnTo>
                  <a:lnTo>
                    <a:pt x="8146" y="893"/>
                  </a:lnTo>
                  <a:lnTo>
                    <a:pt x="6890" y="715"/>
                  </a:lnTo>
                  <a:lnTo>
                    <a:pt x="5214" y="417"/>
                  </a:lnTo>
                  <a:lnTo>
                    <a:pt x="2049" y="0"/>
                  </a:lnTo>
                  <a:lnTo>
                    <a:pt x="1862" y="1548"/>
                  </a:lnTo>
                  <a:lnTo>
                    <a:pt x="1629" y="3629"/>
                  </a:lnTo>
                  <a:lnTo>
                    <a:pt x="1350" y="6307"/>
                  </a:lnTo>
                  <a:lnTo>
                    <a:pt x="1256" y="7022"/>
                  </a:lnTo>
                  <a:lnTo>
                    <a:pt x="1164" y="7675"/>
                  </a:lnTo>
                  <a:lnTo>
                    <a:pt x="745" y="11723"/>
                  </a:lnTo>
                  <a:lnTo>
                    <a:pt x="559" y="13449"/>
                  </a:lnTo>
                  <a:lnTo>
                    <a:pt x="419" y="14756"/>
                  </a:lnTo>
                  <a:lnTo>
                    <a:pt x="326" y="15888"/>
                  </a:lnTo>
                  <a:lnTo>
                    <a:pt x="0" y="18863"/>
                  </a:lnTo>
                  <a:lnTo>
                    <a:pt x="372" y="18982"/>
                  </a:lnTo>
                  <a:lnTo>
                    <a:pt x="1024" y="19100"/>
                  </a:lnTo>
                  <a:lnTo>
                    <a:pt x="1629" y="19160"/>
                  </a:lnTo>
                  <a:lnTo>
                    <a:pt x="1909" y="19220"/>
                  </a:lnTo>
                  <a:lnTo>
                    <a:pt x="2281" y="19280"/>
                  </a:lnTo>
                  <a:lnTo>
                    <a:pt x="3305" y="19458"/>
                  </a:lnTo>
                  <a:lnTo>
                    <a:pt x="4376" y="19637"/>
                  </a:lnTo>
                  <a:lnTo>
                    <a:pt x="4655" y="19696"/>
                  </a:lnTo>
                  <a:lnTo>
                    <a:pt x="4701" y="19696"/>
                  </a:lnTo>
                  <a:lnTo>
                    <a:pt x="5167" y="19756"/>
                  </a:lnTo>
                  <a:lnTo>
                    <a:pt x="6285" y="19934"/>
                  </a:lnTo>
                  <a:lnTo>
                    <a:pt x="7169" y="20113"/>
                  </a:lnTo>
                  <a:lnTo>
                    <a:pt x="7541" y="20172"/>
                  </a:lnTo>
                  <a:lnTo>
                    <a:pt x="8938" y="20350"/>
                  </a:lnTo>
                  <a:lnTo>
                    <a:pt x="9776" y="20469"/>
                  </a:lnTo>
                  <a:lnTo>
                    <a:pt x="10149" y="20529"/>
                  </a:lnTo>
                  <a:lnTo>
                    <a:pt x="10754" y="20648"/>
                  </a:lnTo>
                  <a:lnTo>
                    <a:pt x="11219" y="20648"/>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33" name="Connecticut"/>
            <p:cNvSpPr/>
            <p:nvPr/>
          </p:nvSpPr>
          <p:spPr>
            <a:xfrm>
              <a:off x="7749137" y="2143308"/>
              <a:ext cx="281387" cy="2655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5513" y="12838"/>
                  </a:moveTo>
                  <a:lnTo>
                    <a:pt x="16298" y="13449"/>
                  </a:lnTo>
                  <a:lnTo>
                    <a:pt x="16494" y="13449"/>
                  </a:lnTo>
                  <a:lnTo>
                    <a:pt x="16690" y="13246"/>
                  </a:lnTo>
                  <a:lnTo>
                    <a:pt x="17083" y="12838"/>
                  </a:lnTo>
                  <a:lnTo>
                    <a:pt x="17476" y="12838"/>
                  </a:lnTo>
                  <a:lnTo>
                    <a:pt x="17476" y="12431"/>
                  </a:lnTo>
                  <a:lnTo>
                    <a:pt x="17869" y="12431"/>
                  </a:lnTo>
                  <a:lnTo>
                    <a:pt x="18262" y="12634"/>
                  </a:lnTo>
                  <a:lnTo>
                    <a:pt x="18458" y="12431"/>
                  </a:lnTo>
                  <a:lnTo>
                    <a:pt x="18458" y="12226"/>
                  </a:lnTo>
                  <a:lnTo>
                    <a:pt x="18851" y="12022"/>
                  </a:lnTo>
                  <a:lnTo>
                    <a:pt x="19244" y="12226"/>
                  </a:lnTo>
                  <a:lnTo>
                    <a:pt x="19832" y="12022"/>
                  </a:lnTo>
                  <a:lnTo>
                    <a:pt x="19832" y="11615"/>
                  </a:lnTo>
                  <a:lnTo>
                    <a:pt x="21404" y="11004"/>
                  </a:lnTo>
                  <a:lnTo>
                    <a:pt x="21207" y="10188"/>
                  </a:lnTo>
                  <a:lnTo>
                    <a:pt x="21207" y="9781"/>
                  </a:lnTo>
                  <a:lnTo>
                    <a:pt x="21600" y="9578"/>
                  </a:lnTo>
                  <a:lnTo>
                    <a:pt x="21600" y="8966"/>
                  </a:lnTo>
                  <a:lnTo>
                    <a:pt x="21011" y="6725"/>
                  </a:lnTo>
                  <a:lnTo>
                    <a:pt x="21011" y="6113"/>
                  </a:lnTo>
                  <a:lnTo>
                    <a:pt x="20618" y="4687"/>
                  </a:lnTo>
                  <a:lnTo>
                    <a:pt x="19441" y="407"/>
                  </a:lnTo>
                  <a:lnTo>
                    <a:pt x="19244" y="0"/>
                  </a:lnTo>
                  <a:lnTo>
                    <a:pt x="15906" y="815"/>
                  </a:lnTo>
                  <a:lnTo>
                    <a:pt x="15513" y="1019"/>
                  </a:lnTo>
                  <a:lnTo>
                    <a:pt x="11193" y="2038"/>
                  </a:lnTo>
                  <a:lnTo>
                    <a:pt x="10800" y="2241"/>
                  </a:lnTo>
                  <a:lnTo>
                    <a:pt x="8444" y="2649"/>
                  </a:lnTo>
                  <a:lnTo>
                    <a:pt x="8444" y="3260"/>
                  </a:lnTo>
                  <a:lnTo>
                    <a:pt x="7855" y="3465"/>
                  </a:lnTo>
                  <a:lnTo>
                    <a:pt x="7658" y="2853"/>
                  </a:lnTo>
                  <a:lnTo>
                    <a:pt x="5498" y="3465"/>
                  </a:lnTo>
                  <a:lnTo>
                    <a:pt x="5106" y="3465"/>
                  </a:lnTo>
                  <a:lnTo>
                    <a:pt x="0" y="4687"/>
                  </a:lnTo>
                  <a:lnTo>
                    <a:pt x="982" y="10596"/>
                  </a:lnTo>
                  <a:lnTo>
                    <a:pt x="1375" y="13041"/>
                  </a:lnTo>
                  <a:lnTo>
                    <a:pt x="1768" y="15691"/>
                  </a:lnTo>
                  <a:lnTo>
                    <a:pt x="1963" y="16709"/>
                  </a:lnTo>
                  <a:lnTo>
                    <a:pt x="2945" y="17728"/>
                  </a:lnTo>
                  <a:lnTo>
                    <a:pt x="2552" y="18340"/>
                  </a:lnTo>
                  <a:lnTo>
                    <a:pt x="786" y="20174"/>
                  </a:lnTo>
                  <a:lnTo>
                    <a:pt x="1768" y="21600"/>
                  </a:lnTo>
                  <a:lnTo>
                    <a:pt x="2159" y="21396"/>
                  </a:lnTo>
                  <a:lnTo>
                    <a:pt x="2945" y="21193"/>
                  </a:lnTo>
                  <a:lnTo>
                    <a:pt x="3338" y="20988"/>
                  </a:lnTo>
                  <a:lnTo>
                    <a:pt x="3535" y="20581"/>
                  </a:lnTo>
                  <a:lnTo>
                    <a:pt x="3731" y="20581"/>
                  </a:lnTo>
                  <a:lnTo>
                    <a:pt x="4124" y="20174"/>
                  </a:lnTo>
                  <a:lnTo>
                    <a:pt x="4320" y="19562"/>
                  </a:lnTo>
                  <a:lnTo>
                    <a:pt x="4320" y="19154"/>
                  </a:lnTo>
                  <a:lnTo>
                    <a:pt x="4910" y="19154"/>
                  </a:lnTo>
                  <a:lnTo>
                    <a:pt x="5694" y="18951"/>
                  </a:lnTo>
                  <a:lnTo>
                    <a:pt x="6087" y="18747"/>
                  </a:lnTo>
                  <a:lnTo>
                    <a:pt x="6480" y="17932"/>
                  </a:lnTo>
                  <a:lnTo>
                    <a:pt x="7462" y="17932"/>
                  </a:lnTo>
                  <a:lnTo>
                    <a:pt x="7658" y="17728"/>
                  </a:lnTo>
                  <a:lnTo>
                    <a:pt x="7658" y="17321"/>
                  </a:lnTo>
                  <a:lnTo>
                    <a:pt x="8051" y="16913"/>
                  </a:lnTo>
                  <a:lnTo>
                    <a:pt x="8444" y="16709"/>
                  </a:lnTo>
                  <a:lnTo>
                    <a:pt x="8837" y="16302"/>
                  </a:lnTo>
                  <a:lnTo>
                    <a:pt x="8837" y="15691"/>
                  </a:lnTo>
                  <a:lnTo>
                    <a:pt x="9032" y="15079"/>
                  </a:lnTo>
                  <a:lnTo>
                    <a:pt x="9425" y="14875"/>
                  </a:lnTo>
                  <a:lnTo>
                    <a:pt x="9818" y="15691"/>
                  </a:lnTo>
                  <a:lnTo>
                    <a:pt x="10014" y="15487"/>
                  </a:lnTo>
                  <a:lnTo>
                    <a:pt x="10604" y="15282"/>
                  </a:lnTo>
                  <a:lnTo>
                    <a:pt x="10996" y="15079"/>
                  </a:lnTo>
                  <a:lnTo>
                    <a:pt x="11586" y="15079"/>
                  </a:lnTo>
                  <a:lnTo>
                    <a:pt x="11979" y="14875"/>
                  </a:lnTo>
                  <a:lnTo>
                    <a:pt x="12175" y="14672"/>
                  </a:lnTo>
                  <a:lnTo>
                    <a:pt x="12568" y="14468"/>
                  </a:lnTo>
                  <a:lnTo>
                    <a:pt x="13942" y="14468"/>
                  </a:lnTo>
                  <a:lnTo>
                    <a:pt x="14531" y="14060"/>
                  </a:lnTo>
                  <a:lnTo>
                    <a:pt x="14727" y="13856"/>
                  </a:lnTo>
                  <a:lnTo>
                    <a:pt x="15513" y="13856"/>
                  </a:lnTo>
                  <a:lnTo>
                    <a:pt x="15513" y="12838"/>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34" name="Delaware"/>
            <p:cNvSpPr/>
            <p:nvPr/>
          </p:nvSpPr>
          <p:spPr>
            <a:xfrm>
              <a:off x="7505271" y="2699453"/>
              <a:ext cx="172244" cy="27891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414" y="7395"/>
                  </a:moveTo>
                  <a:lnTo>
                    <a:pt x="7093" y="7006"/>
                  </a:lnTo>
                  <a:lnTo>
                    <a:pt x="6448" y="6617"/>
                  </a:lnTo>
                  <a:lnTo>
                    <a:pt x="5803" y="6422"/>
                  </a:lnTo>
                  <a:lnTo>
                    <a:pt x="5480" y="6033"/>
                  </a:lnTo>
                  <a:lnTo>
                    <a:pt x="5159" y="5838"/>
                  </a:lnTo>
                  <a:lnTo>
                    <a:pt x="5480" y="5254"/>
                  </a:lnTo>
                  <a:lnTo>
                    <a:pt x="5480" y="4865"/>
                  </a:lnTo>
                  <a:lnTo>
                    <a:pt x="5159" y="4670"/>
                  </a:lnTo>
                  <a:lnTo>
                    <a:pt x="4836" y="4476"/>
                  </a:lnTo>
                  <a:lnTo>
                    <a:pt x="4514" y="4087"/>
                  </a:lnTo>
                  <a:lnTo>
                    <a:pt x="4514" y="3503"/>
                  </a:lnTo>
                  <a:lnTo>
                    <a:pt x="4836" y="3114"/>
                  </a:lnTo>
                  <a:lnTo>
                    <a:pt x="5159" y="2724"/>
                  </a:lnTo>
                  <a:lnTo>
                    <a:pt x="5803" y="2724"/>
                  </a:lnTo>
                  <a:lnTo>
                    <a:pt x="5480" y="2530"/>
                  </a:lnTo>
                  <a:lnTo>
                    <a:pt x="6770" y="778"/>
                  </a:lnTo>
                  <a:lnTo>
                    <a:pt x="6770" y="389"/>
                  </a:lnTo>
                  <a:lnTo>
                    <a:pt x="7093" y="389"/>
                  </a:lnTo>
                  <a:lnTo>
                    <a:pt x="6448" y="195"/>
                  </a:lnTo>
                  <a:lnTo>
                    <a:pt x="5480" y="0"/>
                  </a:lnTo>
                  <a:lnTo>
                    <a:pt x="4836" y="0"/>
                  </a:lnTo>
                  <a:lnTo>
                    <a:pt x="3868" y="195"/>
                  </a:lnTo>
                  <a:lnTo>
                    <a:pt x="2902" y="389"/>
                  </a:lnTo>
                  <a:lnTo>
                    <a:pt x="2579" y="584"/>
                  </a:lnTo>
                  <a:lnTo>
                    <a:pt x="1289" y="1362"/>
                  </a:lnTo>
                  <a:lnTo>
                    <a:pt x="968" y="1557"/>
                  </a:lnTo>
                  <a:lnTo>
                    <a:pt x="968" y="1946"/>
                  </a:lnTo>
                  <a:lnTo>
                    <a:pt x="645" y="2335"/>
                  </a:lnTo>
                  <a:lnTo>
                    <a:pt x="0" y="2530"/>
                  </a:lnTo>
                  <a:lnTo>
                    <a:pt x="2579" y="7979"/>
                  </a:lnTo>
                  <a:lnTo>
                    <a:pt x="2902" y="9145"/>
                  </a:lnTo>
                  <a:lnTo>
                    <a:pt x="3223" y="9925"/>
                  </a:lnTo>
                  <a:lnTo>
                    <a:pt x="4191" y="11482"/>
                  </a:lnTo>
                  <a:lnTo>
                    <a:pt x="6125" y="16151"/>
                  </a:lnTo>
                  <a:lnTo>
                    <a:pt x="7414" y="18876"/>
                  </a:lnTo>
                  <a:lnTo>
                    <a:pt x="8059" y="20238"/>
                  </a:lnTo>
                  <a:lnTo>
                    <a:pt x="9027" y="21600"/>
                  </a:lnTo>
                  <a:lnTo>
                    <a:pt x="15797" y="20822"/>
                  </a:lnTo>
                  <a:lnTo>
                    <a:pt x="21600" y="20043"/>
                  </a:lnTo>
                  <a:lnTo>
                    <a:pt x="21277" y="19265"/>
                  </a:lnTo>
                  <a:lnTo>
                    <a:pt x="20632" y="18486"/>
                  </a:lnTo>
                  <a:lnTo>
                    <a:pt x="20311" y="18486"/>
                  </a:lnTo>
                  <a:lnTo>
                    <a:pt x="19988" y="18681"/>
                  </a:lnTo>
                  <a:lnTo>
                    <a:pt x="19666" y="18486"/>
                  </a:lnTo>
                  <a:lnTo>
                    <a:pt x="19021" y="18486"/>
                  </a:lnTo>
                  <a:lnTo>
                    <a:pt x="18698" y="18681"/>
                  </a:lnTo>
                  <a:lnTo>
                    <a:pt x="18377" y="18876"/>
                  </a:lnTo>
                  <a:lnTo>
                    <a:pt x="18054" y="18681"/>
                  </a:lnTo>
                  <a:lnTo>
                    <a:pt x="17732" y="18681"/>
                  </a:lnTo>
                  <a:lnTo>
                    <a:pt x="17409" y="18292"/>
                  </a:lnTo>
                  <a:lnTo>
                    <a:pt x="18698" y="18292"/>
                  </a:lnTo>
                  <a:lnTo>
                    <a:pt x="19021" y="18097"/>
                  </a:lnTo>
                  <a:lnTo>
                    <a:pt x="19343" y="17903"/>
                  </a:lnTo>
                  <a:lnTo>
                    <a:pt x="19343" y="17708"/>
                  </a:lnTo>
                  <a:lnTo>
                    <a:pt x="19021" y="17513"/>
                  </a:lnTo>
                  <a:lnTo>
                    <a:pt x="18377" y="17319"/>
                  </a:lnTo>
                  <a:lnTo>
                    <a:pt x="18698" y="17124"/>
                  </a:lnTo>
                  <a:lnTo>
                    <a:pt x="19021" y="16930"/>
                  </a:lnTo>
                  <a:lnTo>
                    <a:pt x="19021" y="16735"/>
                  </a:lnTo>
                  <a:lnTo>
                    <a:pt x="19666" y="16930"/>
                  </a:lnTo>
                  <a:lnTo>
                    <a:pt x="19988" y="17319"/>
                  </a:lnTo>
                  <a:lnTo>
                    <a:pt x="20311" y="17319"/>
                  </a:lnTo>
                  <a:lnTo>
                    <a:pt x="20632" y="17124"/>
                  </a:lnTo>
                  <a:lnTo>
                    <a:pt x="20311" y="16930"/>
                  </a:lnTo>
                  <a:lnTo>
                    <a:pt x="19988" y="16540"/>
                  </a:lnTo>
                  <a:lnTo>
                    <a:pt x="19343" y="15373"/>
                  </a:lnTo>
                  <a:lnTo>
                    <a:pt x="19021" y="15178"/>
                  </a:lnTo>
                  <a:lnTo>
                    <a:pt x="18377" y="15373"/>
                  </a:lnTo>
                  <a:lnTo>
                    <a:pt x="17732" y="15178"/>
                  </a:lnTo>
                  <a:lnTo>
                    <a:pt x="17086" y="15178"/>
                  </a:lnTo>
                  <a:lnTo>
                    <a:pt x="16441" y="14983"/>
                  </a:lnTo>
                  <a:lnTo>
                    <a:pt x="15797" y="14400"/>
                  </a:lnTo>
                  <a:lnTo>
                    <a:pt x="14830" y="14205"/>
                  </a:lnTo>
                  <a:lnTo>
                    <a:pt x="14186" y="14010"/>
                  </a:lnTo>
                  <a:lnTo>
                    <a:pt x="13863" y="13816"/>
                  </a:lnTo>
                  <a:lnTo>
                    <a:pt x="13863" y="13232"/>
                  </a:lnTo>
                  <a:lnTo>
                    <a:pt x="13541" y="12843"/>
                  </a:lnTo>
                  <a:lnTo>
                    <a:pt x="13218" y="12455"/>
                  </a:lnTo>
                  <a:lnTo>
                    <a:pt x="12250" y="11871"/>
                  </a:lnTo>
                  <a:lnTo>
                    <a:pt x="11606" y="11482"/>
                  </a:lnTo>
                  <a:lnTo>
                    <a:pt x="11284" y="11091"/>
                  </a:lnTo>
                  <a:lnTo>
                    <a:pt x="10961" y="10314"/>
                  </a:lnTo>
                  <a:lnTo>
                    <a:pt x="10961" y="9729"/>
                  </a:lnTo>
                  <a:lnTo>
                    <a:pt x="10639" y="9145"/>
                  </a:lnTo>
                  <a:lnTo>
                    <a:pt x="9994" y="8563"/>
                  </a:lnTo>
                  <a:lnTo>
                    <a:pt x="9350" y="8173"/>
                  </a:lnTo>
                  <a:lnTo>
                    <a:pt x="9027" y="7979"/>
                  </a:lnTo>
                  <a:lnTo>
                    <a:pt x="8059" y="7590"/>
                  </a:lnTo>
                  <a:lnTo>
                    <a:pt x="7414" y="7395"/>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35" name="Florida"/>
            <p:cNvSpPr/>
            <p:nvPr/>
          </p:nvSpPr>
          <p:spPr>
            <a:xfrm>
              <a:off x="5822084" y="4666837"/>
              <a:ext cx="1483663" cy="11006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85" y="3838"/>
                  </a:moveTo>
                  <a:lnTo>
                    <a:pt x="9496" y="3789"/>
                  </a:lnTo>
                  <a:lnTo>
                    <a:pt x="9608" y="3789"/>
                  </a:lnTo>
                  <a:lnTo>
                    <a:pt x="9720" y="3887"/>
                  </a:lnTo>
                  <a:lnTo>
                    <a:pt x="10055" y="4182"/>
                  </a:lnTo>
                  <a:lnTo>
                    <a:pt x="10204" y="4182"/>
                  </a:lnTo>
                  <a:lnTo>
                    <a:pt x="10279" y="4281"/>
                  </a:lnTo>
                  <a:lnTo>
                    <a:pt x="10428" y="4329"/>
                  </a:lnTo>
                  <a:lnTo>
                    <a:pt x="10539" y="4477"/>
                  </a:lnTo>
                  <a:lnTo>
                    <a:pt x="10651" y="4576"/>
                  </a:lnTo>
                  <a:lnTo>
                    <a:pt x="10726" y="4625"/>
                  </a:lnTo>
                  <a:lnTo>
                    <a:pt x="10763" y="4675"/>
                  </a:lnTo>
                  <a:lnTo>
                    <a:pt x="10763" y="4724"/>
                  </a:lnTo>
                  <a:lnTo>
                    <a:pt x="10726" y="4772"/>
                  </a:lnTo>
                  <a:lnTo>
                    <a:pt x="10726" y="4871"/>
                  </a:lnTo>
                  <a:lnTo>
                    <a:pt x="10763" y="4920"/>
                  </a:lnTo>
                  <a:lnTo>
                    <a:pt x="10800" y="4920"/>
                  </a:lnTo>
                  <a:lnTo>
                    <a:pt x="10874" y="5068"/>
                  </a:lnTo>
                  <a:lnTo>
                    <a:pt x="11023" y="5068"/>
                  </a:lnTo>
                  <a:lnTo>
                    <a:pt x="11061" y="5167"/>
                  </a:lnTo>
                  <a:lnTo>
                    <a:pt x="11135" y="5215"/>
                  </a:lnTo>
                  <a:lnTo>
                    <a:pt x="11247" y="5215"/>
                  </a:lnTo>
                  <a:lnTo>
                    <a:pt x="11284" y="5412"/>
                  </a:lnTo>
                  <a:lnTo>
                    <a:pt x="11321" y="5511"/>
                  </a:lnTo>
                  <a:lnTo>
                    <a:pt x="11321" y="5757"/>
                  </a:lnTo>
                  <a:lnTo>
                    <a:pt x="11396" y="5806"/>
                  </a:lnTo>
                  <a:lnTo>
                    <a:pt x="11433" y="5855"/>
                  </a:lnTo>
                  <a:lnTo>
                    <a:pt x="11470" y="5855"/>
                  </a:lnTo>
                  <a:lnTo>
                    <a:pt x="11508" y="5905"/>
                  </a:lnTo>
                  <a:lnTo>
                    <a:pt x="11582" y="5954"/>
                  </a:lnTo>
                  <a:lnTo>
                    <a:pt x="11582" y="6053"/>
                  </a:lnTo>
                  <a:lnTo>
                    <a:pt x="11657" y="6101"/>
                  </a:lnTo>
                  <a:lnTo>
                    <a:pt x="11694" y="6053"/>
                  </a:lnTo>
                  <a:lnTo>
                    <a:pt x="11806" y="6053"/>
                  </a:lnTo>
                  <a:lnTo>
                    <a:pt x="11880" y="6101"/>
                  </a:lnTo>
                  <a:lnTo>
                    <a:pt x="11955" y="6199"/>
                  </a:lnTo>
                  <a:lnTo>
                    <a:pt x="12029" y="6347"/>
                  </a:lnTo>
                  <a:lnTo>
                    <a:pt x="12029" y="6445"/>
                  </a:lnTo>
                  <a:lnTo>
                    <a:pt x="12066" y="6544"/>
                  </a:lnTo>
                  <a:lnTo>
                    <a:pt x="12141" y="6544"/>
                  </a:lnTo>
                  <a:lnTo>
                    <a:pt x="12253" y="6593"/>
                  </a:lnTo>
                  <a:lnTo>
                    <a:pt x="12290" y="6642"/>
                  </a:lnTo>
                  <a:lnTo>
                    <a:pt x="12290" y="6840"/>
                  </a:lnTo>
                  <a:lnTo>
                    <a:pt x="12327" y="6888"/>
                  </a:lnTo>
                  <a:lnTo>
                    <a:pt x="12402" y="6888"/>
                  </a:lnTo>
                  <a:lnTo>
                    <a:pt x="12476" y="6937"/>
                  </a:lnTo>
                  <a:lnTo>
                    <a:pt x="12923" y="6937"/>
                  </a:lnTo>
                  <a:lnTo>
                    <a:pt x="12998" y="6888"/>
                  </a:lnTo>
                  <a:lnTo>
                    <a:pt x="13035" y="6987"/>
                  </a:lnTo>
                  <a:lnTo>
                    <a:pt x="13035" y="7184"/>
                  </a:lnTo>
                  <a:lnTo>
                    <a:pt x="13108" y="7233"/>
                  </a:lnTo>
                  <a:lnTo>
                    <a:pt x="13221" y="7233"/>
                  </a:lnTo>
                  <a:lnTo>
                    <a:pt x="13221" y="7429"/>
                  </a:lnTo>
                  <a:lnTo>
                    <a:pt x="13296" y="7479"/>
                  </a:lnTo>
                  <a:lnTo>
                    <a:pt x="13296" y="7528"/>
                  </a:lnTo>
                  <a:lnTo>
                    <a:pt x="13333" y="7627"/>
                  </a:lnTo>
                  <a:lnTo>
                    <a:pt x="13333" y="7675"/>
                  </a:lnTo>
                  <a:lnTo>
                    <a:pt x="13406" y="7724"/>
                  </a:lnTo>
                  <a:lnTo>
                    <a:pt x="13518" y="7823"/>
                  </a:lnTo>
                  <a:lnTo>
                    <a:pt x="13594" y="7872"/>
                  </a:lnTo>
                  <a:lnTo>
                    <a:pt x="13631" y="7922"/>
                  </a:lnTo>
                  <a:lnTo>
                    <a:pt x="13594" y="7971"/>
                  </a:lnTo>
                  <a:lnTo>
                    <a:pt x="13594" y="8020"/>
                  </a:lnTo>
                  <a:lnTo>
                    <a:pt x="13445" y="8020"/>
                  </a:lnTo>
                  <a:lnTo>
                    <a:pt x="13445" y="8217"/>
                  </a:lnTo>
                  <a:lnTo>
                    <a:pt x="13482" y="8217"/>
                  </a:lnTo>
                  <a:lnTo>
                    <a:pt x="13555" y="8266"/>
                  </a:lnTo>
                  <a:lnTo>
                    <a:pt x="13594" y="8266"/>
                  </a:lnTo>
                  <a:lnTo>
                    <a:pt x="13594" y="8513"/>
                  </a:lnTo>
                  <a:lnTo>
                    <a:pt x="13631" y="8561"/>
                  </a:lnTo>
                  <a:lnTo>
                    <a:pt x="13667" y="8660"/>
                  </a:lnTo>
                  <a:lnTo>
                    <a:pt x="13631" y="8758"/>
                  </a:lnTo>
                  <a:lnTo>
                    <a:pt x="13594" y="8807"/>
                  </a:lnTo>
                  <a:lnTo>
                    <a:pt x="13594" y="9004"/>
                  </a:lnTo>
                  <a:lnTo>
                    <a:pt x="13631" y="9102"/>
                  </a:lnTo>
                  <a:lnTo>
                    <a:pt x="13667" y="9250"/>
                  </a:lnTo>
                  <a:lnTo>
                    <a:pt x="13667" y="9300"/>
                  </a:lnTo>
                  <a:lnTo>
                    <a:pt x="13631" y="9397"/>
                  </a:lnTo>
                  <a:lnTo>
                    <a:pt x="13594" y="9545"/>
                  </a:lnTo>
                  <a:lnTo>
                    <a:pt x="13631" y="9595"/>
                  </a:lnTo>
                  <a:lnTo>
                    <a:pt x="13631" y="9693"/>
                  </a:lnTo>
                  <a:lnTo>
                    <a:pt x="13594" y="9743"/>
                  </a:lnTo>
                  <a:lnTo>
                    <a:pt x="13594" y="9890"/>
                  </a:lnTo>
                  <a:lnTo>
                    <a:pt x="13555" y="9939"/>
                  </a:lnTo>
                  <a:lnTo>
                    <a:pt x="13555" y="10382"/>
                  </a:lnTo>
                  <a:lnTo>
                    <a:pt x="13482" y="10579"/>
                  </a:lnTo>
                  <a:lnTo>
                    <a:pt x="13445" y="10726"/>
                  </a:lnTo>
                  <a:lnTo>
                    <a:pt x="13445" y="10775"/>
                  </a:lnTo>
                  <a:lnTo>
                    <a:pt x="13518" y="11070"/>
                  </a:lnTo>
                  <a:lnTo>
                    <a:pt x="13518" y="11218"/>
                  </a:lnTo>
                  <a:lnTo>
                    <a:pt x="13482" y="11366"/>
                  </a:lnTo>
                  <a:lnTo>
                    <a:pt x="13445" y="11612"/>
                  </a:lnTo>
                  <a:lnTo>
                    <a:pt x="13406" y="11760"/>
                  </a:lnTo>
                  <a:lnTo>
                    <a:pt x="13406" y="11857"/>
                  </a:lnTo>
                  <a:lnTo>
                    <a:pt x="13445" y="11956"/>
                  </a:lnTo>
                  <a:lnTo>
                    <a:pt x="13518" y="12055"/>
                  </a:lnTo>
                  <a:lnTo>
                    <a:pt x="13518" y="12104"/>
                  </a:lnTo>
                  <a:lnTo>
                    <a:pt x="13555" y="12104"/>
                  </a:lnTo>
                  <a:lnTo>
                    <a:pt x="13555" y="12005"/>
                  </a:lnTo>
                  <a:lnTo>
                    <a:pt x="13631" y="12005"/>
                  </a:lnTo>
                  <a:lnTo>
                    <a:pt x="13667" y="12055"/>
                  </a:lnTo>
                  <a:lnTo>
                    <a:pt x="13704" y="12300"/>
                  </a:lnTo>
                  <a:lnTo>
                    <a:pt x="13779" y="12350"/>
                  </a:lnTo>
                  <a:lnTo>
                    <a:pt x="13816" y="12350"/>
                  </a:lnTo>
                  <a:lnTo>
                    <a:pt x="13853" y="12399"/>
                  </a:lnTo>
                  <a:lnTo>
                    <a:pt x="13892" y="12448"/>
                  </a:lnTo>
                  <a:lnTo>
                    <a:pt x="13965" y="12448"/>
                  </a:lnTo>
                  <a:lnTo>
                    <a:pt x="14002" y="12399"/>
                  </a:lnTo>
                  <a:lnTo>
                    <a:pt x="14041" y="12350"/>
                  </a:lnTo>
                  <a:lnTo>
                    <a:pt x="14002" y="12252"/>
                  </a:lnTo>
                  <a:lnTo>
                    <a:pt x="14002" y="12153"/>
                  </a:lnTo>
                  <a:lnTo>
                    <a:pt x="14041" y="12104"/>
                  </a:lnTo>
                  <a:lnTo>
                    <a:pt x="14002" y="12005"/>
                  </a:lnTo>
                  <a:lnTo>
                    <a:pt x="13965" y="11907"/>
                  </a:lnTo>
                  <a:lnTo>
                    <a:pt x="13965" y="11857"/>
                  </a:lnTo>
                  <a:lnTo>
                    <a:pt x="14041" y="11857"/>
                  </a:lnTo>
                  <a:lnTo>
                    <a:pt x="14002" y="11809"/>
                  </a:lnTo>
                  <a:lnTo>
                    <a:pt x="13928" y="11760"/>
                  </a:lnTo>
                  <a:lnTo>
                    <a:pt x="13892" y="11710"/>
                  </a:lnTo>
                  <a:lnTo>
                    <a:pt x="13743" y="11661"/>
                  </a:lnTo>
                  <a:lnTo>
                    <a:pt x="13704" y="11661"/>
                  </a:lnTo>
                  <a:lnTo>
                    <a:pt x="13704" y="11562"/>
                  </a:lnTo>
                  <a:lnTo>
                    <a:pt x="13743" y="11513"/>
                  </a:lnTo>
                  <a:lnTo>
                    <a:pt x="13779" y="11464"/>
                  </a:lnTo>
                  <a:lnTo>
                    <a:pt x="13743" y="11416"/>
                  </a:lnTo>
                  <a:lnTo>
                    <a:pt x="13743" y="11268"/>
                  </a:lnTo>
                  <a:lnTo>
                    <a:pt x="13779" y="11218"/>
                  </a:lnTo>
                  <a:lnTo>
                    <a:pt x="13816" y="11218"/>
                  </a:lnTo>
                  <a:lnTo>
                    <a:pt x="13816" y="11268"/>
                  </a:lnTo>
                  <a:lnTo>
                    <a:pt x="13853" y="11317"/>
                  </a:lnTo>
                  <a:lnTo>
                    <a:pt x="13892" y="11317"/>
                  </a:lnTo>
                  <a:lnTo>
                    <a:pt x="13928" y="11268"/>
                  </a:lnTo>
                  <a:lnTo>
                    <a:pt x="13965" y="11317"/>
                  </a:lnTo>
                  <a:lnTo>
                    <a:pt x="14041" y="11366"/>
                  </a:lnTo>
                  <a:lnTo>
                    <a:pt x="14151" y="11416"/>
                  </a:lnTo>
                  <a:lnTo>
                    <a:pt x="14190" y="11464"/>
                  </a:lnTo>
                  <a:lnTo>
                    <a:pt x="14226" y="11562"/>
                  </a:lnTo>
                  <a:lnTo>
                    <a:pt x="14226" y="11809"/>
                  </a:lnTo>
                  <a:lnTo>
                    <a:pt x="14300" y="11857"/>
                  </a:lnTo>
                  <a:lnTo>
                    <a:pt x="14338" y="11907"/>
                  </a:lnTo>
                  <a:lnTo>
                    <a:pt x="14375" y="11907"/>
                  </a:lnTo>
                  <a:lnTo>
                    <a:pt x="14412" y="11857"/>
                  </a:lnTo>
                  <a:lnTo>
                    <a:pt x="14412" y="11809"/>
                  </a:lnTo>
                  <a:lnTo>
                    <a:pt x="14375" y="11612"/>
                  </a:lnTo>
                  <a:lnTo>
                    <a:pt x="14412" y="11513"/>
                  </a:lnTo>
                  <a:lnTo>
                    <a:pt x="14412" y="11464"/>
                  </a:lnTo>
                  <a:lnTo>
                    <a:pt x="14449" y="11416"/>
                  </a:lnTo>
                  <a:lnTo>
                    <a:pt x="14487" y="11416"/>
                  </a:lnTo>
                  <a:lnTo>
                    <a:pt x="14487" y="11464"/>
                  </a:lnTo>
                  <a:lnTo>
                    <a:pt x="14524" y="11464"/>
                  </a:lnTo>
                  <a:lnTo>
                    <a:pt x="14561" y="11562"/>
                  </a:lnTo>
                  <a:lnTo>
                    <a:pt x="14561" y="11661"/>
                  </a:lnTo>
                  <a:lnTo>
                    <a:pt x="14636" y="11760"/>
                  </a:lnTo>
                  <a:lnTo>
                    <a:pt x="14673" y="11809"/>
                  </a:lnTo>
                  <a:lnTo>
                    <a:pt x="14561" y="12104"/>
                  </a:lnTo>
                  <a:lnTo>
                    <a:pt x="14487" y="12153"/>
                  </a:lnTo>
                  <a:lnTo>
                    <a:pt x="14449" y="12203"/>
                  </a:lnTo>
                  <a:lnTo>
                    <a:pt x="14449" y="12252"/>
                  </a:lnTo>
                  <a:lnTo>
                    <a:pt x="14487" y="12300"/>
                  </a:lnTo>
                  <a:lnTo>
                    <a:pt x="14487" y="12399"/>
                  </a:lnTo>
                  <a:lnTo>
                    <a:pt x="14412" y="12448"/>
                  </a:lnTo>
                  <a:lnTo>
                    <a:pt x="14375" y="12498"/>
                  </a:lnTo>
                  <a:lnTo>
                    <a:pt x="14338" y="12547"/>
                  </a:lnTo>
                  <a:lnTo>
                    <a:pt x="14263" y="12596"/>
                  </a:lnTo>
                  <a:lnTo>
                    <a:pt x="14263" y="12793"/>
                  </a:lnTo>
                  <a:lnTo>
                    <a:pt x="14190" y="12891"/>
                  </a:lnTo>
                  <a:lnTo>
                    <a:pt x="14226" y="12940"/>
                  </a:lnTo>
                  <a:lnTo>
                    <a:pt x="14263" y="12990"/>
                  </a:lnTo>
                  <a:lnTo>
                    <a:pt x="14263" y="13186"/>
                  </a:lnTo>
                  <a:lnTo>
                    <a:pt x="14151" y="13137"/>
                  </a:lnTo>
                  <a:lnTo>
                    <a:pt x="14077" y="13186"/>
                  </a:lnTo>
                  <a:lnTo>
                    <a:pt x="14041" y="13235"/>
                  </a:lnTo>
                  <a:lnTo>
                    <a:pt x="14041" y="13433"/>
                  </a:lnTo>
                  <a:lnTo>
                    <a:pt x="14077" y="13433"/>
                  </a:lnTo>
                  <a:lnTo>
                    <a:pt x="14190" y="13482"/>
                  </a:lnTo>
                  <a:lnTo>
                    <a:pt x="14263" y="13530"/>
                  </a:lnTo>
                  <a:lnTo>
                    <a:pt x="14338" y="13580"/>
                  </a:lnTo>
                  <a:lnTo>
                    <a:pt x="14375" y="13678"/>
                  </a:lnTo>
                  <a:lnTo>
                    <a:pt x="14412" y="13876"/>
                  </a:lnTo>
                  <a:lnTo>
                    <a:pt x="14449" y="14023"/>
                  </a:lnTo>
                  <a:lnTo>
                    <a:pt x="14561" y="14269"/>
                  </a:lnTo>
                  <a:lnTo>
                    <a:pt x="14673" y="14465"/>
                  </a:lnTo>
                  <a:lnTo>
                    <a:pt x="14710" y="14564"/>
                  </a:lnTo>
                  <a:lnTo>
                    <a:pt x="14710" y="14760"/>
                  </a:lnTo>
                  <a:lnTo>
                    <a:pt x="14785" y="14810"/>
                  </a:lnTo>
                  <a:lnTo>
                    <a:pt x="14896" y="15007"/>
                  </a:lnTo>
                  <a:lnTo>
                    <a:pt x="14971" y="15106"/>
                  </a:lnTo>
                  <a:lnTo>
                    <a:pt x="15008" y="15203"/>
                  </a:lnTo>
                  <a:lnTo>
                    <a:pt x="15083" y="15253"/>
                  </a:lnTo>
                  <a:lnTo>
                    <a:pt x="15157" y="15302"/>
                  </a:lnTo>
                  <a:lnTo>
                    <a:pt x="15194" y="15499"/>
                  </a:lnTo>
                  <a:lnTo>
                    <a:pt x="15306" y="15598"/>
                  </a:lnTo>
                  <a:lnTo>
                    <a:pt x="15343" y="15646"/>
                  </a:lnTo>
                  <a:lnTo>
                    <a:pt x="15381" y="15646"/>
                  </a:lnTo>
                  <a:lnTo>
                    <a:pt x="15455" y="15695"/>
                  </a:lnTo>
                  <a:lnTo>
                    <a:pt x="15641" y="15695"/>
                  </a:lnTo>
                  <a:lnTo>
                    <a:pt x="15679" y="15646"/>
                  </a:lnTo>
                  <a:lnTo>
                    <a:pt x="15679" y="15547"/>
                  </a:lnTo>
                  <a:lnTo>
                    <a:pt x="15641" y="15450"/>
                  </a:lnTo>
                  <a:lnTo>
                    <a:pt x="15418" y="15203"/>
                  </a:lnTo>
                  <a:lnTo>
                    <a:pt x="15343" y="15106"/>
                  </a:lnTo>
                  <a:lnTo>
                    <a:pt x="15343" y="15007"/>
                  </a:lnTo>
                  <a:lnTo>
                    <a:pt x="15418" y="15007"/>
                  </a:lnTo>
                  <a:lnTo>
                    <a:pt x="15604" y="15155"/>
                  </a:lnTo>
                  <a:lnTo>
                    <a:pt x="15641" y="15106"/>
                  </a:lnTo>
                  <a:lnTo>
                    <a:pt x="15790" y="15106"/>
                  </a:lnTo>
                  <a:lnTo>
                    <a:pt x="15865" y="15056"/>
                  </a:lnTo>
                  <a:lnTo>
                    <a:pt x="15939" y="15007"/>
                  </a:lnTo>
                  <a:lnTo>
                    <a:pt x="15939" y="15155"/>
                  </a:lnTo>
                  <a:lnTo>
                    <a:pt x="15828" y="15203"/>
                  </a:lnTo>
                  <a:lnTo>
                    <a:pt x="15790" y="15253"/>
                  </a:lnTo>
                  <a:lnTo>
                    <a:pt x="15790" y="15302"/>
                  </a:lnTo>
                  <a:lnTo>
                    <a:pt x="15828" y="15351"/>
                  </a:lnTo>
                  <a:lnTo>
                    <a:pt x="15902" y="15499"/>
                  </a:lnTo>
                  <a:lnTo>
                    <a:pt x="15939" y="15695"/>
                  </a:lnTo>
                  <a:lnTo>
                    <a:pt x="15939" y="15843"/>
                  </a:lnTo>
                  <a:lnTo>
                    <a:pt x="15902" y="15990"/>
                  </a:lnTo>
                  <a:lnTo>
                    <a:pt x="15902" y="16138"/>
                  </a:lnTo>
                  <a:lnTo>
                    <a:pt x="15939" y="16237"/>
                  </a:lnTo>
                  <a:lnTo>
                    <a:pt x="15977" y="16286"/>
                  </a:lnTo>
                  <a:lnTo>
                    <a:pt x="16014" y="16385"/>
                  </a:lnTo>
                  <a:lnTo>
                    <a:pt x="16051" y="16532"/>
                  </a:lnTo>
                  <a:lnTo>
                    <a:pt x="16088" y="16631"/>
                  </a:lnTo>
                  <a:lnTo>
                    <a:pt x="16237" y="16631"/>
                  </a:lnTo>
                  <a:lnTo>
                    <a:pt x="16274" y="16680"/>
                  </a:lnTo>
                  <a:lnTo>
                    <a:pt x="16237" y="16729"/>
                  </a:lnTo>
                  <a:lnTo>
                    <a:pt x="16237" y="16779"/>
                  </a:lnTo>
                  <a:lnTo>
                    <a:pt x="16274" y="16876"/>
                  </a:lnTo>
                  <a:lnTo>
                    <a:pt x="16349" y="16876"/>
                  </a:lnTo>
                  <a:lnTo>
                    <a:pt x="16461" y="16975"/>
                  </a:lnTo>
                  <a:lnTo>
                    <a:pt x="16498" y="16975"/>
                  </a:lnTo>
                  <a:lnTo>
                    <a:pt x="16572" y="16925"/>
                  </a:lnTo>
                  <a:lnTo>
                    <a:pt x="16610" y="16925"/>
                  </a:lnTo>
                  <a:lnTo>
                    <a:pt x="16610" y="17073"/>
                  </a:lnTo>
                  <a:lnTo>
                    <a:pt x="16684" y="17172"/>
                  </a:lnTo>
                  <a:lnTo>
                    <a:pt x="16721" y="17220"/>
                  </a:lnTo>
                  <a:lnTo>
                    <a:pt x="16721" y="17516"/>
                  </a:lnTo>
                  <a:lnTo>
                    <a:pt x="16759" y="17762"/>
                  </a:lnTo>
                  <a:lnTo>
                    <a:pt x="16870" y="18156"/>
                  </a:lnTo>
                  <a:lnTo>
                    <a:pt x="17057" y="18648"/>
                  </a:lnTo>
                  <a:lnTo>
                    <a:pt x="17168" y="18845"/>
                  </a:lnTo>
                  <a:lnTo>
                    <a:pt x="17243" y="18893"/>
                  </a:lnTo>
                  <a:lnTo>
                    <a:pt x="17280" y="18944"/>
                  </a:lnTo>
                  <a:lnTo>
                    <a:pt x="17317" y="18944"/>
                  </a:lnTo>
                  <a:lnTo>
                    <a:pt x="17392" y="18893"/>
                  </a:lnTo>
                  <a:lnTo>
                    <a:pt x="17541" y="18893"/>
                  </a:lnTo>
                  <a:lnTo>
                    <a:pt x="17653" y="18944"/>
                  </a:lnTo>
                  <a:lnTo>
                    <a:pt x="17690" y="18893"/>
                  </a:lnTo>
                  <a:lnTo>
                    <a:pt x="17727" y="18845"/>
                  </a:lnTo>
                  <a:lnTo>
                    <a:pt x="17802" y="18944"/>
                  </a:lnTo>
                  <a:lnTo>
                    <a:pt x="17876" y="18944"/>
                  </a:lnTo>
                  <a:lnTo>
                    <a:pt x="17988" y="18992"/>
                  </a:lnTo>
                  <a:lnTo>
                    <a:pt x="18137" y="19091"/>
                  </a:lnTo>
                  <a:lnTo>
                    <a:pt x="18210" y="19189"/>
                  </a:lnTo>
                  <a:lnTo>
                    <a:pt x="18286" y="19288"/>
                  </a:lnTo>
                  <a:lnTo>
                    <a:pt x="18398" y="19534"/>
                  </a:lnTo>
                  <a:lnTo>
                    <a:pt x="18472" y="19583"/>
                  </a:lnTo>
                  <a:lnTo>
                    <a:pt x="18547" y="19680"/>
                  </a:lnTo>
                  <a:lnTo>
                    <a:pt x="18657" y="19927"/>
                  </a:lnTo>
                  <a:lnTo>
                    <a:pt x="18696" y="19976"/>
                  </a:lnTo>
                  <a:lnTo>
                    <a:pt x="18769" y="20026"/>
                  </a:lnTo>
                  <a:lnTo>
                    <a:pt x="18806" y="20075"/>
                  </a:lnTo>
                  <a:lnTo>
                    <a:pt x="18769" y="20123"/>
                  </a:lnTo>
                  <a:lnTo>
                    <a:pt x="18806" y="20174"/>
                  </a:lnTo>
                  <a:lnTo>
                    <a:pt x="18882" y="20271"/>
                  </a:lnTo>
                  <a:lnTo>
                    <a:pt x="18918" y="20321"/>
                  </a:lnTo>
                  <a:lnTo>
                    <a:pt x="18955" y="20518"/>
                  </a:lnTo>
                  <a:lnTo>
                    <a:pt x="18994" y="20617"/>
                  </a:lnTo>
                  <a:lnTo>
                    <a:pt x="19104" y="20617"/>
                  </a:lnTo>
                  <a:lnTo>
                    <a:pt x="19179" y="20665"/>
                  </a:lnTo>
                  <a:lnTo>
                    <a:pt x="19253" y="20617"/>
                  </a:lnTo>
                  <a:lnTo>
                    <a:pt x="19365" y="20665"/>
                  </a:lnTo>
                  <a:lnTo>
                    <a:pt x="19402" y="20665"/>
                  </a:lnTo>
                  <a:lnTo>
                    <a:pt x="19441" y="20714"/>
                  </a:lnTo>
                  <a:lnTo>
                    <a:pt x="19477" y="20764"/>
                  </a:lnTo>
                  <a:lnTo>
                    <a:pt x="19551" y="20764"/>
                  </a:lnTo>
                  <a:lnTo>
                    <a:pt x="19663" y="20714"/>
                  </a:lnTo>
                  <a:lnTo>
                    <a:pt x="19663" y="20764"/>
                  </a:lnTo>
                  <a:lnTo>
                    <a:pt x="19700" y="20813"/>
                  </a:lnTo>
                  <a:lnTo>
                    <a:pt x="19663" y="20862"/>
                  </a:lnTo>
                  <a:lnTo>
                    <a:pt x="19663" y="20912"/>
                  </a:lnTo>
                  <a:lnTo>
                    <a:pt x="19700" y="21009"/>
                  </a:lnTo>
                  <a:lnTo>
                    <a:pt x="19663" y="21058"/>
                  </a:lnTo>
                  <a:lnTo>
                    <a:pt x="19626" y="21108"/>
                  </a:lnTo>
                  <a:lnTo>
                    <a:pt x="19514" y="21157"/>
                  </a:lnTo>
                  <a:lnTo>
                    <a:pt x="19441" y="21157"/>
                  </a:lnTo>
                  <a:lnTo>
                    <a:pt x="19365" y="21108"/>
                  </a:lnTo>
                  <a:lnTo>
                    <a:pt x="19253" y="21009"/>
                  </a:lnTo>
                  <a:lnTo>
                    <a:pt x="19216" y="20912"/>
                  </a:lnTo>
                  <a:lnTo>
                    <a:pt x="19143" y="20862"/>
                  </a:lnTo>
                  <a:lnTo>
                    <a:pt x="19067" y="20862"/>
                  </a:lnTo>
                  <a:lnTo>
                    <a:pt x="19031" y="20912"/>
                  </a:lnTo>
                  <a:lnTo>
                    <a:pt x="18994" y="20961"/>
                  </a:lnTo>
                  <a:lnTo>
                    <a:pt x="18994" y="21108"/>
                  </a:lnTo>
                  <a:lnTo>
                    <a:pt x="19031" y="21206"/>
                  </a:lnTo>
                  <a:lnTo>
                    <a:pt x="19067" y="21353"/>
                  </a:lnTo>
                  <a:lnTo>
                    <a:pt x="19179" y="21501"/>
                  </a:lnTo>
                  <a:lnTo>
                    <a:pt x="19253" y="21600"/>
                  </a:lnTo>
                  <a:lnTo>
                    <a:pt x="19328" y="21600"/>
                  </a:lnTo>
                  <a:lnTo>
                    <a:pt x="19402" y="21551"/>
                  </a:lnTo>
                  <a:lnTo>
                    <a:pt x="19551" y="21501"/>
                  </a:lnTo>
                  <a:lnTo>
                    <a:pt x="19663" y="21501"/>
                  </a:lnTo>
                  <a:lnTo>
                    <a:pt x="19700" y="21452"/>
                  </a:lnTo>
                  <a:lnTo>
                    <a:pt x="19812" y="21305"/>
                  </a:lnTo>
                  <a:lnTo>
                    <a:pt x="19924" y="21256"/>
                  </a:lnTo>
                  <a:lnTo>
                    <a:pt x="19998" y="21256"/>
                  </a:lnTo>
                  <a:lnTo>
                    <a:pt x="20073" y="21305"/>
                  </a:lnTo>
                  <a:lnTo>
                    <a:pt x="20334" y="21256"/>
                  </a:lnTo>
                  <a:lnTo>
                    <a:pt x="20371" y="21157"/>
                  </a:lnTo>
                  <a:lnTo>
                    <a:pt x="20520" y="21058"/>
                  </a:lnTo>
                  <a:lnTo>
                    <a:pt x="20594" y="21058"/>
                  </a:lnTo>
                  <a:lnTo>
                    <a:pt x="20594" y="20912"/>
                  </a:lnTo>
                  <a:lnTo>
                    <a:pt x="20706" y="20912"/>
                  </a:lnTo>
                  <a:lnTo>
                    <a:pt x="20818" y="21009"/>
                  </a:lnTo>
                  <a:lnTo>
                    <a:pt x="20855" y="20961"/>
                  </a:lnTo>
                  <a:lnTo>
                    <a:pt x="20892" y="20862"/>
                  </a:lnTo>
                  <a:lnTo>
                    <a:pt x="21004" y="20862"/>
                  </a:lnTo>
                  <a:lnTo>
                    <a:pt x="21041" y="20813"/>
                  </a:lnTo>
                  <a:lnTo>
                    <a:pt x="21041" y="20665"/>
                  </a:lnTo>
                  <a:lnTo>
                    <a:pt x="21079" y="20566"/>
                  </a:lnTo>
                  <a:lnTo>
                    <a:pt x="21116" y="20566"/>
                  </a:lnTo>
                  <a:lnTo>
                    <a:pt x="21116" y="20419"/>
                  </a:lnTo>
                  <a:lnTo>
                    <a:pt x="21228" y="20321"/>
                  </a:lnTo>
                  <a:lnTo>
                    <a:pt x="21265" y="20222"/>
                  </a:lnTo>
                  <a:lnTo>
                    <a:pt x="21228" y="20174"/>
                  </a:lnTo>
                  <a:lnTo>
                    <a:pt x="21190" y="20026"/>
                  </a:lnTo>
                  <a:lnTo>
                    <a:pt x="21116" y="19878"/>
                  </a:lnTo>
                  <a:lnTo>
                    <a:pt x="21116" y="19779"/>
                  </a:lnTo>
                  <a:lnTo>
                    <a:pt x="21153" y="19680"/>
                  </a:lnTo>
                  <a:lnTo>
                    <a:pt x="21190" y="19534"/>
                  </a:lnTo>
                  <a:lnTo>
                    <a:pt x="21190" y="19484"/>
                  </a:lnTo>
                  <a:lnTo>
                    <a:pt x="21153" y="19386"/>
                  </a:lnTo>
                  <a:lnTo>
                    <a:pt x="21190" y="19288"/>
                  </a:lnTo>
                  <a:lnTo>
                    <a:pt x="21228" y="19239"/>
                  </a:lnTo>
                  <a:lnTo>
                    <a:pt x="21265" y="19189"/>
                  </a:lnTo>
                  <a:lnTo>
                    <a:pt x="21265" y="18944"/>
                  </a:lnTo>
                  <a:lnTo>
                    <a:pt x="21339" y="18746"/>
                  </a:lnTo>
                  <a:lnTo>
                    <a:pt x="21377" y="18697"/>
                  </a:lnTo>
                  <a:lnTo>
                    <a:pt x="21377" y="18353"/>
                  </a:lnTo>
                  <a:lnTo>
                    <a:pt x="21414" y="18303"/>
                  </a:lnTo>
                  <a:lnTo>
                    <a:pt x="21451" y="18254"/>
                  </a:lnTo>
                  <a:lnTo>
                    <a:pt x="21451" y="18303"/>
                  </a:lnTo>
                  <a:lnTo>
                    <a:pt x="21488" y="18402"/>
                  </a:lnTo>
                  <a:lnTo>
                    <a:pt x="21488" y="18501"/>
                  </a:lnTo>
                  <a:lnTo>
                    <a:pt x="21526" y="18549"/>
                  </a:lnTo>
                  <a:lnTo>
                    <a:pt x="21600" y="18549"/>
                  </a:lnTo>
                  <a:lnTo>
                    <a:pt x="21600" y="18402"/>
                  </a:lnTo>
                  <a:lnTo>
                    <a:pt x="21563" y="18254"/>
                  </a:lnTo>
                  <a:lnTo>
                    <a:pt x="21526" y="18058"/>
                  </a:lnTo>
                  <a:lnTo>
                    <a:pt x="21488" y="17861"/>
                  </a:lnTo>
                  <a:lnTo>
                    <a:pt x="21488" y="17663"/>
                  </a:lnTo>
                  <a:lnTo>
                    <a:pt x="21451" y="17516"/>
                  </a:lnTo>
                  <a:lnTo>
                    <a:pt x="21451" y="17368"/>
                  </a:lnTo>
                  <a:lnTo>
                    <a:pt x="21488" y="17220"/>
                  </a:lnTo>
                  <a:lnTo>
                    <a:pt x="21488" y="17073"/>
                  </a:lnTo>
                  <a:lnTo>
                    <a:pt x="21451" y="16581"/>
                  </a:lnTo>
                  <a:lnTo>
                    <a:pt x="21451" y="16138"/>
                  </a:lnTo>
                  <a:lnTo>
                    <a:pt x="21414" y="15695"/>
                  </a:lnTo>
                  <a:lnTo>
                    <a:pt x="21414" y="15351"/>
                  </a:lnTo>
                  <a:lnTo>
                    <a:pt x="21377" y="15056"/>
                  </a:lnTo>
                  <a:lnTo>
                    <a:pt x="21339" y="14712"/>
                  </a:lnTo>
                  <a:lnTo>
                    <a:pt x="21302" y="14465"/>
                  </a:lnTo>
                  <a:lnTo>
                    <a:pt x="21190" y="14171"/>
                  </a:lnTo>
                  <a:lnTo>
                    <a:pt x="21153" y="14023"/>
                  </a:lnTo>
                  <a:lnTo>
                    <a:pt x="21079" y="13777"/>
                  </a:lnTo>
                  <a:lnTo>
                    <a:pt x="21004" y="13580"/>
                  </a:lnTo>
                  <a:lnTo>
                    <a:pt x="20930" y="13433"/>
                  </a:lnTo>
                  <a:lnTo>
                    <a:pt x="20892" y="13383"/>
                  </a:lnTo>
                  <a:lnTo>
                    <a:pt x="20781" y="13383"/>
                  </a:lnTo>
                  <a:lnTo>
                    <a:pt x="20743" y="13334"/>
                  </a:lnTo>
                  <a:lnTo>
                    <a:pt x="20706" y="13285"/>
                  </a:lnTo>
                  <a:lnTo>
                    <a:pt x="20743" y="13137"/>
                  </a:lnTo>
                  <a:lnTo>
                    <a:pt x="20669" y="12940"/>
                  </a:lnTo>
                  <a:lnTo>
                    <a:pt x="20557" y="12793"/>
                  </a:lnTo>
                  <a:lnTo>
                    <a:pt x="20483" y="12596"/>
                  </a:lnTo>
                  <a:lnTo>
                    <a:pt x="20296" y="12300"/>
                  </a:lnTo>
                  <a:lnTo>
                    <a:pt x="20259" y="12203"/>
                  </a:lnTo>
                  <a:lnTo>
                    <a:pt x="20222" y="12055"/>
                  </a:lnTo>
                  <a:lnTo>
                    <a:pt x="20185" y="11857"/>
                  </a:lnTo>
                  <a:lnTo>
                    <a:pt x="20110" y="11661"/>
                  </a:lnTo>
                  <a:lnTo>
                    <a:pt x="20036" y="11513"/>
                  </a:lnTo>
                  <a:lnTo>
                    <a:pt x="19924" y="11268"/>
                  </a:lnTo>
                  <a:lnTo>
                    <a:pt x="19775" y="11021"/>
                  </a:lnTo>
                  <a:lnTo>
                    <a:pt x="19663" y="10825"/>
                  </a:lnTo>
                  <a:lnTo>
                    <a:pt x="19514" y="10530"/>
                  </a:lnTo>
                  <a:lnTo>
                    <a:pt x="19292" y="10038"/>
                  </a:lnTo>
                  <a:lnTo>
                    <a:pt x="19104" y="9693"/>
                  </a:lnTo>
                  <a:lnTo>
                    <a:pt x="18845" y="9053"/>
                  </a:lnTo>
                  <a:lnTo>
                    <a:pt x="18584" y="8365"/>
                  </a:lnTo>
                  <a:lnTo>
                    <a:pt x="18435" y="7872"/>
                  </a:lnTo>
                  <a:lnTo>
                    <a:pt x="18286" y="7429"/>
                  </a:lnTo>
                  <a:lnTo>
                    <a:pt x="18286" y="7380"/>
                  </a:lnTo>
                  <a:lnTo>
                    <a:pt x="18323" y="7380"/>
                  </a:lnTo>
                  <a:lnTo>
                    <a:pt x="18472" y="7528"/>
                  </a:lnTo>
                  <a:lnTo>
                    <a:pt x="18508" y="7528"/>
                  </a:lnTo>
                  <a:lnTo>
                    <a:pt x="18508" y="7429"/>
                  </a:lnTo>
                  <a:lnTo>
                    <a:pt x="18435" y="7283"/>
                  </a:lnTo>
                  <a:lnTo>
                    <a:pt x="18210" y="6987"/>
                  </a:lnTo>
                  <a:lnTo>
                    <a:pt x="18062" y="6692"/>
                  </a:lnTo>
                  <a:lnTo>
                    <a:pt x="18025" y="6494"/>
                  </a:lnTo>
                  <a:lnTo>
                    <a:pt x="17951" y="6397"/>
                  </a:lnTo>
                  <a:lnTo>
                    <a:pt x="17839" y="6397"/>
                  </a:lnTo>
                  <a:lnTo>
                    <a:pt x="17839" y="6150"/>
                  </a:lnTo>
                  <a:lnTo>
                    <a:pt x="17764" y="6002"/>
                  </a:lnTo>
                  <a:lnTo>
                    <a:pt x="17690" y="5855"/>
                  </a:lnTo>
                  <a:lnTo>
                    <a:pt x="17392" y="5314"/>
                  </a:lnTo>
                  <a:lnTo>
                    <a:pt x="17392" y="5215"/>
                  </a:lnTo>
                  <a:lnTo>
                    <a:pt x="17317" y="5019"/>
                  </a:lnTo>
                  <a:lnTo>
                    <a:pt x="17131" y="4576"/>
                  </a:lnTo>
                  <a:lnTo>
                    <a:pt x="16982" y="4281"/>
                  </a:lnTo>
                  <a:lnTo>
                    <a:pt x="16945" y="4133"/>
                  </a:lnTo>
                  <a:lnTo>
                    <a:pt x="16908" y="4084"/>
                  </a:lnTo>
                  <a:lnTo>
                    <a:pt x="16833" y="4034"/>
                  </a:lnTo>
                  <a:lnTo>
                    <a:pt x="16796" y="3985"/>
                  </a:lnTo>
                  <a:lnTo>
                    <a:pt x="16759" y="3739"/>
                  </a:lnTo>
                  <a:lnTo>
                    <a:pt x="16759" y="3591"/>
                  </a:lnTo>
                  <a:lnTo>
                    <a:pt x="16684" y="3444"/>
                  </a:lnTo>
                  <a:lnTo>
                    <a:pt x="16647" y="3395"/>
                  </a:lnTo>
                  <a:lnTo>
                    <a:pt x="16647" y="3247"/>
                  </a:lnTo>
                  <a:lnTo>
                    <a:pt x="16610" y="3051"/>
                  </a:lnTo>
                  <a:lnTo>
                    <a:pt x="16423" y="2608"/>
                  </a:lnTo>
                  <a:lnTo>
                    <a:pt x="16312" y="2214"/>
                  </a:lnTo>
                  <a:lnTo>
                    <a:pt x="16274" y="2017"/>
                  </a:lnTo>
                  <a:lnTo>
                    <a:pt x="16200" y="1722"/>
                  </a:lnTo>
                  <a:lnTo>
                    <a:pt x="16163" y="1477"/>
                  </a:lnTo>
                  <a:lnTo>
                    <a:pt x="16126" y="1477"/>
                  </a:lnTo>
                  <a:lnTo>
                    <a:pt x="16088" y="1574"/>
                  </a:lnTo>
                  <a:lnTo>
                    <a:pt x="15977" y="1574"/>
                  </a:lnTo>
                  <a:lnTo>
                    <a:pt x="15977" y="1525"/>
                  </a:lnTo>
                  <a:lnTo>
                    <a:pt x="16014" y="1426"/>
                  </a:lnTo>
                  <a:lnTo>
                    <a:pt x="16014" y="1230"/>
                  </a:lnTo>
                  <a:lnTo>
                    <a:pt x="15977" y="1131"/>
                  </a:lnTo>
                  <a:lnTo>
                    <a:pt x="15939" y="1034"/>
                  </a:lnTo>
                  <a:lnTo>
                    <a:pt x="15902" y="983"/>
                  </a:lnTo>
                  <a:lnTo>
                    <a:pt x="15902" y="836"/>
                  </a:lnTo>
                  <a:lnTo>
                    <a:pt x="15828" y="738"/>
                  </a:lnTo>
                  <a:lnTo>
                    <a:pt x="15828" y="542"/>
                  </a:lnTo>
                  <a:lnTo>
                    <a:pt x="15865" y="443"/>
                  </a:lnTo>
                  <a:lnTo>
                    <a:pt x="15865" y="394"/>
                  </a:lnTo>
                  <a:lnTo>
                    <a:pt x="15828" y="394"/>
                  </a:lnTo>
                  <a:lnTo>
                    <a:pt x="15753" y="443"/>
                  </a:lnTo>
                  <a:lnTo>
                    <a:pt x="15716" y="443"/>
                  </a:lnTo>
                  <a:lnTo>
                    <a:pt x="15679" y="394"/>
                  </a:lnTo>
                  <a:lnTo>
                    <a:pt x="15641" y="394"/>
                  </a:lnTo>
                  <a:lnTo>
                    <a:pt x="15567" y="295"/>
                  </a:lnTo>
                  <a:lnTo>
                    <a:pt x="15381" y="295"/>
                  </a:lnTo>
                  <a:lnTo>
                    <a:pt x="15306" y="247"/>
                  </a:lnTo>
                  <a:lnTo>
                    <a:pt x="15269" y="247"/>
                  </a:lnTo>
                  <a:lnTo>
                    <a:pt x="15232" y="295"/>
                  </a:lnTo>
                  <a:lnTo>
                    <a:pt x="15120" y="196"/>
                  </a:lnTo>
                  <a:lnTo>
                    <a:pt x="15083" y="148"/>
                  </a:lnTo>
                  <a:lnTo>
                    <a:pt x="15008" y="196"/>
                  </a:lnTo>
                  <a:lnTo>
                    <a:pt x="14934" y="148"/>
                  </a:lnTo>
                  <a:lnTo>
                    <a:pt x="14822" y="148"/>
                  </a:lnTo>
                  <a:lnTo>
                    <a:pt x="14710" y="99"/>
                  </a:lnTo>
                  <a:lnTo>
                    <a:pt x="14673" y="0"/>
                  </a:lnTo>
                  <a:lnTo>
                    <a:pt x="14598" y="49"/>
                  </a:lnTo>
                  <a:lnTo>
                    <a:pt x="14524" y="49"/>
                  </a:lnTo>
                  <a:lnTo>
                    <a:pt x="14487" y="148"/>
                  </a:lnTo>
                  <a:lnTo>
                    <a:pt x="14487" y="196"/>
                  </a:lnTo>
                  <a:lnTo>
                    <a:pt x="14375" y="196"/>
                  </a:lnTo>
                  <a:lnTo>
                    <a:pt x="14338" y="247"/>
                  </a:lnTo>
                  <a:lnTo>
                    <a:pt x="14338" y="344"/>
                  </a:lnTo>
                  <a:lnTo>
                    <a:pt x="14300" y="394"/>
                  </a:lnTo>
                  <a:lnTo>
                    <a:pt x="14300" y="591"/>
                  </a:lnTo>
                  <a:lnTo>
                    <a:pt x="14375" y="935"/>
                  </a:lnTo>
                  <a:lnTo>
                    <a:pt x="14449" y="1034"/>
                  </a:lnTo>
                  <a:lnTo>
                    <a:pt x="14449" y="1279"/>
                  </a:lnTo>
                  <a:lnTo>
                    <a:pt x="14487" y="1574"/>
                  </a:lnTo>
                  <a:lnTo>
                    <a:pt x="14487" y="1920"/>
                  </a:lnTo>
                  <a:lnTo>
                    <a:pt x="14375" y="1968"/>
                  </a:lnTo>
                  <a:lnTo>
                    <a:pt x="14114" y="1968"/>
                  </a:lnTo>
                  <a:lnTo>
                    <a:pt x="14077" y="1869"/>
                  </a:lnTo>
                  <a:lnTo>
                    <a:pt x="14002" y="1574"/>
                  </a:lnTo>
                  <a:lnTo>
                    <a:pt x="14002" y="1477"/>
                  </a:lnTo>
                  <a:lnTo>
                    <a:pt x="13965" y="1426"/>
                  </a:lnTo>
                  <a:lnTo>
                    <a:pt x="13928" y="1378"/>
                  </a:lnTo>
                  <a:lnTo>
                    <a:pt x="13965" y="1329"/>
                  </a:lnTo>
                  <a:lnTo>
                    <a:pt x="13965" y="1230"/>
                  </a:lnTo>
                  <a:lnTo>
                    <a:pt x="13333" y="1279"/>
                  </a:lnTo>
                  <a:lnTo>
                    <a:pt x="12959" y="1329"/>
                  </a:lnTo>
                  <a:lnTo>
                    <a:pt x="12700" y="1329"/>
                  </a:lnTo>
                  <a:lnTo>
                    <a:pt x="11619" y="1426"/>
                  </a:lnTo>
                  <a:lnTo>
                    <a:pt x="11210" y="1477"/>
                  </a:lnTo>
                  <a:lnTo>
                    <a:pt x="10949" y="1477"/>
                  </a:lnTo>
                  <a:lnTo>
                    <a:pt x="10428" y="1525"/>
                  </a:lnTo>
                  <a:lnTo>
                    <a:pt x="9981" y="1525"/>
                  </a:lnTo>
                  <a:lnTo>
                    <a:pt x="9347" y="1624"/>
                  </a:lnTo>
                  <a:lnTo>
                    <a:pt x="9124" y="1624"/>
                  </a:lnTo>
                  <a:lnTo>
                    <a:pt x="8565" y="1673"/>
                  </a:lnTo>
                  <a:lnTo>
                    <a:pt x="8379" y="1673"/>
                  </a:lnTo>
                  <a:lnTo>
                    <a:pt x="7151" y="1772"/>
                  </a:lnTo>
                  <a:lnTo>
                    <a:pt x="7113" y="1722"/>
                  </a:lnTo>
                  <a:lnTo>
                    <a:pt x="7039" y="1673"/>
                  </a:lnTo>
                  <a:lnTo>
                    <a:pt x="6927" y="1525"/>
                  </a:lnTo>
                  <a:lnTo>
                    <a:pt x="6890" y="1230"/>
                  </a:lnTo>
                  <a:lnTo>
                    <a:pt x="6890" y="1131"/>
                  </a:lnTo>
                  <a:lnTo>
                    <a:pt x="6853" y="1082"/>
                  </a:lnTo>
                  <a:lnTo>
                    <a:pt x="6778" y="983"/>
                  </a:lnTo>
                  <a:lnTo>
                    <a:pt x="6704" y="886"/>
                  </a:lnTo>
                  <a:lnTo>
                    <a:pt x="6666" y="738"/>
                  </a:lnTo>
                  <a:lnTo>
                    <a:pt x="5437" y="886"/>
                  </a:lnTo>
                  <a:lnTo>
                    <a:pt x="5363" y="886"/>
                  </a:lnTo>
                  <a:lnTo>
                    <a:pt x="4022" y="1082"/>
                  </a:lnTo>
                  <a:lnTo>
                    <a:pt x="3649" y="1131"/>
                  </a:lnTo>
                  <a:lnTo>
                    <a:pt x="3165" y="1181"/>
                  </a:lnTo>
                  <a:lnTo>
                    <a:pt x="2347" y="1279"/>
                  </a:lnTo>
                  <a:lnTo>
                    <a:pt x="2123" y="1329"/>
                  </a:lnTo>
                  <a:lnTo>
                    <a:pt x="1155" y="1426"/>
                  </a:lnTo>
                  <a:lnTo>
                    <a:pt x="37" y="1574"/>
                  </a:lnTo>
                  <a:lnTo>
                    <a:pt x="74" y="1772"/>
                  </a:lnTo>
                  <a:lnTo>
                    <a:pt x="37" y="1869"/>
                  </a:lnTo>
                  <a:lnTo>
                    <a:pt x="0" y="2017"/>
                  </a:lnTo>
                  <a:lnTo>
                    <a:pt x="0" y="2116"/>
                  </a:lnTo>
                  <a:lnTo>
                    <a:pt x="74" y="2214"/>
                  </a:lnTo>
                  <a:lnTo>
                    <a:pt x="261" y="2460"/>
                  </a:lnTo>
                  <a:lnTo>
                    <a:pt x="410" y="2656"/>
                  </a:lnTo>
                  <a:lnTo>
                    <a:pt x="484" y="2707"/>
                  </a:lnTo>
                  <a:lnTo>
                    <a:pt x="521" y="2755"/>
                  </a:lnTo>
                  <a:lnTo>
                    <a:pt x="596" y="2804"/>
                  </a:lnTo>
                  <a:lnTo>
                    <a:pt x="670" y="2903"/>
                  </a:lnTo>
                  <a:lnTo>
                    <a:pt x="559" y="3346"/>
                  </a:lnTo>
                  <a:lnTo>
                    <a:pt x="521" y="3395"/>
                  </a:lnTo>
                  <a:lnTo>
                    <a:pt x="559" y="3494"/>
                  </a:lnTo>
                  <a:lnTo>
                    <a:pt x="596" y="3542"/>
                  </a:lnTo>
                  <a:lnTo>
                    <a:pt x="745" y="3641"/>
                  </a:lnTo>
                  <a:lnTo>
                    <a:pt x="745" y="3690"/>
                  </a:lnTo>
                  <a:lnTo>
                    <a:pt x="708" y="3789"/>
                  </a:lnTo>
                  <a:lnTo>
                    <a:pt x="670" y="3789"/>
                  </a:lnTo>
                  <a:lnTo>
                    <a:pt x="596" y="3887"/>
                  </a:lnTo>
                  <a:lnTo>
                    <a:pt x="596" y="4034"/>
                  </a:lnTo>
                  <a:lnTo>
                    <a:pt x="559" y="4084"/>
                  </a:lnTo>
                  <a:lnTo>
                    <a:pt x="484" y="4182"/>
                  </a:lnTo>
                  <a:lnTo>
                    <a:pt x="484" y="4281"/>
                  </a:lnTo>
                  <a:lnTo>
                    <a:pt x="521" y="4281"/>
                  </a:lnTo>
                  <a:lnTo>
                    <a:pt x="670" y="4182"/>
                  </a:lnTo>
                  <a:lnTo>
                    <a:pt x="708" y="4133"/>
                  </a:lnTo>
                  <a:lnTo>
                    <a:pt x="745" y="4133"/>
                  </a:lnTo>
                  <a:lnTo>
                    <a:pt x="782" y="4034"/>
                  </a:lnTo>
                  <a:lnTo>
                    <a:pt x="894" y="3985"/>
                  </a:lnTo>
                  <a:lnTo>
                    <a:pt x="968" y="3985"/>
                  </a:lnTo>
                  <a:lnTo>
                    <a:pt x="968" y="3838"/>
                  </a:lnTo>
                  <a:lnTo>
                    <a:pt x="1006" y="3838"/>
                  </a:lnTo>
                  <a:lnTo>
                    <a:pt x="1080" y="3739"/>
                  </a:lnTo>
                  <a:lnTo>
                    <a:pt x="1192" y="3690"/>
                  </a:lnTo>
                  <a:lnTo>
                    <a:pt x="1229" y="3591"/>
                  </a:lnTo>
                  <a:lnTo>
                    <a:pt x="1266" y="3494"/>
                  </a:lnTo>
                  <a:lnTo>
                    <a:pt x="1266" y="3346"/>
                  </a:lnTo>
                  <a:lnTo>
                    <a:pt x="1229" y="3247"/>
                  </a:lnTo>
                  <a:lnTo>
                    <a:pt x="1229" y="3150"/>
                  </a:lnTo>
                  <a:lnTo>
                    <a:pt x="1192" y="3099"/>
                  </a:lnTo>
                  <a:lnTo>
                    <a:pt x="1229" y="3051"/>
                  </a:lnTo>
                  <a:lnTo>
                    <a:pt x="1304" y="3099"/>
                  </a:lnTo>
                  <a:lnTo>
                    <a:pt x="1341" y="3198"/>
                  </a:lnTo>
                  <a:lnTo>
                    <a:pt x="1378" y="3198"/>
                  </a:lnTo>
                  <a:lnTo>
                    <a:pt x="1415" y="3247"/>
                  </a:lnTo>
                  <a:lnTo>
                    <a:pt x="1415" y="3444"/>
                  </a:lnTo>
                  <a:lnTo>
                    <a:pt x="1527" y="3444"/>
                  </a:lnTo>
                  <a:lnTo>
                    <a:pt x="1564" y="3346"/>
                  </a:lnTo>
                  <a:lnTo>
                    <a:pt x="1602" y="3150"/>
                  </a:lnTo>
                  <a:lnTo>
                    <a:pt x="1639" y="3051"/>
                  </a:lnTo>
                  <a:lnTo>
                    <a:pt x="1676" y="3051"/>
                  </a:lnTo>
                  <a:lnTo>
                    <a:pt x="1676" y="3247"/>
                  </a:lnTo>
                  <a:lnTo>
                    <a:pt x="1713" y="3297"/>
                  </a:lnTo>
                  <a:lnTo>
                    <a:pt x="1788" y="3346"/>
                  </a:lnTo>
                  <a:lnTo>
                    <a:pt x="1825" y="3395"/>
                  </a:lnTo>
                  <a:lnTo>
                    <a:pt x="1825" y="3444"/>
                  </a:lnTo>
                  <a:lnTo>
                    <a:pt x="1788" y="3494"/>
                  </a:lnTo>
                  <a:lnTo>
                    <a:pt x="1713" y="3591"/>
                  </a:lnTo>
                  <a:lnTo>
                    <a:pt x="1639" y="3641"/>
                  </a:lnTo>
                  <a:lnTo>
                    <a:pt x="1564" y="3641"/>
                  </a:lnTo>
                  <a:lnTo>
                    <a:pt x="1453" y="3690"/>
                  </a:lnTo>
                  <a:lnTo>
                    <a:pt x="1341" y="3739"/>
                  </a:lnTo>
                  <a:lnTo>
                    <a:pt x="1304" y="3789"/>
                  </a:lnTo>
                  <a:lnTo>
                    <a:pt x="1304" y="3838"/>
                  </a:lnTo>
                  <a:lnTo>
                    <a:pt x="1266" y="3887"/>
                  </a:lnTo>
                  <a:lnTo>
                    <a:pt x="1415" y="3887"/>
                  </a:lnTo>
                  <a:lnTo>
                    <a:pt x="1453" y="3838"/>
                  </a:lnTo>
                  <a:lnTo>
                    <a:pt x="1564" y="3739"/>
                  </a:lnTo>
                  <a:lnTo>
                    <a:pt x="1713" y="3739"/>
                  </a:lnTo>
                  <a:lnTo>
                    <a:pt x="1900" y="3641"/>
                  </a:lnTo>
                  <a:lnTo>
                    <a:pt x="2086" y="3591"/>
                  </a:lnTo>
                  <a:lnTo>
                    <a:pt x="2384" y="3494"/>
                  </a:lnTo>
                  <a:lnTo>
                    <a:pt x="2569" y="3494"/>
                  </a:lnTo>
                  <a:lnTo>
                    <a:pt x="2718" y="3444"/>
                  </a:lnTo>
                  <a:lnTo>
                    <a:pt x="2755" y="3395"/>
                  </a:lnTo>
                  <a:lnTo>
                    <a:pt x="2831" y="3395"/>
                  </a:lnTo>
                  <a:lnTo>
                    <a:pt x="2867" y="3297"/>
                  </a:lnTo>
                  <a:lnTo>
                    <a:pt x="2943" y="3297"/>
                  </a:lnTo>
                  <a:lnTo>
                    <a:pt x="3016" y="3247"/>
                  </a:lnTo>
                  <a:lnTo>
                    <a:pt x="3016" y="3198"/>
                  </a:lnTo>
                  <a:lnTo>
                    <a:pt x="2979" y="3150"/>
                  </a:lnTo>
                  <a:lnTo>
                    <a:pt x="3016" y="3099"/>
                  </a:lnTo>
                  <a:lnTo>
                    <a:pt x="3053" y="3051"/>
                  </a:lnTo>
                  <a:lnTo>
                    <a:pt x="3092" y="3051"/>
                  </a:lnTo>
                  <a:lnTo>
                    <a:pt x="3128" y="3150"/>
                  </a:lnTo>
                  <a:lnTo>
                    <a:pt x="3128" y="3198"/>
                  </a:lnTo>
                  <a:lnTo>
                    <a:pt x="3165" y="3247"/>
                  </a:lnTo>
                  <a:lnTo>
                    <a:pt x="3241" y="3247"/>
                  </a:lnTo>
                  <a:lnTo>
                    <a:pt x="3277" y="3198"/>
                  </a:lnTo>
                  <a:lnTo>
                    <a:pt x="3390" y="3150"/>
                  </a:lnTo>
                  <a:lnTo>
                    <a:pt x="3575" y="3150"/>
                  </a:lnTo>
                  <a:lnTo>
                    <a:pt x="3649" y="3099"/>
                  </a:lnTo>
                  <a:lnTo>
                    <a:pt x="3687" y="3051"/>
                  </a:lnTo>
                  <a:lnTo>
                    <a:pt x="3798" y="3099"/>
                  </a:lnTo>
                  <a:lnTo>
                    <a:pt x="3910" y="3198"/>
                  </a:lnTo>
                  <a:lnTo>
                    <a:pt x="3985" y="3297"/>
                  </a:lnTo>
                  <a:lnTo>
                    <a:pt x="3985" y="3346"/>
                  </a:lnTo>
                  <a:lnTo>
                    <a:pt x="3947" y="3395"/>
                  </a:lnTo>
                  <a:lnTo>
                    <a:pt x="3798" y="3395"/>
                  </a:lnTo>
                  <a:lnTo>
                    <a:pt x="3687" y="3346"/>
                  </a:lnTo>
                  <a:lnTo>
                    <a:pt x="3463" y="3346"/>
                  </a:lnTo>
                  <a:lnTo>
                    <a:pt x="3390" y="3444"/>
                  </a:lnTo>
                  <a:lnTo>
                    <a:pt x="3277" y="3395"/>
                  </a:lnTo>
                  <a:lnTo>
                    <a:pt x="3092" y="3395"/>
                  </a:lnTo>
                  <a:lnTo>
                    <a:pt x="3016" y="3444"/>
                  </a:lnTo>
                  <a:lnTo>
                    <a:pt x="3016" y="3494"/>
                  </a:lnTo>
                  <a:lnTo>
                    <a:pt x="3053" y="3542"/>
                  </a:lnTo>
                  <a:lnTo>
                    <a:pt x="3314" y="3542"/>
                  </a:lnTo>
                  <a:lnTo>
                    <a:pt x="3463" y="3591"/>
                  </a:lnTo>
                  <a:lnTo>
                    <a:pt x="3649" y="3591"/>
                  </a:lnTo>
                  <a:lnTo>
                    <a:pt x="3947" y="3690"/>
                  </a:lnTo>
                  <a:lnTo>
                    <a:pt x="4283" y="3789"/>
                  </a:lnTo>
                  <a:lnTo>
                    <a:pt x="4394" y="3838"/>
                  </a:lnTo>
                  <a:lnTo>
                    <a:pt x="4506" y="3937"/>
                  </a:lnTo>
                  <a:lnTo>
                    <a:pt x="4692" y="4084"/>
                  </a:lnTo>
                  <a:lnTo>
                    <a:pt x="4990" y="4329"/>
                  </a:lnTo>
                  <a:lnTo>
                    <a:pt x="5028" y="4329"/>
                  </a:lnTo>
                  <a:lnTo>
                    <a:pt x="5065" y="4281"/>
                  </a:lnTo>
                  <a:lnTo>
                    <a:pt x="5028" y="4133"/>
                  </a:lnTo>
                  <a:lnTo>
                    <a:pt x="5028" y="4034"/>
                  </a:lnTo>
                  <a:lnTo>
                    <a:pt x="4990" y="3985"/>
                  </a:lnTo>
                  <a:lnTo>
                    <a:pt x="4953" y="3985"/>
                  </a:lnTo>
                  <a:lnTo>
                    <a:pt x="4953" y="3937"/>
                  </a:lnTo>
                  <a:lnTo>
                    <a:pt x="4916" y="3887"/>
                  </a:lnTo>
                  <a:lnTo>
                    <a:pt x="4879" y="3887"/>
                  </a:lnTo>
                  <a:lnTo>
                    <a:pt x="4804" y="3985"/>
                  </a:lnTo>
                  <a:lnTo>
                    <a:pt x="4767" y="3985"/>
                  </a:lnTo>
                  <a:lnTo>
                    <a:pt x="4730" y="3937"/>
                  </a:lnTo>
                  <a:lnTo>
                    <a:pt x="4730" y="3887"/>
                  </a:lnTo>
                  <a:lnTo>
                    <a:pt x="4767" y="3789"/>
                  </a:lnTo>
                  <a:lnTo>
                    <a:pt x="4804" y="3739"/>
                  </a:lnTo>
                  <a:lnTo>
                    <a:pt x="4879" y="3641"/>
                  </a:lnTo>
                  <a:lnTo>
                    <a:pt x="4916" y="3641"/>
                  </a:lnTo>
                  <a:lnTo>
                    <a:pt x="4990" y="3690"/>
                  </a:lnTo>
                  <a:lnTo>
                    <a:pt x="5028" y="3789"/>
                  </a:lnTo>
                  <a:lnTo>
                    <a:pt x="5065" y="3838"/>
                  </a:lnTo>
                  <a:lnTo>
                    <a:pt x="5177" y="3838"/>
                  </a:lnTo>
                  <a:lnTo>
                    <a:pt x="5139" y="3937"/>
                  </a:lnTo>
                  <a:lnTo>
                    <a:pt x="5139" y="3985"/>
                  </a:lnTo>
                  <a:lnTo>
                    <a:pt x="5102" y="4084"/>
                  </a:lnTo>
                  <a:lnTo>
                    <a:pt x="5177" y="4182"/>
                  </a:lnTo>
                  <a:lnTo>
                    <a:pt x="5288" y="4182"/>
                  </a:lnTo>
                  <a:lnTo>
                    <a:pt x="5400" y="4281"/>
                  </a:lnTo>
                  <a:lnTo>
                    <a:pt x="5474" y="4281"/>
                  </a:lnTo>
                  <a:lnTo>
                    <a:pt x="5512" y="4232"/>
                  </a:lnTo>
                  <a:lnTo>
                    <a:pt x="5586" y="4232"/>
                  </a:lnTo>
                  <a:lnTo>
                    <a:pt x="5623" y="4281"/>
                  </a:lnTo>
                  <a:lnTo>
                    <a:pt x="5661" y="4428"/>
                  </a:lnTo>
                  <a:lnTo>
                    <a:pt x="5735" y="4477"/>
                  </a:lnTo>
                  <a:lnTo>
                    <a:pt x="5735" y="4527"/>
                  </a:lnTo>
                  <a:lnTo>
                    <a:pt x="5661" y="4527"/>
                  </a:lnTo>
                  <a:lnTo>
                    <a:pt x="5363" y="4329"/>
                  </a:lnTo>
                  <a:lnTo>
                    <a:pt x="5214" y="4329"/>
                  </a:lnTo>
                  <a:lnTo>
                    <a:pt x="5214" y="4380"/>
                  </a:lnTo>
                  <a:lnTo>
                    <a:pt x="5251" y="4428"/>
                  </a:lnTo>
                  <a:lnTo>
                    <a:pt x="5661" y="4675"/>
                  </a:lnTo>
                  <a:lnTo>
                    <a:pt x="5698" y="4821"/>
                  </a:lnTo>
                  <a:lnTo>
                    <a:pt x="5735" y="4871"/>
                  </a:lnTo>
                  <a:lnTo>
                    <a:pt x="5772" y="4871"/>
                  </a:lnTo>
                  <a:lnTo>
                    <a:pt x="5884" y="4920"/>
                  </a:lnTo>
                  <a:lnTo>
                    <a:pt x="5996" y="4920"/>
                  </a:lnTo>
                  <a:lnTo>
                    <a:pt x="6033" y="4969"/>
                  </a:lnTo>
                  <a:lnTo>
                    <a:pt x="6033" y="5019"/>
                  </a:lnTo>
                  <a:lnTo>
                    <a:pt x="6108" y="5167"/>
                  </a:lnTo>
                  <a:lnTo>
                    <a:pt x="6182" y="5215"/>
                  </a:lnTo>
                  <a:lnTo>
                    <a:pt x="6257" y="5363"/>
                  </a:lnTo>
                  <a:lnTo>
                    <a:pt x="6257" y="5707"/>
                  </a:lnTo>
                  <a:lnTo>
                    <a:pt x="6219" y="5806"/>
                  </a:lnTo>
                  <a:lnTo>
                    <a:pt x="6182" y="5855"/>
                  </a:lnTo>
                  <a:lnTo>
                    <a:pt x="6145" y="5855"/>
                  </a:lnTo>
                  <a:lnTo>
                    <a:pt x="6070" y="5757"/>
                  </a:lnTo>
                  <a:lnTo>
                    <a:pt x="6033" y="5610"/>
                  </a:lnTo>
                  <a:lnTo>
                    <a:pt x="6033" y="5167"/>
                  </a:lnTo>
                  <a:lnTo>
                    <a:pt x="5959" y="5167"/>
                  </a:lnTo>
                  <a:lnTo>
                    <a:pt x="5959" y="5215"/>
                  </a:lnTo>
                  <a:lnTo>
                    <a:pt x="5921" y="5314"/>
                  </a:lnTo>
                  <a:lnTo>
                    <a:pt x="5921" y="5511"/>
                  </a:lnTo>
                  <a:lnTo>
                    <a:pt x="5959" y="5610"/>
                  </a:lnTo>
                  <a:lnTo>
                    <a:pt x="5996" y="5806"/>
                  </a:lnTo>
                  <a:lnTo>
                    <a:pt x="6108" y="5954"/>
                  </a:lnTo>
                  <a:lnTo>
                    <a:pt x="6145" y="6002"/>
                  </a:lnTo>
                  <a:lnTo>
                    <a:pt x="6182" y="6002"/>
                  </a:lnTo>
                  <a:lnTo>
                    <a:pt x="6257" y="5954"/>
                  </a:lnTo>
                  <a:lnTo>
                    <a:pt x="6294" y="5905"/>
                  </a:lnTo>
                  <a:lnTo>
                    <a:pt x="6368" y="5855"/>
                  </a:lnTo>
                  <a:lnTo>
                    <a:pt x="6517" y="5855"/>
                  </a:lnTo>
                  <a:lnTo>
                    <a:pt x="6555" y="5806"/>
                  </a:lnTo>
                  <a:lnTo>
                    <a:pt x="6629" y="5707"/>
                  </a:lnTo>
                  <a:lnTo>
                    <a:pt x="6666" y="5707"/>
                  </a:lnTo>
                  <a:lnTo>
                    <a:pt x="6815" y="5658"/>
                  </a:lnTo>
                  <a:lnTo>
                    <a:pt x="7076" y="5658"/>
                  </a:lnTo>
                  <a:lnTo>
                    <a:pt x="7113" y="5610"/>
                  </a:lnTo>
                  <a:lnTo>
                    <a:pt x="7113" y="5511"/>
                  </a:lnTo>
                  <a:lnTo>
                    <a:pt x="7151" y="5462"/>
                  </a:lnTo>
                  <a:lnTo>
                    <a:pt x="7225" y="5462"/>
                  </a:lnTo>
                  <a:lnTo>
                    <a:pt x="7262" y="5363"/>
                  </a:lnTo>
                  <a:lnTo>
                    <a:pt x="7300" y="5314"/>
                  </a:lnTo>
                  <a:lnTo>
                    <a:pt x="7410" y="5314"/>
                  </a:lnTo>
                  <a:lnTo>
                    <a:pt x="7374" y="5412"/>
                  </a:lnTo>
                  <a:lnTo>
                    <a:pt x="7374" y="5511"/>
                  </a:lnTo>
                  <a:lnTo>
                    <a:pt x="7410" y="5511"/>
                  </a:lnTo>
                  <a:lnTo>
                    <a:pt x="7486" y="5462"/>
                  </a:lnTo>
                  <a:lnTo>
                    <a:pt x="7598" y="5314"/>
                  </a:lnTo>
                  <a:lnTo>
                    <a:pt x="7821" y="5117"/>
                  </a:lnTo>
                  <a:lnTo>
                    <a:pt x="8045" y="4920"/>
                  </a:lnTo>
                  <a:lnTo>
                    <a:pt x="8194" y="4772"/>
                  </a:lnTo>
                  <a:lnTo>
                    <a:pt x="8267" y="4724"/>
                  </a:lnTo>
                  <a:lnTo>
                    <a:pt x="8343" y="4724"/>
                  </a:lnTo>
                  <a:lnTo>
                    <a:pt x="8379" y="4675"/>
                  </a:lnTo>
                  <a:lnTo>
                    <a:pt x="8453" y="4675"/>
                  </a:lnTo>
                  <a:lnTo>
                    <a:pt x="8453" y="4625"/>
                  </a:lnTo>
                  <a:lnTo>
                    <a:pt x="8528" y="4675"/>
                  </a:lnTo>
                  <a:lnTo>
                    <a:pt x="8565" y="4724"/>
                  </a:lnTo>
                  <a:lnTo>
                    <a:pt x="8677" y="4724"/>
                  </a:lnTo>
                  <a:lnTo>
                    <a:pt x="8714" y="4675"/>
                  </a:lnTo>
                  <a:lnTo>
                    <a:pt x="8751" y="4625"/>
                  </a:lnTo>
                  <a:lnTo>
                    <a:pt x="8751" y="4576"/>
                  </a:lnTo>
                  <a:lnTo>
                    <a:pt x="8677" y="4527"/>
                  </a:lnTo>
                  <a:lnTo>
                    <a:pt x="8565" y="4527"/>
                  </a:lnTo>
                  <a:lnTo>
                    <a:pt x="8528" y="4477"/>
                  </a:lnTo>
                  <a:lnTo>
                    <a:pt x="8528" y="4428"/>
                  </a:lnTo>
                  <a:lnTo>
                    <a:pt x="8677" y="4428"/>
                  </a:lnTo>
                  <a:lnTo>
                    <a:pt x="8677" y="4380"/>
                  </a:lnTo>
                  <a:lnTo>
                    <a:pt x="8602" y="4281"/>
                  </a:lnTo>
                  <a:lnTo>
                    <a:pt x="8602" y="4232"/>
                  </a:lnTo>
                  <a:lnTo>
                    <a:pt x="8677" y="4084"/>
                  </a:lnTo>
                  <a:lnTo>
                    <a:pt x="8714" y="4084"/>
                  </a:lnTo>
                  <a:lnTo>
                    <a:pt x="8826" y="4034"/>
                  </a:lnTo>
                  <a:lnTo>
                    <a:pt x="8863" y="4034"/>
                  </a:lnTo>
                  <a:lnTo>
                    <a:pt x="8863" y="3887"/>
                  </a:lnTo>
                  <a:lnTo>
                    <a:pt x="8975" y="3887"/>
                  </a:lnTo>
                  <a:lnTo>
                    <a:pt x="9012" y="3838"/>
                  </a:lnTo>
                  <a:lnTo>
                    <a:pt x="9124" y="3887"/>
                  </a:lnTo>
                  <a:lnTo>
                    <a:pt x="9198" y="3937"/>
                  </a:lnTo>
                  <a:lnTo>
                    <a:pt x="9236" y="3887"/>
                  </a:lnTo>
                  <a:lnTo>
                    <a:pt x="9310" y="3838"/>
                  </a:lnTo>
                  <a:lnTo>
                    <a:pt x="9385" y="3838"/>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36" name="Georgia"/>
            <p:cNvSpPr/>
            <p:nvPr/>
          </p:nvSpPr>
          <p:spPr>
            <a:xfrm>
              <a:off x="6088119" y="3870198"/>
              <a:ext cx="888494" cy="8968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859" y="15507"/>
                  </a:moveTo>
                  <a:lnTo>
                    <a:pt x="3735" y="15627"/>
                  </a:lnTo>
                  <a:lnTo>
                    <a:pt x="3611" y="15989"/>
                  </a:lnTo>
                  <a:lnTo>
                    <a:pt x="3673" y="16350"/>
                  </a:lnTo>
                  <a:lnTo>
                    <a:pt x="3735" y="16411"/>
                  </a:lnTo>
                  <a:lnTo>
                    <a:pt x="3735" y="16652"/>
                  </a:lnTo>
                  <a:lnTo>
                    <a:pt x="3859" y="16834"/>
                  </a:lnTo>
                  <a:lnTo>
                    <a:pt x="4046" y="17195"/>
                  </a:lnTo>
                  <a:lnTo>
                    <a:pt x="4170" y="17376"/>
                  </a:lnTo>
                  <a:lnTo>
                    <a:pt x="4108" y="17617"/>
                  </a:lnTo>
                  <a:lnTo>
                    <a:pt x="4108" y="18704"/>
                  </a:lnTo>
                  <a:lnTo>
                    <a:pt x="4046" y="18764"/>
                  </a:lnTo>
                  <a:lnTo>
                    <a:pt x="4046" y="18945"/>
                  </a:lnTo>
                  <a:lnTo>
                    <a:pt x="4108" y="19186"/>
                  </a:lnTo>
                  <a:lnTo>
                    <a:pt x="4170" y="19307"/>
                  </a:lnTo>
                  <a:lnTo>
                    <a:pt x="4295" y="19427"/>
                  </a:lnTo>
                  <a:lnTo>
                    <a:pt x="4482" y="19549"/>
                  </a:lnTo>
                  <a:lnTo>
                    <a:pt x="4482" y="19670"/>
                  </a:lnTo>
                  <a:lnTo>
                    <a:pt x="4544" y="19729"/>
                  </a:lnTo>
                  <a:lnTo>
                    <a:pt x="4544" y="19851"/>
                  </a:lnTo>
                  <a:lnTo>
                    <a:pt x="4668" y="20092"/>
                  </a:lnTo>
                  <a:lnTo>
                    <a:pt x="4730" y="20272"/>
                  </a:lnTo>
                  <a:lnTo>
                    <a:pt x="4856" y="20394"/>
                  </a:lnTo>
                  <a:lnTo>
                    <a:pt x="4979" y="20514"/>
                  </a:lnTo>
                  <a:lnTo>
                    <a:pt x="5043" y="20574"/>
                  </a:lnTo>
                  <a:lnTo>
                    <a:pt x="5043" y="20696"/>
                  </a:lnTo>
                  <a:lnTo>
                    <a:pt x="5105" y="21057"/>
                  </a:lnTo>
                  <a:lnTo>
                    <a:pt x="5291" y="21237"/>
                  </a:lnTo>
                  <a:lnTo>
                    <a:pt x="5416" y="21298"/>
                  </a:lnTo>
                  <a:lnTo>
                    <a:pt x="5478" y="21359"/>
                  </a:lnTo>
                  <a:lnTo>
                    <a:pt x="7532" y="21237"/>
                  </a:lnTo>
                  <a:lnTo>
                    <a:pt x="7843" y="21237"/>
                  </a:lnTo>
                  <a:lnTo>
                    <a:pt x="8776" y="21178"/>
                  </a:lnTo>
                  <a:lnTo>
                    <a:pt x="9151" y="21178"/>
                  </a:lnTo>
                  <a:lnTo>
                    <a:pt x="10208" y="21057"/>
                  </a:lnTo>
                  <a:lnTo>
                    <a:pt x="10956" y="21057"/>
                  </a:lnTo>
                  <a:lnTo>
                    <a:pt x="11827" y="20996"/>
                  </a:lnTo>
                  <a:lnTo>
                    <a:pt x="12263" y="20996"/>
                  </a:lnTo>
                  <a:lnTo>
                    <a:pt x="12948" y="20937"/>
                  </a:lnTo>
                  <a:lnTo>
                    <a:pt x="14752" y="20816"/>
                  </a:lnTo>
                  <a:lnTo>
                    <a:pt x="15189" y="20816"/>
                  </a:lnTo>
                  <a:lnTo>
                    <a:pt x="15811" y="20755"/>
                  </a:lnTo>
                  <a:lnTo>
                    <a:pt x="16870" y="20696"/>
                  </a:lnTo>
                  <a:lnTo>
                    <a:pt x="16870" y="20816"/>
                  </a:lnTo>
                  <a:lnTo>
                    <a:pt x="16806" y="20876"/>
                  </a:lnTo>
                  <a:lnTo>
                    <a:pt x="16870" y="20937"/>
                  </a:lnTo>
                  <a:lnTo>
                    <a:pt x="16932" y="20996"/>
                  </a:lnTo>
                  <a:lnTo>
                    <a:pt x="16932" y="21117"/>
                  </a:lnTo>
                  <a:lnTo>
                    <a:pt x="17056" y="21479"/>
                  </a:lnTo>
                  <a:lnTo>
                    <a:pt x="17118" y="21600"/>
                  </a:lnTo>
                  <a:lnTo>
                    <a:pt x="17554" y="21600"/>
                  </a:lnTo>
                  <a:lnTo>
                    <a:pt x="17741" y="21539"/>
                  </a:lnTo>
                  <a:lnTo>
                    <a:pt x="17741" y="21117"/>
                  </a:lnTo>
                  <a:lnTo>
                    <a:pt x="17678" y="20755"/>
                  </a:lnTo>
                  <a:lnTo>
                    <a:pt x="17678" y="20453"/>
                  </a:lnTo>
                  <a:lnTo>
                    <a:pt x="17554" y="20333"/>
                  </a:lnTo>
                  <a:lnTo>
                    <a:pt x="17430" y="19911"/>
                  </a:lnTo>
                  <a:lnTo>
                    <a:pt x="17430" y="19670"/>
                  </a:lnTo>
                  <a:lnTo>
                    <a:pt x="17492" y="19609"/>
                  </a:lnTo>
                  <a:lnTo>
                    <a:pt x="17492" y="19488"/>
                  </a:lnTo>
                  <a:lnTo>
                    <a:pt x="17554" y="19427"/>
                  </a:lnTo>
                  <a:lnTo>
                    <a:pt x="17741" y="19427"/>
                  </a:lnTo>
                  <a:lnTo>
                    <a:pt x="17741" y="19368"/>
                  </a:lnTo>
                  <a:lnTo>
                    <a:pt x="17803" y="19247"/>
                  </a:lnTo>
                  <a:lnTo>
                    <a:pt x="17927" y="19247"/>
                  </a:lnTo>
                  <a:lnTo>
                    <a:pt x="18052" y="19186"/>
                  </a:lnTo>
                  <a:lnTo>
                    <a:pt x="18114" y="19307"/>
                  </a:lnTo>
                  <a:lnTo>
                    <a:pt x="18301" y="19368"/>
                  </a:lnTo>
                  <a:lnTo>
                    <a:pt x="18487" y="19368"/>
                  </a:lnTo>
                  <a:lnTo>
                    <a:pt x="18613" y="19427"/>
                  </a:lnTo>
                  <a:lnTo>
                    <a:pt x="18737" y="19368"/>
                  </a:lnTo>
                  <a:lnTo>
                    <a:pt x="18798" y="19427"/>
                  </a:lnTo>
                  <a:lnTo>
                    <a:pt x="18986" y="19549"/>
                  </a:lnTo>
                  <a:lnTo>
                    <a:pt x="19048" y="19488"/>
                  </a:lnTo>
                  <a:lnTo>
                    <a:pt x="19110" y="19488"/>
                  </a:lnTo>
                  <a:lnTo>
                    <a:pt x="19235" y="19549"/>
                  </a:lnTo>
                  <a:lnTo>
                    <a:pt x="19546" y="19549"/>
                  </a:lnTo>
                  <a:lnTo>
                    <a:pt x="19733" y="19488"/>
                  </a:lnTo>
                  <a:lnTo>
                    <a:pt x="19795" y="19307"/>
                  </a:lnTo>
                  <a:lnTo>
                    <a:pt x="19795" y="19247"/>
                  </a:lnTo>
                  <a:lnTo>
                    <a:pt x="19670" y="19066"/>
                  </a:lnTo>
                  <a:lnTo>
                    <a:pt x="19608" y="19005"/>
                  </a:lnTo>
                  <a:lnTo>
                    <a:pt x="19670" y="18945"/>
                  </a:lnTo>
                  <a:lnTo>
                    <a:pt x="19670" y="18643"/>
                  </a:lnTo>
                  <a:lnTo>
                    <a:pt x="19733" y="18523"/>
                  </a:lnTo>
                  <a:lnTo>
                    <a:pt x="19857" y="18402"/>
                  </a:lnTo>
                  <a:lnTo>
                    <a:pt x="19857" y="18342"/>
                  </a:lnTo>
                  <a:lnTo>
                    <a:pt x="19795" y="18282"/>
                  </a:lnTo>
                  <a:lnTo>
                    <a:pt x="19733" y="18282"/>
                  </a:lnTo>
                  <a:lnTo>
                    <a:pt x="19608" y="18342"/>
                  </a:lnTo>
                  <a:lnTo>
                    <a:pt x="19546" y="18282"/>
                  </a:lnTo>
                  <a:lnTo>
                    <a:pt x="19546" y="18221"/>
                  </a:lnTo>
                  <a:lnTo>
                    <a:pt x="19608" y="18160"/>
                  </a:lnTo>
                  <a:lnTo>
                    <a:pt x="19733" y="18160"/>
                  </a:lnTo>
                  <a:lnTo>
                    <a:pt x="19733" y="18101"/>
                  </a:lnTo>
                  <a:lnTo>
                    <a:pt x="19795" y="18040"/>
                  </a:lnTo>
                  <a:lnTo>
                    <a:pt x="19919" y="17980"/>
                  </a:lnTo>
                  <a:lnTo>
                    <a:pt x="19981" y="17919"/>
                  </a:lnTo>
                  <a:lnTo>
                    <a:pt x="19981" y="17799"/>
                  </a:lnTo>
                  <a:lnTo>
                    <a:pt x="19919" y="17678"/>
                  </a:lnTo>
                  <a:lnTo>
                    <a:pt x="19919" y="17617"/>
                  </a:lnTo>
                  <a:lnTo>
                    <a:pt x="19857" y="17558"/>
                  </a:lnTo>
                  <a:lnTo>
                    <a:pt x="19857" y="17617"/>
                  </a:lnTo>
                  <a:lnTo>
                    <a:pt x="19795" y="17799"/>
                  </a:lnTo>
                  <a:lnTo>
                    <a:pt x="19795" y="17860"/>
                  </a:lnTo>
                  <a:lnTo>
                    <a:pt x="19670" y="17980"/>
                  </a:lnTo>
                  <a:lnTo>
                    <a:pt x="19608" y="17860"/>
                  </a:lnTo>
                  <a:lnTo>
                    <a:pt x="19546" y="17678"/>
                  </a:lnTo>
                  <a:lnTo>
                    <a:pt x="19484" y="17678"/>
                  </a:lnTo>
                  <a:lnTo>
                    <a:pt x="19359" y="17617"/>
                  </a:lnTo>
                  <a:lnTo>
                    <a:pt x="19359" y="17437"/>
                  </a:lnTo>
                  <a:lnTo>
                    <a:pt x="19297" y="17376"/>
                  </a:lnTo>
                  <a:lnTo>
                    <a:pt x="19297" y="17317"/>
                  </a:lnTo>
                  <a:lnTo>
                    <a:pt x="19359" y="17317"/>
                  </a:lnTo>
                  <a:lnTo>
                    <a:pt x="19421" y="17376"/>
                  </a:lnTo>
                  <a:lnTo>
                    <a:pt x="19608" y="17497"/>
                  </a:lnTo>
                  <a:lnTo>
                    <a:pt x="19733" y="17497"/>
                  </a:lnTo>
                  <a:lnTo>
                    <a:pt x="19733" y="17437"/>
                  </a:lnTo>
                  <a:lnTo>
                    <a:pt x="19670" y="17195"/>
                  </a:lnTo>
                  <a:lnTo>
                    <a:pt x="19670" y="17075"/>
                  </a:lnTo>
                  <a:lnTo>
                    <a:pt x="19733" y="17015"/>
                  </a:lnTo>
                  <a:lnTo>
                    <a:pt x="19795" y="16893"/>
                  </a:lnTo>
                  <a:lnTo>
                    <a:pt x="19795" y="16834"/>
                  </a:lnTo>
                  <a:lnTo>
                    <a:pt x="19670" y="16652"/>
                  </a:lnTo>
                  <a:lnTo>
                    <a:pt x="19608" y="16592"/>
                  </a:lnTo>
                  <a:lnTo>
                    <a:pt x="19608" y="16532"/>
                  </a:lnTo>
                  <a:lnTo>
                    <a:pt x="19670" y="16472"/>
                  </a:lnTo>
                  <a:lnTo>
                    <a:pt x="20044" y="16472"/>
                  </a:lnTo>
                  <a:lnTo>
                    <a:pt x="20044" y="16109"/>
                  </a:lnTo>
                  <a:lnTo>
                    <a:pt x="20106" y="16109"/>
                  </a:lnTo>
                  <a:lnTo>
                    <a:pt x="20168" y="16050"/>
                  </a:lnTo>
                  <a:lnTo>
                    <a:pt x="20355" y="16109"/>
                  </a:lnTo>
                  <a:lnTo>
                    <a:pt x="20355" y="15748"/>
                  </a:lnTo>
                  <a:lnTo>
                    <a:pt x="20479" y="15627"/>
                  </a:lnTo>
                  <a:lnTo>
                    <a:pt x="20479" y="15446"/>
                  </a:lnTo>
                  <a:lnTo>
                    <a:pt x="20417" y="15446"/>
                  </a:lnTo>
                  <a:lnTo>
                    <a:pt x="20230" y="15507"/>
                  </a:lnTo>
                  <a:lnTo>
                    <a:pt x="20168" y="15507"/>
                  </a:lnTo>
                  <a:lnTo>
                    <a:pt x="20168" y="15566"/>
                  </a:lnTo>
                  <a:lnTo>
                    <a:pt x="20106" y="15507"/>
                  </a:lnTo>
                  <a:lnTo>
                    <a:pt x="20106" y="15385"/>
                  </a:lnTo>
                  <a:lnTo>
                    <a:pt x="20168" y="15325"/>
                  </a:lnTo>
                  <a:lnTo>
                    <a:pt x="20292" y="15265"/>
                  </a:lnTo>
                  <a:lnTo>
                    <a:pt x="20417" y="15205"/>
                  </a:lnTo>
                  <a:lnTo>
                    <a:pt x="20479" y="15265"/>
                  </a:lnTo>
                  <a:lnTo>
                    <a:pt x="20605" y="15265"/>
                  </a:lnTo>
                  <a:lnTo>
                    <a:pt x="20605" y="15205"/>
                  </a:lnTo>
                  <a:lnTo>
                    <a:pt x="20667" y="14963"/>
                  </a:lnTo>
                  <a:lnTo>
                    <a:pt x="20667" y="14842"/>
                  </a:lnTo>
                  <a:lnTo>
                    <a:pt x="20605" y="14661"/>
                  </a:lnTo>
                  <a:lnTo>
                    <a:pt x="20479" y="14722"/>
                  </a:lnTo>
                  <a:lnTo>
                    <a:pt x="20417" y="14722"/>
                  </a:lnTo>
                  <a:lnTo>
                    <a:pt x="20417" y="14540"/>
                  </a:lnTo>
                  <a:lnTo>
                    <a:pt x="20292" y="14481"/>
                  </a:lnTo>
                  <a:lnTo>
                    <a:pt x="20417" y="14360"/>
                  </a:lnTo>
                  <a:lnTo>
                    <a:pt x="20479" y="14360"/>
                  </a:lnTo>
                  <a:lnTo>
                    <a:pt x="20605" y="14420"/>
                  </a:lnTo>
                  <a:lnTo>
                    <a:pt x="20667" y="14360"/>
                  </a:lnTo>
                  <a:lnTo>
                    <a:pt x="20729" y="14240"/>
                  </a:lnTo>
                  <a:lnTo>
                    <a:pt x="20791" y="14118"/>
                  </a:lnTo>
                  <a:lnTo>
                    <a:pt x="20916" y="14058"/>
                  </a:lnTo>
                  <a:lnTo>
                    <a:pt x="20916" y="13938"/>
                  </a:lnTo>
                  <a:lnTo>
                    <a:pt x="20729" y="13938"/>
                  </a:lnTo>
                  <a:lnTo>
                    <a:pt x="20667" y="13816"/>
                  </a:lnTo>
                  <a:lnTo>
                    <a:pt x="20541" y="13816"/>
                  </a:lnTo>
                  <a:lnTo>
                    <a:pt x="20541" y="13696"/>
                  </a:lnTo>
                  <a:lnTo>
                    <a:pt x="20605" y="13636"/>
                  </a:lnTo>
                  <a:lnTo>
                    <a:pt x="20852" y="13636"/>
                  </a:lnTo>
                  <a:lnTo>
                    <a:pt x="20978" y="13696"/>
                  </a:lnTo>
                  <a:lnTo>
                    <a:pt x="21040" y="13636"/>
                  </a:lnTo>
                  <a:lnTo>
                    <a:pt x="21227" y="13455"/>
                  </a:lnTo>
                  <a:lnTo>
                    <a:pt x="21164" y="13395"/>
                  </a:lnTo>
                  <a:lnTo>
                    <a:pt x="21102" y="13334"/>
                  </a:lnTo>
                  <a:lnTo>
                    <a:pt x="21164" y="13273"/>
                  </a:lnTo>
                  <a:lnTo>
                    <a:pt x="21289" y="13214"/>
                  </a:lnTo>
                  <a:lnTo>
                    <a:pt x="21413" y="13153"/>
                  </a:lnTo>
                  <a:lnTo>
                    <a:pt x="21600" y="13032"/>
                  </a:lnTo>
                  <a:lnTo>
                    <a:pt x="21600" y="12912"/>
                  </a:lnTo>
                  <a:lnTo>
                    <a:pt x="21538" y="12851"/>
                  </a:lnTo>
                  <a:lnTo>
                    <a:pt x="21351" y="12791"/>
                  </a:lnTo>
                  <a:lnTo>
                    <a:pt x="21227" y="12791"/>
                  </a:lnTo>
                  <a:lnTo>
                    <a:pt x="21040" y="12730"/>
                  </a:lnTo>
                  <a:lnTo>
                    <a:pt x="20852" y="12671"/>
                  </a:lnTo>
                  <a:lnTo>
                    <a:pt x="20479" y="12671"/>
                  </a:lnTo>
                  <a:lnTo>
                    <a:pt x="20355" y="12610"/>
                  </a:lnTo>
                  <a:lnTo>
                    <a:pt x="20230" y="12549"/>
                  </a:lnTo>
                  <a:lnTo>
                    <a:pt x="20168" y="12429"/>
                  </a:lnTo>
                  <a:lnTo>
                    <a:pt x="20106" y="12308"/>
                  </a:lnTo>
                  <a:lnTo>
                    <a:pt x="20106" y="12067"/>
                  </a:lnTo>
                  <a:lnTo>
                    <a:pt x="20168" y="11704"/>
                  </a:lnTo>
                  <a:lnTo>
                    <a:pt x="20168" y="11645"/>
                  </a:lnTo>
                  <a:lnTo>
                    <a:pt x="20106" y="11524"/>
                  </a:lnTo>
                  <a:lnTo>
                    <a:pt x="19981" y="11404"/>
                  </a:lnTo>
                  <a:lnTo>
                    <a:pt x="19857" y="11163"/>
                  </a:lnTo>
                  <a:lnTo>
                    <a:pt x="19795" y="10981"/>
                  </a:lnTo>
                  <a:lnTo>
                    <a:pt x="19733" y="10921"/>
                  </a:lnTo>
                  <a:lnTo>
                    <a:pt x="19297" y="10619"/>
                  </a:lnTo>
                  <a:lnTo>
                    <a:pt x="19110" y="10559"/>
                  </a:lnTo>
                  <a:lnTo>
                    <a:pt x="18986" y="10559"/>
                  </a:lnTo>
                  <a:lnTo>
                    <a:pt x="18798" y="10437"/>
                  </a:lnTo>
                  <a:lnTo>
                    <a:pt x="18737" y="10317"/>
                  </a:lnTo>
                  <a:lnTo>
                    <a:pt x="18737" y="10076"/>
                  </a:lnTo>
                  <a:lnTo>
                    <a:pt x="18613" y="10016"/>
                  </a:lnTo>
                  <a:lnTo>
                    <a:pt x="18613" y="9896"/>
                  </a:lnTo>
                  <a:lnTo>
                    <a:pt x="18675" y="9835"/>
                  </a:lnTo>
                  <a:lnTo>
                    <a:pt x="18613" y="9653"/>
                  </a:lnTo>
                  <a:lnTo>
                    <a:pt x="18549" y="9292"/>
                  </a:lnTo>
                  <a:lnTo>
                    <a:pt x="18425" y="9292"/>
                  </a:lnTo>
                  <a:lnTo>
                    <a:pt x="18363" y="9111"/>
                  </a:lnTo>
                  <a:lnTo>
                    <a:pt x="18238" y="8990"/>
                  </a:lnTo>
                  <a:lnTo>
                    <a:pt x="18176" y="8929"/>
                  </a:lnTo>
                  <a:lnTo>
                    <a:pt x="18114" y="8627"/>
                  </a:lnTo>
                  <a:lnTo>
                    <a:pt x="18052" y="8507"/>
                  </a:lnTo>
                  <a:lnTo>
                    <a:pt x="17803" y="8447"/>
                  </a:lnTo>
                  <a:lnTo>
                    <a:pt x="17492" y="8266"/>
                  </a:lnTo>
                  <a:lnTo>
                    <a:pt x="16994" y="8145"/>
                  </a:lnTo>
                  <a:lnTo>
                    <a:pt x="16932" y="8025"/>
                  </a:lnTo>
                  <a:lnTo>
                    <a:pt x="16806" y="7904"/>
                  </a:lnTo>
                  <a:lnTo>
                    <a:pt x="16870" y="7843"/>
                  </a:lnTo>
                  <a:lnTo>
                    <a:pt x="16744" y="7723"/>
                  </a:lnTo>
                  <a:lnTo>
                    <a:pt x="16621" y="7784"/>
                  </a:lnTo>
                  <a:lnTo>
                    <a:pt x="16495" y="7723"/>
                  </a:lnTo>
                  <a:lnTo>
                    <a:pt x="16433" y="7662"/>
                  </a:lnTo>
                  <a:lnTo>
                    <a:pt x="16433" y="7542"/>
                  </a:lnTo>
                  <a:lnTo>
                    <a:pt x="16309" y="7301"/>
                  </a:lnTo>
                  <a:lnTo>
                    <a:pt x="16060" y="7240"/>
                  </a:lnTo>
                  <a:lnTo>
                    <a:pt x="15998" y="7119"/>
                  </a:lnTo>
                  <a:lnTo>
                    <a:pt x="15998" y="7060"/>
                  </a:lnTo>
                  <a:lnTo>
                    <a:pt x="15935" y="6939"/>
                  </a:lnTo>
                  <a:lnTo>
                    <a:pt x="15998" y="6817"/>
                  </a:lnTo>
                  <a:lnTo>
                    <a:pt x="15998" y="6637"/>
                  </a:lnTo>
                  <a:lnTo>
                    <a:pt x="15749" y="6517"/>
                  </a:lnTo>
                  <a:lnTo>
                    <a:pt x="15624" y="6456"/>
                  </a:lnTo>
                  <a:lnTo>
                    <a:pt x="15500" y="6335"/>
                  </a:lnTo>
                  <a:lnTo>
                    <a:pt x="15251" y="6154"/>
                  </a:lnTo>
                  <a:lnTo>
                    <a:pt x="14940" y="6154"/>
                  </a:lnTo>
                  <a:lnTo>
                    <a:pt x="14878" y="6093"/>
                  </a:lnTo>
                  <a:lnTo>
                    <a:pt x="14752" y="5913"/>
                  </a:lnTo>
                  <a:lnTo>
                    <a:pt x="14629" y="5732"/>
                  </a:lnTo>
                  <a:lnTo>
                    <a:pt x="14503" y="5611"/>
                  </a:lnTo>
                  <a:lnTo>
                    <a:pt x="14379" y="5430"/>
                  </a:lnTo>
                  <a:lnTo>
                    <a:pt x="14254" y="5370"/>
                  </a:lnTo>
                  <a:lnTo>
                    <a:pt x="14192" y="5309"/>
                  </a:lnTo>
                  <a:lnTo>
                    <a:pt x="13881" y="5128"/>
                  </a:lnTo>
                  <a:lnTo>
                    <a:pt x="13695" y="5008"/>
                  </a:lnTo>
                  <a:lnTo>
                    <a:pt x="13508" y="5008"/>
                  </a:lnTo>
                  <a:lnTo>
                    <a:pt x="13383" y="4948"/>
                  </a:lnTo>
                  <a:lnTo>
                    <a:pt x="13321" y="4827"/>
                  </a:lnTo>
                  <a:lnTo>
                    <a:pt x="13072" y="4707"/>
                  </a:lnTo>
                  <a:lnTo>
                    <a:pt x="13010" y="4646"/>
                  </a:lnTo>
                  <a:lnTo>
                    <a:pt x="12886" y="4344"/>
                  </a:lnTo>
                  <a:lnTo>
                    <a:pt x="12824" y="4224"/>
                  </a:lnTo>
                  <a:lnTo>
                    <a:pt x="12698" y="4163"/>
                  </a:lnTo>
                  <a:lnTo>
                    <a:pt x="12636" y="4103"/>
                  </a:lnTo>
                  <a:lnTo>
                    <a:pt x="12511" y="3922"/>
                  </a:lnTo>
                  <a:lnTo>
                    <a:pt x="12387" y="3861"/>
                  </a:lnTo>
                  <a:lnTo>
                    <a:pt x="12263" y="3740"/>
                  </a:lnTo>
                  <a:lnTo>
                    <a:pt x="12200" y="3620"/>
                  </a:lnTo>
                  <a:lnTo>
                    <a:pt x="12138" y="3499"/>
                  </a:lnTo>
                  <a:lnTo>
                    <a:pt x="12014" y="3318"/>
                  </a:lnTo>
                  <a:lnTo>
                    <a:pt x="11889" y="3138"/>
                  </a:lnTo>
                  <a:lnTo>
                    <a:pt x="11703" y="2957"/>
                  </a:lnTo>
                  <a:lnTo>
                    <a:pt x="11640" y="2836"/>
                  </a:lnTo>
                  <a:lnTo>
                    <a:pt x="11516" y="2534"/>
                  </a:lnTo>
                  <a:lnTo>
                    <a:pt x="11392" y="2414"/>
                  </a:lnTo>
                  <a:lnTo>
                    <a:pt x="11329" y="2353"/>
                  </a:lnTo>
                  <a:lnTo>
                    <a:pt x="10644" y="2353"/>
                  </a:lnTo>
                  <a:lnTo>
                    <a:pt x="10395" y="2232"/>
                  </a:lnTo>
                  <a:lnTo>
                    <a:pt x="10208" y="1991"/>
                  </a:lnTo>
                  <a:lnTo>
                    <a:pt x="10084" y="1930"/>
                  </a:lnTo>
                  <a:lnTo>
                    <a:pt x="9960" y="1871"/>
                  </a:lnTo>
                  <a:lnTo>
                    <a:pt x="9711" y="1871"/>
                  </a:lnTo>
                  <a:lnTo>
                    <a:pt x="9524" y="1689"/>
                  </a:lnTo>
                  <a:lnTo>
                    <a:pt x="9337" y="1629"/>
                  </a:lnTo>
                  <a:lnTo>
                    <a:pt x="9275" y="1508"/>
                  </a:lnTo>
                  <a:lnTo>
                    <a:pt x="9275" y="1328"/>
                  </a:lnTo>
                  <a:lnTo>
                    <a:pt x="9400" y="1026"/>
                  </a:lnTo>
                  <a:lnTo>
                    <a:pt x="9400" y="965"/>
                  </a:lnTo>
                  <a:lnTo>
                    <a:pt x="9835" y="422"/>
                  </a:lnTo>
                  <a:lnTo>
                    <a:pt x="10022" y="241"/>
                  </a:lnTo>
                  <a:lnTo>
                    <a:pt x="10022" y="121"/>
                  </a:lnTo>
                  <a:lnTo>
                    <a:pt x="10084" y="0"/>
                  </a:lnTo>
                  <a:lnTo>
                    <a:pt x="10022" y="0"/>
                  </a:lnTo>
                  <a:lnTo>
                    <a:pt x="8465" y="241"/>
                  </a:lnTo>
                  <a:lnTo>
                    <a:pt x="8217" y="241"/>
                  </a:lnTo>
                  <a:lnTo>
                    <a:pt x="6722" y="483"/>
                  </a:lnTo>
                  <a:lnTo>
                    <a:pt x="6473" y="483"/>
                  </a:lnTo>
                  <a:lnTo>
                    <a:pt x="5914" y="604"/>
                  </a:lnTo>
                  <a:lnTo>
                    <a:pt x="5229" y="604"/>
                  </a:lnTo>
                  <a:lnTo>
                    <a:pt x="5167" y="663"/>
                  </a:lnTo>
                  <a:lnTo>
                    <a:pt x="3984" y="784"/>
                  </a:lnTo>
                  <a:lnTo>
                    <a:pt x="3362" y="845"/>
                  </a:lnTo>
                  <a:lnTo>
                    <a:pt x="3175" y="904"/>
                  </a:lnTo>
                  <a:lnTo>
                    <a:pt x="2490" y="965"/>
                  </a:lnTo>
                  <a:lnTo>
                    <a:pt x="1370" y="1086"/>
                  </a:lnTo>
                  <a:lnTo>
                    <a:pt x="995" y="1147"/>
                  </a:lnTo>
                  <a:lnTo>
                    <a:pt x="622" y="1206"/>
                  </a:lnTo>
                  <a:lnTo>
                    <a:pt x="0" y="1206"/>
                  </a:lnTo>
                  <a:lnTo>
                    <a:pt x="187" y="1871"/>
                  </a:lnTo>
                  <a:lnTo>
                    <a:pt x="498" y="2957"/>
                  </a:lnTo>
                  <a:lnTo>
                    <a:pt x="560" y="3138"/>
                  </a:lnTo>
                  <a:lnTo>
                    <a:pt x="933" y="4646"/>
                  </a:lnTo>
                  <a:lnTo>
                    <a:pt x="1245" y="5491"/>
                  </a:lnTo>
                  <a:lnTo>
                    <a:pt x="1370" y="6034"/>
                  </a:lnTo>
                  <a:lnTo>
                    <a:pt x="1494" y="6335"/>
                  </a:lnTo>
                  <a:lnTo>
                    <a:pt x="1805" y="7482"/>
                  </a:lnTo>
                  <a:lnTo>
                    <a:pt x="2054" y="8266"/>
                  </a:lnTo>
                  <a:lnTo>
                    <a:pt x="2116" y="8568"/>
                  </a:lnTo>
                  <a:lnTo>
                    <a:pt x="2552" y="10016"/>
                  </a:lnTo>
                  <a:lnTo>
                    <a:pt x="2552" y="10076"/>
                  </a:lnTo>
                  <a:lnTo>
                    <a:pt x="2863" y="11222"/>
                  </a:lnTo>
                  <a:lnTo>
                    <a:pt x="2987" y="11343"/>
                  </a:lnTo>
                  <a:lnTo>
                    <a:pt x="3113" y="11584"/>
                  </a:lnTo>
                  <a:lnTo>
                    <a:pt x="3175" y="11645"/>
                  </a:lnTo>
                  <a:lnTo>
                    <a:pt x="3237" y="11765"/>
                  </a:lnTo>
                  <a:lnTo>
                    <a:pt x="3237" y="11826"/>
                  </a:lnTo>
                  <a:lnTo>
                    <a:pt x="3362" y="12067"/>
                  </a:lnTo>
                  <a:lnTo>
                    <a:pt x="3362" y="12248"/>
                  </a:lnTo>
                  <a:lnTo>
                    <a:pt x="3486" y="12429"/>
                  </a:lnTo>
                  <a:lnTo>
                    <a:pt x="3673" y="12671"/>
                  </a:lnTo>
                  <a:lnTo>
                    <a:pt x="3859" y="12730"/>
                  </a:lnTo>
                  <a:lnTo>
                    <a:pt x="3922" y="12912"/>
                  </a:lnTo>
                  <a:lnTo>
                    <a:pt x="3922" y="13032"/>
                  </a:lnTo>
                  <a:lnTo>
                    <a:pt x="4046" y="13273"/>
                  </a:lnTo>
                  <a:lnTo>
                    <a:pt x="4046" y="13455"/>
                  </a:lnTo>
                  <a:lnTo>
                    <a:pt x="3984" y="13696"/>
                  </a:lnTo>
                  <a:lnTo>
                    <a:pt x="4108" y="13757"/>
                  </a:lnTo>
                  <a:lnTo>
                    <a:pt x="4295" y="13877"/>
                  </a:lnTo>
                  <a:lnTo>
                    <a:pt x="4419" y="13998"/>
                  </a:lnTo>
                  <a:lnTo>
                    <a:pt x="4357" y="14118"/>
                  </a:lnTo>
                  <a:lnTo>
                    <a:pt x="4233" y="14179"/>
                  </a:lnTo>
                  <a:lnTo>
                    <a:pt x="4170" y="14299"/>
                  </a:lnTo>
                  <a:lnTo>
                    <a:pt x="4108" y="14420"/>
                  </a:lnTo>
                  <a:lnTo>
                    <a:pt x="3859" y="14540"/>
                  </a:lnTo>
                  <a:lnTo>
                    <a:pt x="3797" y="14722"/>
                  </a:lnTo>
                  <a:lnTo>
                    <a:pt x="3859" y="14842"/>
                  </a:lnTo>
                  <a:lnTo>
                    <a:pt x="3859" y="15507"/>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37" name="Idaho"/>
            <p:cNvSpPr/>
            <p:nvPr/>
          </p:nvSpPr>
          <p:spPr>
            <a:xfrm>
              <a:off x="1181811" y="890730"/>
              <a:ext cx="972056" cy="15264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202" y="15605"/>
                  </a:moveTo>
                  <a:lnTo>
                    <a:pt x="21487" y="14613"/>
                  </a:lnTo>
                  <a:lnTo>
                    <a:pt x="21430" y="14861"/>
                  </a:lnTo>
                  <a:lnTo>
                    <a:pt x="21202" y="15605"/>
                  </a:lnTo>
                  <a:lnTo>
                    <a:pt x="20747" y="17982"/>
                  </a:lnTo>
                  <a:lnTo>
                    <a:pt x="20860" y="17380"/>
                  </a:lnTo>
                  <a:lnTo>
                    <a:pt x="21259" y="16031"/>
                  </a:lnTo>
                  <a:lnTo>
                    <a:pt x="21315" y="15605"/>
                  </a:lnTo>
                  <a:lnTo>
                    <a:pt x="21600" y="14648"/>
                  </a:lnTo>
                  <a:lnTo>
                    <a:pt x="21487" y="14613"/>
                  </a:lnTo>
                  <a:lnTo>
                    <a:pt x="21430" y="14577"/>
                  </a:lnTo>
                  <a:lnTo>
                    <a:pt x="21373" y="14470"/>
                  </a:lnTo>
                  <a:lnTo>
                    <a:pt x="21145" y="14329"/>
                  </a:lnTo>
                  <a:lnTo>
                    <a:pt x="21088" y="14222"/>
                  </a:lnTo>
                  <a:lnTo>
                    <a:pt x="21145" y="14187"/>
                  </a:lnTo>
                  <a:lnTo>
                    <a:pt x="21032" y="14081"/>
                  </a:lnTo>
                  <a:lnTo>
                    <a:pt x="20860" y="13832"/>
                  </a:lnTo>
                  <a:lnTo>
                    <a:pt x="20747" y="13761"/>
                  </a:lnTo>
                  <a:lnTo>
                    <a:pt x="20577" y="13868"/>
                  </a:lnTo>
                  <a:lnTo>
                    <a:pt x="20407" y="13832"/>
                  </a:lnTo>
                  <a:lnTo>
                    <a:pt x="20407" y="13975"/>
                  </a:lnTo>
                  <a:lnTo>
                    <a:pt x="20292" y="14010"/>
                  </a:lnTo>
                  <a:lnTo>
                    <a:pt x="20235" y="14116"/>
                  </a:lnTo>
                  <a:lnTo>
                    <a:pt x="20349" y="14329"/>
                  </a:lnTo>
                  <a:lnTo>
                    <a:pt x="20292" y="14329"/>
                  </a:lnTo>
                  <a:lnTo>
                    <a:pt x="19952" y="14258"/>
                  </a:lnTo>
                  <a:lnTo>
                    <a:pt x="19724" y="14258"/>
                  </a:lnTo>
                  <a:lnTo>
                    <a:pt x="19212" y="14294"/>
                  </a:lnTo>
                  <a:lnTo>
                    <a:pt x="19042" y="14187"/>
                  </a:lnTo>
                  <a:lnTo>
                    <a:pt x="18417" y="14187"/>
                  </a:lnTo>
                  <a:lnTo>
                    <a:pt x="18246" y="14151"/>
                  </a:lnTo>
                  <a:lnTo>
                    <a:pt x="18019" y="14151"/>
                  </a:lnTo>
                  <a:lnTo>
                    <a:pt x="17848" y="14010"/>
                  </a:lnTo>
                  <a:lnTo>
                    <a:pt x="17508" y="14081"/>
                  </a:lnTo>
                  <a:lnTo>
                    <a:pt x="17451" y="14294"/>
                  </a:lnTo>
                  <a:lnTo>
                    <a:pt x="17223" y="14294"/>
                  </a:lnTo>
                  <a:lnTo>
                    <a:pt x="17110" y="14187"/>
                  </a:lnTo>
                  <a:lnTo>
                    <a:pt x="16257" y="14010"/>
                  </a:lnTo>
                  <a:lnTo>
                    <a:pt x="16030" y="14081"/>
                  </a:lnTo>
                  <a:lnTo>
                    <a:pt x="15859" y="14222"/>
                  </a:lnTo>
                  <a:lnTo>
                    <a:pt x="15859" y="14329"/>
                  </a:lnTo>
                  <a:lnTo>
                    <a:pt x="15745" y="14365"/>
                  </a:lnTo>
                  <a:lnTo>
                    <a:pt x="15632" y="14222"/>
                  </a:lnTo>
                  <a:lnTo>
                    <a:pt x="15404" y="14187"/>
                  </a:lnTo>
                  <a:lnTo>
                    <a:pt x="15290" y="14010"/>
                  </a:lnTo>
                  <a:lnTo>
                    <a:pt x="15347" y="13868"/>
                  </a:lnTo>
                  <a:lnTo>
                    <a:pt x="15177" y="13620"/>
                  </a:lnTo>
                  <a:lnTo>
                    <a:pt x="15290" y="13549"/>
                  </a:lnTo>
                  <a:lnTo>
                    <a:pt x="15120" y="13159"/>
                  </a:lnTo>
                  <a:lnTo>
                    <a:pt x="14892" y="12946"/>
                  </a:lnTo>
                  <a:lnTo>
                    <a:pt x="14609" y="13016"/>
                  </a:lnTo>
                  <a:lnTo>
                    <a:pt x="14437" y="13016"/>
                  </a:lnTo>
                  <a:lnTo>
                    <a:pt x="14495" y="12946"/>
                  </a:lnTo>
                  <a:lnTo>
                    <a:pt x="14381" y="12875"/>
                  </a:lnTo>
                  <a:lnTo>
                    <a:pt x="14211" y="12733"/>
                  </a:lnTo>
                  <a:lnTo>
                    <a:pt x="14154" y="12556"/>
                  </a:lnTo>
                  <a:lnTo>
                    <a:pt x="14324" y="12485"/>
                  </a:lnTo>
                  <a:lnTo>
                    <a:pt x="14381" y="12237"/>
                  </a:lnTo>
                  <a:lnTo>
                    <a:pt x="14211" y="12023"/>
                  </a:lnTo>
                  <a:lnTo>
                    <a:pt x="14097" y="11952"/>
                  </a:lnTo>
                  <a:lnTo>
                    <a:pt x="13812" y="11457"/>
                  </a:lnTo>
                  <a:lnTo>
                    <a:pt x="13756" y="11314"/>
                  </a:lnTo>
                  <a:lnTo>
                    <a:pt x="13756" y="10995"/>
                  </a:lnTo>
                  <a:lnTo>
                    <a:pt x="13812" y="10924"/>
                  </a:lnTo>
                  <a:lnTo>
                    <a:pt x="13756" y="10817"/>
                  </a:lnTo>
                  <a:lnTo>
                    <a:pt x="13642" y="10747"/>
                  </a:lnTo>
                  <a:lnTo>
                    <a:pt x="13756" y="10640"/>
                  </a:lnTo>
                  <a:lnTo>
                    <a:pt x="13756" y="10569"/>
                  </a:lnTo>
                  <a:lnTo>
                    <a:pt x="13529" y="10498"/>
                  </a:lnTo>
                  <a:lnTo>
                    <a:pt x="13529" y="10428"/>
                  </a:lnTo>
                  <a:lnTo>
                    <a:pt x="13414" y="10250"/>
                  </a:lnTo>
                  <a:lnTo>
                    <a:pt x="13244" y="10215"/>
                  </a:lnTo>
                  <a:lnTo>
                    <a:pt x="12903" y="10463"/>
                  </a:lnTo>
                  <a:lnTo>
                    <a:pt x="12563" y="10640"/>
                  </a:lnTo>
                  <a:lnTo>
                    <a:pt x="12335" y="10605"/>
                  </a:lnTo>
                  <a:lnTo>
                    <a:pt x="12165" y="10747"/>
                  </a:lnTo>
                  <a:lnTo>
                    <a:pt x="11936" y="10783"/>
                  </a:lnTo>
                  <a:lnTo>
                    <a:pt x="11596" y="10534"/>
                  </a:lnTo>
                  <a:lnTo>
                    <a:pt x="11596" y="10463"/>
                  </a:lnTo>
                  <a:lnTo>
                    <a:pt x="11368" y="10393"/>
                  </a:lnTo>
                  <a:lnTo>
                    <a:pt x="11368" y="10250"/>
                  </a:lnTo>
                  <a:lnTo>
                    <a:pt x="11596" y="10179"/>
                  </a:lnTo>
                  <a:lnTo>
                    <a:pt x="11596" y="9967"/>
                  </a:lnTo>
                  <a:lnTo>
                    <a:pt x="11540" y="9860"/>
                  </a:lnTo>
                  <a:lnTo>
                    <a:pt x="11653" y="9718"/>
                  </a:lnTo>
                  <a:lnTo>
                    <a:pt x="11823" y="9648"/>
                  </a:lnTo>
                  <a:lnTo>
                    <a:pt x="12165" y="9612"/>
                  </a:lnTo>
                  <a:lnTo>
                    <a:pt x="12108" y="9470"/>
                  </a:lnTo>
                  <a:lnTo>
                    <a:pt x="12165" y="9329"/>
                  </a:lnTo>
                  <a:lnTo>
                    <a:pt x="11993" y="9258"/>
                  </a:lnTo>
                  <a:lnTo>
                    <a:pt x="11936" y="9115"/>
                  </a:lnTo>
                  <a:lnTo>
                    <a:pt x="12051" y="9044"/>
                  </a:lnTo>
                  <a:lnTo>
                    <a:pt x="12108" y="8973"/>
                  </a:lnTo>
                  <a:lnTo>
                    <a:pt x="11993" y="8867"/>
                  </a:lnTo>
                  <a:lnTo>
                    <a:pt x="11993" y="8760"/>
                  </a:lnTo>
                  <a:lnTo>
                    <a:pt x="12221" y="8760"/>
                  </a:lnTo>
                  <a:lnTo>
                    <a:pt x="12278" y="8654"/>
                  </a:lnTo>
                  <a:lnTo>
                    <a:pt x="12221" y="8548"/>
                  </a:lnTo>
                  <a:lnTo>
                    <a:pt x="12335" y="8477"/>
                  </a:lnTo>
                  <a:lnTo>
                    <a:pt x="12676" y="8087"/>
                  </a:lnTo>
                  <a:lnTo>
                    <a:pt x="12619" y="7909"/>
                  </a:lnTo>
                  <a:lnTo>
                    <a:pt x="12789" y="7873"/>
                  </a:lnTo>
                  <a:lnTo>
                    <a:pt x="12846" y="7732"/>
                  </a:lnTo>
                  <a:lnTo>
                    <a:pt x="13017" y="7519"/>
                  </a:lnTo>
                  <a:lnTo>
                    <a:pt x="12959" y="7449"/>
                  </a:lnTo>
                  <a:lnTo>
                    <a:pt x="12789" y="7449"/>
                  </a:lnTo>
                  <a:lnTo>
                    <a:pt x="12619" y="7484"/>
                  </a:lnTo>
                  <a:lnTo>
                    <a:pt x="12335" y="7449"/>
                  </a:lnTo>
                  <a:lnTo>
                    <a:pt x="12165" y="7449"/>
                  </a:lnTo>
                  <a:lnTo>
                    <a:pt x="12051" y="7413"/>
                  </a:lnTo>
                  <a:lnTo>
                    <a:pt x="12051" y="7306"/>
                  </a:lnTo>
                  <a:lnTo>
                    <a:pt x="12108" y="7200"/>
                  </a:lnTo>
                  <a:lnTo>
                    <a:pt x="11993" y="7130"/>
                  </a:lnTo>
                  <a:lnTo>
                    <a:pt x="11710" y="7200"/>
                  </a:lnTo>
                  <a:lnTo>
                    <a:pt x="11596" y="7200"/>
                  </a:lnTo>
                  <a:lnTo>
                    <a:pt x="11710" y="7094"/>
                  </a:lnTo>
                  <a:lnTo>
                    <a:pt x="11540" y="6881"/>
                  </a:lnTo>
                  <a:lnTo>
                    <a:pt x="11368" y="6845"/>
                  </a:lnTo>
                  <a:lnTo>
                    <a:pt x="11312" y="6704"/>
                  </a:lnTo>
                  <a:lnTo>
                    <a:pt x="11312" y="6490"/>
                  </a:lnTo>
                  <a:lnTo>
                    <a:pt x="11085" y="6349"/>
                  </a:lnTo>
                  <a:lnTo>
                    <a:pt x="11027" y="6207"/>
                  </a:lnTo>
                  <a:lnTo>
                    <a:pt x="10800" y="5923"/>
                  </a:lnTo>
                  <a:lnTo>
                    <a:pt x="10515" y="5604"/>
                  </a:lnTo>
                  <a:lnTo>
                    <a:pt x="10459" y="5462"/>
                  </a:lnTo>
                  <a:lnTo>
                    <a:pt x="9947" y="5285"/>
                  </a:lnTo>
                  <a:lnTo>
                    <a:pt x="9890" y="5143"/>
                  </a:lnTo>
                  <a:lnTo>
                    <a:pt x="9777" y="5036"/>
                  </a:lnTo>
                  <a:lnTo>
                    <a:pt x="9322" y="4824"/>
                  </a:lnTo>
                  <a:lnTo>
                    <a:pt x="9607" y="4753"/>
                  </a:lnTo>
                  <a:lnTo>
                    <a:pt x="9664" y="4717"/>
                  </a:lnTo>
                  <a:lnTo>
                    <a:pt x="9435" y="4505"/>
                  </a:lnTo>
                  <a:lnTo>
                    <a:pt x="9549" y="4434"/>
                  </a:lnTo>
                  <a:lnTo>
                    <a:pt x="9664" y="4327"/>
                  </a:lnTo>
                  <a:lnTo>
                    <a:pt x="9549" y="4220"/>
                  </a:lnTo>
                  <a:lnTo>
                    <a:pt x="9607" y="4115"/>
                  </a:lnTo>
                  <a:lnTo>
                    <a:pt x="9492" y="3901"/>
                  </a:lnTo>
                  <a:lnTo>
                    <a:pt x="9322" y="3865"/>
                  </a:lnTo>
                  <a:lnTo>
                    <a:pt x="9322" y="3689"/>
                  </a:lnTo>
                  <a:lnTo>
                    <a:pt x="9209" y="3582"/>
                  </a:lnTo>
                  <a:lnTo>
                    <a:pt x="8981" y="3227"/>
                  </a:lnTo>
                  <a:lnTo>
                    <a:pt x="8981" y="3121"/>
                  </a:lnTo>
                  <a:lnTo>
                    <a:pt x="9152" y="2518"/>
                  </a:lnTo>
                  <a:lnTo>
                    <a:pt x="9435" y="1809"/>
                  </a:lnTo>
                  <a:lnTo>
                    <a:pt x="9890" y="426"/>
                  </a:lnTo>
                  <a:lnTo>
                    <a:pt x="8356" y="212"/>
                  </a:lnTo>
                  <a:lnTo>
                    <a:pt x="7389" y="71"/>
                  </a:lnTo>
                  <a:lnTo>
                    <a:pt x="6991" y="0"/>
                  </a:lnTo>
                  <a:lnTo>
                    <a:pt x="6821" y="426"/>
                  </a:lnTo>
                  <a:lnTo>
                    <a:pt x="6025" y="2589"/>
                  </a:lnTo>
                  <a:lnTo>
                    <a:pt x="5912" y="2802"/>
                  </a:lnTo>
                  <a:lnTo>
                    <a:pt x="5343" y="4434"/>
                  </a:lnTo>
                  <a:lnTo>
                    <a:pt x="5230" y="4753"/>
                  </a:lnTo>
                  <a:lnTo>
                    <a:pt x="5115" y="5072"/>
                  </a:lnTo>
                  <a:lnTo>
                    <a:pt x="4547" y="6704"/>
                  </a:lnTo>
                  <a:lnTo>
                    <a:pt x="4434" y="6987"/>
                  </a:lnTo>
                  <a:lnTo>
                    <a:pt x="4377" y="7130"/>
                  </a:lnTo>
                  <a:lnTo>
                    <a:pt x="4320" y="7235"/>
                  </a:lnTo>
                  <a:lnTo>
                    <a:pt x="4434" y="7449"/>
                  </a:lnTo>
                  <a:lnTo>
                    <a:pt x="4434" y="7625"/>
                  </a:lnTo>
                  <a:lnTo>
                    <a:pt x="4490" y="7732"/>
                  </a:lnTo>
                  <a:lnTo>
                    <a:pt x="4320" y="8016"/>
                  </a:lnTo>
                  <a:lnTo>
                    <a:pt x="4320" y="8194"/>
                  </a:lnTo>
                  <a:lnTo>
                    <a:pt x="4377" y="8299"/>
                  </a:lnTo>
                  <a:lnTo>
                    <a:pt x="4490" y="8477"/>
                  </a:lnTo>
                  <a:lnTo>
                    <a:pt x="4547" y="8584"/>
                  </a:lnTo>
                  <a:lnTo>
                    <a:pt x="4604" y="8689"/>
                  </a:lnTo>
                  <a:lnTo>
                    <a:pt x="4660" y="8832"/>
                  </a:lnTo>
                  <a:lnTo>
                    <a:pt x="4832" y="8760"/>
                  </a:lnTo>
                  <a:lnTo>
                    <a:pt x="4945" y="8903"/>
                  </a:lnTo>
                  <a:lnTo>
                    <a:pt x="5173" y="8938"/>
                  </a:lnTo>
                  <a:lnTo>
                    <a:pt x="5230" y="9008"/>
                  </a:lnTo>
                  <a:lnTo>
                    <a:pt x="5287" y="9222"/>
                  </a:lnTo>
                  <a:lnTo>
                    <a:pt x="5400" y="9399"/>
                  </a:lnTo>
                  <a:lnTo>
                    <a:pt x="5343" y="9470"/>
                  </a:lnTo>
                  <a:lnTo>
                    <a:pt x="5002" y="9718"/>
                  </a:lnTo>
                  <a:lnTo>
                    <a:pt x="4945" y="9860"/>
                  </a:lnTo>
                  <a:lnTo>
                    <a:pt x="4434" y="10215"/>
                  </a:lnTo>
                  <a:lnTo>
                    <a:pt x="4320" y="10428"/>
                  </a:lnTo>
                  <a:lnTo>
                    <a:pt x="4149" y="10569"/>
                  </a:lnTo>
                  <a:lnTo>
                    <a:pt x="3979" y="10712"/>
                  </a:lnTo>
                  <a:lnTo>
                    <a:pt x="3865" y="10783"/>
                  </a:lnTo>
                  <a:lnTo>
                    <a:pt x="3809" y="10817"/>
                  </a:lnTo>
                  <a:lnTo>
                    <a:pt x="3581" y="10924"/>
                  </a:lnTo>
                  <a:lnTo>
                    <a:pt x="3524" y="10995"/>
                  </a:lnTo>
                  <a:lnTo>
                    <a:pt x="3637" y="11031"/>
                  </a:lnTo>
                  <a:lnTo>
                    <a:pt x="3581" y="11138"/>
                  </a:lnTo>
                  <a:lnTo>
                    <a:pt x="3411" y="11314"/>
                  </a:lnTo>
                  <a:lnTo>
                    <a:pt x="3297" y="11421"/>
                  </a:lnTo>
                  <a:lnTo>
                    <a:pt x="3126" y="11457"/>
                  </a:lnTo>
                  <a:lnTo>
                    <a:pt x="3069" y="11528"/>
                  </a:lnTo>
                  <a:lnTo>
                    <a:pt x="2842" y="11562"/>
                  </a:lnTo>
                  <a:lnTo>
                    <a:pt x="2671" y="11598"/>
                  </a:lnTo>
                  <a:lnTo>
                    <a:pt x="2501" y="11776"/>
                  </a:lnTo>
                  <a:lnTo>
                    <a:pt x="2159" y="12095"/>
                  </a:lnTo>
                  <a:lnTo>
                    <a:pt x="1933" y="12201"/>
                  </a:lnTo>
                  <a:lnTo>
                    <a:pt x="1876" y="12342"/>
                  </a:lnTo>
                  <a:lnTo>
                    <a:pt x="1705" y="12485"/>
                  </a:lnTo>
                  <a:lnTo>
                    <a:pt x="1705" y="12592"/>
                  </a:lnTo>
                  <a:lnTo>
                    <a:pt x="1763" y="12662"/>
                  </a:lnTo>
                  <a:lnTo>
                    <a:pt x="1705" y="12733"/>
                  </a:lnTo>
                  <a:lnTo>
                    <a:pt x="1705" y="12804"/>
                  </a:lnTo>
                  <a:lnTo>
                    <a:pt x="1819" y="12911"/>
                  </a:lnTo>
                  <a:lnTo>
                    <a:pt x="2046" y="12875"/>
                  </a:lnTo>
                  <a:lnTo>
                    <a:pt x="2159" y="13016"/>
                  </a:lnTo>
                  <a:lnTo>
                    <a:pt x="2331" y="12982"/>
                  </a:lnTo>
                  <a:lnTo>
                    <a:pt x="2444" y="13087"/>
                  </a:lnTo>
                  <a:lnTo>
                    <a:pt x="2558" y="13159"/>
                  </a:lnTo>
                  <a:lnTo>
                    <a:pt x="2501" y="13301"/>
                  </a:lnTo>
                  <a:lnTo>
                    <a:pt x="2444" y="13371"/>
                  </a:lnTo>
                  <a:lnTo>
                    <a:pt x="2331" y="13478"/>
                  </a:lnTo>
                  <a:lnTo>
                    <a:pt x="2274" y="13549"/>
                  </a:lnTo>
                  <a:lnTo>
                    <a:pt x="2274" y="13691"/>
                  </a:lnTo>
                  <a:lnTo>
                    <a:pt x="2159" y="13832"/>
                  </a:lnTo>
                  <a:lnTo>
                    <a:pt x="1989" y="14010"/>
                  </a:lnTo>
                  <a:lnTo>
                    <a:pt x="1763" y="14258"/>
                  </a:lnTo>
                  <a:lnTo>
                    <a:pt x="1648" y="14542"/>
                  </a:lnTo>
                  <a:lnTo>
                    <a:pt x="0" y="19189"/>
                  </a:lnTo>
                  <a:lnTo>
                    <a:pt x="6480" y="20039"/>
                  </a:lnTo>
                  <a:lnTo>
                    <a:pt x="8981" y="20358"/>
                  </a:lnTo>
                  <a:lnTo>
                    <a:pt x="9834" y="20465"/>
                  </a:lnTo>
                  <a:lnTo>
                    <a:pt x="13244" y="20891"/>
                  </a:lnTo>
                  <a:lnTo>
                    <a:pt x="16087" y="21210"/>
                  </a:lnTo>
                  <a:lnTo>
                    <a:pt x="16257" y="21245"/>
                  </a:lnTo>
                  <a:lnTo>
                    <a:pt x="18246" y="21422"/>
                  </a:lnTo>
                  <a:lnTo>
                    <a:pt x="18359" y="21458"/>
                  </a:lnTo>
                  <a:lnTo>
                    <a:pt x="19781" y="21600"/>
                  </a:lnTo>
                  <a:lnTo>
                    <a:pt x="20179" y="20146"/>
                  </a:lnTo>
                  <a:lnTo>
                    <a:pt x="20520" y="18727"/>
                  </a:lnTo>
                  <a:lnTo>
                    <a:pt x="20747" y="17982"/>
                  </a:lnTo>
                  <a:lnTo>
                    <a:pt x="21202" y="15605"/>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38" name="Illinois"/>
            <p:cNvSpPr/>
            <p:nvPr/>
          </p:nvSpPr>
          <p:spPr>
            <a:xfrm>
              <a:off x="5058085" y="2448937"/>
              <a:ext cx="646333" cy="112064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331" y="21069"/>
                  </a:moveTo>
                  <a:lnTo>
                    <a:pt x="17503" y="20875"/>
                  </a:lnTo>
                  <a:lnTo>
                    <a:pt x="17417" y="20730"/>
                  </a:lnTo>
                  <a:lnTo>
                    <a:pt x="17417" y="20634"/>
                  </a:lnTo>
                  <a:lnTo>
                    <a:pt x="17075" y="20440"/>
                  </a:lnTo>
                  <a:lnTo>
                    <a:pt x="17075" y="20247"/>
                  </a:lnTo>
                  <a:lnTo>
                    <a:pt x="17161" y="20102"/>
                  </a:lnTo>
                  <a:lnTo>
                    <a:pt x="17161" y="19909"/>
                  </a:lnTo>
                  <a:lnTo>
                    <a:pt x="17245" y="19812"/>
                  </a:lnTo>
                  <a:lnTo>
                    <a:pt x="17331" y="19764"/>
                  </a:lnTo>
                  <a:lnTo>
                    <a:pt x="17587" y="19716"/>
                  </a:lnTo>
                  <a:lnTo>
                    <a:pt x="17844" y="19716"/>
                  </a:lnTo>
                  <a:lnTo>
                    <a:pt x="18270" y="19571"/>
                  </a:lnTo>
                  <a:lnTo>
                    <a:pt x="18697" y="19473"/>
                  </a:lnTo>
                  <a:lnTo>
                    <a:pt x="19124" y="19473"/>
                  </a:lnTo>
                  <a:lnTo>
                    <a:pt x="19210" y="19426"/>
                  </a:lnTo>
                  <a:lnTo>
                    <a:pt x="19296" y="19328"/>
                  </a:lnTo>
                  <a:lnTo>
                    <a:pt x="19124" y="19183"/>
                  </a:lnTo>
                  <a:lnTo>
                    <a:pt x="18953" y="19087"/>
                  </a:lnTo>
                  <a:lnTo>
                    <a:pt x="18783" y="18893"/>
                  </a:lnTo>
                  <a:lnTo>
                    <a:pt x="18697" y="18748"/>
                  </a:lnTo>
                  <a:lnTo>
                    <a:pt x="18783" y="18603"/>
                  </a:lnTo>
                  <a:lnTo>
                    <a:pt x="19038" y="18507"/>
                  </a:lnTo>
                  <a:lnTo>
                    <a:pt x="19296" y="18362"/>
                  </a:lnTo>
                  <a:lnTo>
                    <a:pt x="19380" y="18217"/>
                  </a:lnTo>
                  <a:lnTo>
                    <a:pt x="19296" y="18121"/>
                  </a:lnTo>
                  <a:lnTo>
                    <a:pt x="19038" y="18121"/>
                  </a:lnTo>
                  <a:lnTo>
                    <a:pt x="19210" y="17976"/>
                  </a:lnTo>
                  <a:lnTo>
                    <a:pt x="18953" y="17880"/>
                  </a:lnTo>
                  <a:lnTo>
                    <a:pt x="18953" y="17831"/>
                  </a:lnTo>
                  <a:lnTo>
                    <a:pt x="19038" y="17831"/>
                  </a:lnTo>
                  <a:lnTo>
                    <a:pt x="19296" y="17782"/>
                  </a:lnTo>
                  <a:lnTo>
                    <a:pt x="19296" y="17396"/>
                  </a:lnTo>
                  <a:lnTo>
                    <a:pt x="19210" y="17251"/>
                  </a:lnTo>
                  <a:lnTo>
                    <a:pt x="19551" y="17106"/>
                  </a:lnTo>
                  <a:lnTo>
                    <a:pt x="19637" y="16913"/>
                  </a:lnTo>
                  <a:lnTo>
                    <a:pt x="19807" y="16816"/>
                  </a:lnTo>
                  <a:lnTo>
                    <a:pt x="19721" y="16719"/>
                  </a:lnTo>
                  <a:lnTo>
                    <a:pt x="19466" y="16719"/>
                  </a:lnTo>
                  <a:lnTo>
                    <a:pt x="19380" y="16623"/>
                  </a:lnTo>
                  <a:lnTo>
                    <a:pt x="19296" y="16526"/>
                  </a:lnTo>
                  <a:lnTo>
                    <a:pt x="19466" y="16478"/>
                  </a:lnTo>
                  <a:lnTo>
                    <a:pt x="19551" y="16429"/>
                  </a:lnTo>
                  <a:lnTo>
                    <a:pt x="19551" y="16284"/>
                  </a:lnTo>
                  <a:lnTo>
                    <a:pt x="19721" y="16284"/>
                  </a:lnTo>
                  <a:lnTo>
                    <a:pt x="19807" y="16333"/>
                  </a:lnTo>
                  <a:lnTo>
                    <a:pt x="19893" y="16236"/>
                  </a:lnTo>
                  <a:lnTo>
                    <a:pt x="20148" y="16284"/>
                  </a:lnTo>
                  <a:lnTo>
                    <a:pt x="20148" y="16043"/>
                  </a:lnTo>
                  <a:lnTo>
                    <a:pt x="20320" y="15898"/>
                  </a:lnTo>
                  <a:lnTo>
                    <a:pt x="20490" y="15753"/>
                  </a:lnTo>
                  <a:lnTo>
                    <a:pt x="20576" y="15657"/>
                  </a:lnTo>
                  <a:lnTo>
                    <a:pt x="20490" y="15559"/>
                  </a:lnTo>
                  <a:lnTo>
                    <a:pt x="20576" y="15512"/>
                  </a:lnTo>
                  <a:lnTo>
                    <a:pt x="20831" y="15414"/>
                  </a:lnTo>
                  <a:lnTo>
                    <a:pt x="20831" y="15269"/>
                  </a:lnTo>
                  <a:lnTo>
                    <a:pt x="20917" y="15173"/>
                  </a:lnTo>
                  <a:lnTo>
                    <a:pt x="21003" y="15028"/>
                  </a:lnTo>
                  <a:lnTo>
                    <a:pt x="21003" y="14883"/>
                  </a:lnTo>
                  <a:lnTo>
                    <a:pt x="21173" y="14738"/>
                  </a:lnTo>
                  <a:lnTo>
                    <a:pt x="21429" y="14642"/>
                  </a:lnTo>
                  <a:lnTo>
                    <a:pt x="21600" y="14593"/>
                  </a:lnTo>
                  <a:lnTo>
                    <a:pt x="21600" y="14448"/>
                  </a:lnTo>
                  <a:lnTo>
                    <a:pt x="21514" y="14207"/>
                  </a:lnTo>
                  <a:lnTo>
                    <a:pt x="21344" y="14013"/>
                  </a:lnTo>
                  <a:lnTo>
                    <a:pt x="21344" y="13820"/>
                  </a:lnTo>
                  <a:lnTo>
                    <a:pt x="21429" y="13627"/>
                  </a:lnTo>
                  <a:lnTo>
                    <a:pt x="21344" y="13579"/>
                  </a:lnTo>
                  <a:lnTo>
                    <a:pt x="21087" y="13434"/>
                  </a:lnTo>
                  <a:lnTo>
                    <a:pt x="21003" y="13192"/>
                  </a:lnTo>
                  <a:lnTo>
                    <a:pt x="20917" y="13144"/>
                  </a:lnTo>
                  <a:lnTo>
                    <a:pt x="20576" y="12999"/>
                  </a:lnTo>
                  <a:lnTo>
                    <a:pt x="20490" y="12950"/>
                  </a:lnTo>
                  <a:lnTo>
                    <a:pt x="20661" y="12805"/>
                  </a:lnTo>
                  <a:lnTo>
                    <a:pt x="20746" y="12709"/>
                  </a:lnTo>
                  <a:lnTo>
                    <a:pt x="20917" y="12611"/>
                  </a:lnTo>
                  <a:lnTo>
                    <a:pt x="20831" y="12515"/>
                  </a:lnTo>
                  <a:lnTo>
                    <a:pt x="20831" y="12468"/>
                  </a:lnTo>
                  <a:lnTo>
                    <a:pt x="20746" y="12370"/>
                  </a:lnTo>
                  <a:lnTo>
                    <a:pt x="20661" y="12274"/>
                  </a:lnTo>
                  <a:lnTo>
                    <a:pt x="20831" y="12178"/>
                  </a:lnTo>
                  <a:lnTo>
                    <a:pt x="21087" y="12080"/>
                  </a:lnTo>
                  <a:lnTo>
                    <a:pt x="21003" y="11598"/>
                  </a:lnTo>
                  <a:lnTo>
                    <a:pt x="21003" y="11114"/>
                  </a:lnTo>
                  <a:lnTo>
                    <a:pt x="20746" y="10100"/>
                  </a:lnTo>
                  <a:lnTo>
                    <a:pt x="20661" y="9036"/>
                  </a:lnTo>
                  <a:lnTo>
                    <a:pt x="20490" y="7732"/>
                  </a:lnTo>
                  <a:lnTo>
                    <a:pt x="20404" y="7732"/>
                  </a:lnTo>
                  <a:lnTo>
                    <a:pt x="20320" y="6765"/>
                  </a:lnTo>
                  <a:lnTo>
                    <a:pt x="20148" y="5653"/>
                  </a:lnTo>
                  <a:lnTo>
                    <a:pt x="20063" y="5074"/>
                  </a:lnTo>
                  <a:lnTo>
                    <a:pt x="19978" y="4591"/>
                  </a:lnTo>
                  <a:lnTo>
                    <a:pt x="19893" y="3914"/>
                  </a:lnTo>
                  <a:lnTo>
                    <a:pt x="19721" y="2852"/>
                  </a:lnTo>
                  <a:lnTo>
                    <a:pt x="19551" y="2803"/>
                  </a:lnTo>
                  <a:lnTo>
                    <a:pt x="19466" y="2707"/>
                  </a:lnTo>
                  <a:lnTo>
                    <a:pt x="19210" y="2464"/>
                  </a:lnTo>
                  <a:lnTo>
                    <a:pt x="19124" y="2127"/>
                  </a:lnTo>
                  <a:lnTo>
                    <a:pt x="19038" y="1933"/>
                  </a:lnTo>
                  <a:lnTo>
                    <a:pt x="18868" y="1740"/>
                  </a:lnTo>
                  <a:lnTo>
                    <a:pt x="18783" y="1595"/>
                  </a:lnTo>
                  <a:lnTo>
                    <a:pt x="18441" y="1401"/>
                  </a:lnTo>
                  <a:lnTo>
                    <a:pt x="18270" y="1305"/>
                  </a:lnTo>
                  <a:lnTo>
                    <a:pt x="18100" y="1160"/>
                  </a:lnTo>
                  <a:lnTo>
                    <a:pt x="17928" y="1015"/>
                  </a:lnTo>
                  <a:lnTo>
                    <a:pt x="17844" y="870"/>
                  </a:lnTo>
                  <a:lnTo>
                    <a:pt x="17844" y="676"/>
                  </a:lnTo>
                  <a:lnTo>
                    <a:pt x="17928" y="531"/>
                  </a:lnTo>
                  <a:lnTo>
                    <a:pt x="17928" y="0"/>
                  </a:lnTo>
                  <a:lnTo>
                    <a:pt x="15880" y="96"/>
                  </a:lnTo>
                  <a:lnTo>
                    <a:pt x="15282" y="96"/>
                  </a:lnTo>
                  <a:lnTo>
                    <a:pt x="13404" y="194"/>
                  </a:lnTo>
                  <a:lnTo>
                    <a:pt x="12977" y="241"/>
                  </a:lnTo>
                  <a:lnTo>
                    <a:pt x="12124" y="241"/>
                  </a:lnTo>
                  <a:lnTo>
                    <a:pt x="9989" y="339"/>
                  </a:lnTo>
                  <a:lnTo>
                    <a:pt x="9904" y="339"/>
                  </a:lnTo>
                  <a:lnTo>
                    <a:pt x="7599" y="386"/>
                  </a:lnTo>
                  <a:lnTo>
                    <a:pt x="7258" y="435"/>
                  </a:lnTo>
                  <a:lnTo>
                    <a:pt x="4696" y="484"/>
                  </a:lnTo>
                  <a:lnTo>
                    <a:pt x="3586" y="531"/>
                  </a:lnTo>
                  <a:lnTo>
                    <a:pt x="3586" y="628"/>
                  </a:lnTo>
                  <a:lnTo>
                    <a:pt x="4439" y="966"/>
                  </a:lnTo>
                  <a:lnTo>
                    <a:pt x="4610" y="1015"/>
                  </a:lnTo>
                  <a:lnTo>
                    <a:pt x="4780" y="1160"/>
                  </a:lnTo>
                  <a:lnTo>
                    <a:pt x="4780" y="1305"/>
                  </a:lnTo>
                  <a:lnTo>
                    <a:pt x="4866" y="1498"/>
                  </a:lnTo>
                  <a:lnTo>
                    <a:pt x="5037" y="1595"/>
                  </a:lnTo>
                  <a:lnTo>
                    <a:pt x="5293" y="1643"/>
                  </a:lnTo>
                  <a:lnTo>
                    <a:pt x="5720" y="1740"/>
                  </a:lnTo>
                  <a:lnTo>
                    <a:pt x="6062" y="1884"/>
                  </a:lnTo>
                  <a:lnTo>
                    <a:pt x="6148" y="2029"/>
                  </a:lnTo>
                  <a:lnTo>
                    <a:pt x="6232" y="2272"/>
                  </a:lnTo>
                  <a:lnTo>
                    <a:pt x="6318" y="2368"/>
                  </a:lnTo>
                  <a:lnTo>
                    <a:pt x="6232" y="2562"/>
                  </a:lnTo>
                  <a:lnTo>
                    <a:pt x="6232" y="3044"/>
                  </a:lnTo>
                  <a:lnTo>
                    <a:pt x="6148" y="3093"/>
                  </a:lnTo>
                  <a:lnTo>
                    <a:pt x="5890" y="3238"/>
                  </a:lnTo>
                  <a:lnTo>
                    <a:pt x="5720" y="3285"/>
                  </a:lnTo>
                  <a:lnTo>
                    <a:pt x="5635" y="3383"/>
                  </a:lnTo>
                  <a:lnTo>
                    <a:pt x="5549" y="3479"/>
                  </a:lnTo>
                  <a:lnTo>
                    <a:pt x="5465" y="3624"/>
                  </a:lnTo>
                  <a:lnTo>
                    <a:pt x="5465" y="3914"/>
                  </a:lnTo>
                  <a:lnTo>
                    <a:pt x="5379" y="4010"/>
                  </a:lnTo>
                  <a:lnTo>
                    <a:pt x="5123" y="4155"/>
                  </a:lnTo>
                  <a:lnTo>
                    <a:pt x="4866" y="4252"/>
                  </a:lnTo>
                  <a:lnTo>
                    <a:pt x="4439" y="4349"/>
                  </a:lnTo>
                  <a:lnTo>
                    <a:pt x="4097" y="4446"/>
                  </a:lnTo>
                  <a:lnTo>
                    <a:pt x="3927" y="4542"/>
                  </a:lnTo>
                  <a:lnTo>
                    <a:pt x="3586" y="4591"/>
                  </a:lnTo>
                  <a:lnTo>
                    <a:pt x="3330" y="4591"/>
                  </a:lnTo>
                  <a:lnTo>
                    <a:pt x="2989" y="4639"/>
                  </a:lnTo>
                  <a:lnTo>
                    <a:pt x="2817" y="4687"/>
                  </a:lnTo>
                  <a:lnTo>
                    <a:pt x="2562" y="4736"/>
                  </a:lnTo>
                  <a:lnTo>
                    <a:pt x="2134" y="4736"/>
                  </a:lnTo>
                  <a:lnTo>
                    <a:pt x="1963" y="4832"/>
                  </a:lnTo>
                  <a:lnTo>
                    <a:pt x="1879" y="5122"/>
                  </a:lnTo>
                  <a:lnTo>
                    <a:pt x="1879" y="5219"/>
                  </a:lnTo>
                  <a:lnTo>
                    <a:pt x="1707" y="5412"/>
                  </a:lnTo>
                  <a:lnTo>
                    <a:pt x="1793" y="5557"/>
                  </a:lnTo>
                  <a:lnTo>
                    <a:pt x="1963" y="5653"/>
                  </a:lnTo>
                  <a:lnTo>
                    <a:pt x="2134" y="5751"/>
                  </a:lnTo>
                  <a:lnTo>
                    <a:pt x="2304" y="5798"/>
                  </a:lnTo>
                  <a:lnTo>
                    <a:pt x="2476" y="5943"/>
                  </a:lnTo>
                  <a:lnTo>
                    <a:pt x="2562" y="6088"/>
                  </a:lnTo>
                  <a:lnTo>
                    <a:pt x="2562" y="6523"/>
                  </a:lnTo>
                  <a:lnTo>
                    <a:pt x="2476" y="6668"/>
                  </a:lnTo>
                  <a:lnTo>
                    <a:pt x="2134" y="6910"/>
                  </a:lnTo>
                  <a:lnTo>
                    <a:pt x="1879" y="7103"/>
                  </a:lnTo>
                  <a:lnTo>
                    <a:pt x="1879" y="7635"/>
                  </a:lnTo>
                  <a:lnTo>
                    <a:pt x="1622" y="7780"/>
                  </a:lnTo>
                  <a:lnTo>
                    <a:pt x="1452" y="7828"/>
                  </a:lnTo>
                  <a:lnTo>
                    <a:pt x="1110" y="7876"/>
                  </a:lnTo>
                  <a:lnTo>
                    <a:pt x="854" y="7876"/>
                  </a:lnTo>
                  <a:lnTo>
                    <a:pt x="597" y="7973"/>
                  </a:lnTo>
                  <a:lnTo>
                    <a:pt x="513" y="8070"/>
                  </a:lnTo>
                  <a:lnTo>
                    <a:pt x="256" y="8166"/>
                  </a:lnTo>
                  <a:lnTo>
                    <a:pt x="256" y="8215"/>
                  </a:lnTo>
                  <a:lnTo>
                    <a:pt x="513" y="8408"/>
                  </a:lnTo>
                  <a:lnTo>
                    <a:pt x="427" y="8601"/>
                  </a:lnTo>
                  <a:lnTo>
                    <a:pt x="513" y="8699"/>
                  </a:lnTo>
                  <a:lnTo>
                    <a:pt x="513" y="8795"/>
                  </a:lnTo>
                  <a:lnTo>
                    <a:pt x="427" y="8844"/>
                  </a:lnTo>
                  <a:lnTo>
                    <a:pt x="341" y="8891"/>
                  </a:lnTo>
                  <a:lnTo>
                    <a:pt x="256" y="8989"/>
                  </a:lnTo>
                  <a:lnTo>
                    <a:pt x="86" y="9277"/>
                  </a:lnTo>
                  <a:lnTo>
                    <a:pt x="0" y="9375"/>
                  </a:lnTo>
                  <a:lnTo>
                    <a:pt x="0" y="9761"/>
                  </a:lnTo>
                  <a:lnTo>
                    <a:pt x="86" y="10196"/>
                  </a:lnTo>
                  <a:lnTo>
                    <a:pt x="256" y="10341"/>
                  </a:lnTo>
                  <a:lnTo>
                    <a:pt x="427" y="10582"/>
                  </a:lnTo>
                  <a:lnTo>
                    <a:pt x="341" y="10679"/>
                  </a:lnTo>
                  <a:lnTo>
                    <a:pt x="256" y="10824"/>
                  </a:lnTo>
                  <a:lnTo>
                    <a:pt x="341" y="10921"/>
                  </a:lnTo>
                  <a:lnTo>
                    <a:pt x="683" y="11114"/>
                  </a:lnTo>
                  <a:lnTo>
                    <a:pt x="854" y="11259"/>
                  </a:lnTo>
                  <a:lnTo>
                    <a:pt x="854" y="11356"/>
                  </a:lnTo>
                  <a:lnTo>
                    <a:pt x="1024" y="11453"/>
                  </a:lnTo>
                  <a:lnTo>
                    <a:pt x="1280" y="11549"/>
                  </a:lnTo>
                  <a:lnTo>
                    <a:pt x="1793" y="11888"/>
                  </a:lnTo>
                  <a:lnTo>
                    <a:pt x="1963" y="11984"/>
                  </a:lnTo>
                  <a:lnTo>
                    <a:pt x="2304" y="12178"/>
                  </a:lnTo>
                  <a:lnTo>
                    <a:pt x="2476" y="12419"/>
                  </a:lnTo>
                  <a:lnTo>
                    <a:pt x="2647" y="12419"/>
                  </a:lnTo>
                  <a:lnTo>
                    <a:pt x="2989" y="12564"/>
                  </a:lnTo>
                  <a:lnTo>
                    <a:pt x="3159" y="12564"/>
                  </a:lnTo>
                  <a:lnTo>
                    <a:pt x="3415" y="12709"/>
                  </a:lnTo>
                  <a:lnTo>
                    <a:pt x="3842" y="12950"/>
                  </a:lnTo>
                  <a:lnTo>
                    <a:pt x="4183" y="13095"/>
                  </a:lnTo>
                  <a:lnTo>
                    <a:pt x="4355" y="13289"/>
                  </a:lnTo>
                  <a:lnTo>
                    <a:pt x="4355" y="13385"/>
                  </a:lnTo>
                  <a:lnTo>
                    <a:pt x="4439" y="13579"/>
                  </a:lnTo>
                  <a:lnTo>
                    <a:pt x="4525" y="13675"/>
                  </a:lnTo>
                  <a:lnTo>
                    <a:pt x="4439" y="13917"/>
                  </a:lnTo>
                  <a:lnTo>
                    <a:pt x="4610" y="14110"/>
                  </a:lnTo>
                  <a:lnTo>
                    <a:pt x="4696" y="14352"/>
                  </a:lnTo>
                  <a:lnTo>
                    <a:pt x="4780" y="14448"/>
                  </a:lnTo>
                  <a:lnTo>
                    <a:pt x="4952" y="14545"/>
                  </a:lnTo>
                  <a:lnTo>
                    <a:pt x="5123" y="14642"/>
                  </a:lnTo>
                  <a:lnTo>
                    <a:pt x="5379" y="14593"/>
                  </a:lnTo>
                  <a:lnTo>
                    <a:pt x="5465" y="14497"/>
                  </a:lnTo>
                  <a:lnTo>
                    <a:pt x="5635" y="14352"/>
                  </a:lnTo>
                  <a:lnTo>
                    <a:pt x="5890" y="14207"/>
                  </a:lnTo>
                  <a:lnTo>
                    <a:pt x="6148" y="14207"/>
                  </a:lnTo>
                  <a:lnTo>
                    <a:pt x="6318" y="14255"/>
                  </a:lnTo>
                  <a:lnTo>
                    <a:pt x="6659" y="14352"/>
                  </a:lnTo>
                  <a:lnTo>
                    <a:pt x="6830" y="14303"/>
                  </a:lnTo>
                  <a:lnTo>
                    <a:pt x="7000" y="14352"/>
                  </a:lnTo>
                  <a:lnTo>
                    <a:pt x="7342" y="14448"/>
                  </a:lnTo>
                  <a:lnTo>
                    <a:pt x="7599" y="14545"/>
                  </a:lnTo>
                  <a:lnTo>
                    <a:pt x="7683" y="14690"/>
                  </a:lnTo>
                  <a:lnTo>
                    <a:pt x="7769" y="14787"/>
                  </a:lnTo>
                  <a:lnTo>
                    <a:pt x="7599" y="14835"/>
                  </a:lnTo>
                  <a:lnTo>
                    <a:pt x="7428" y="14883"/>
                  </a:lnTo>
                  <a:lnTo>
                    <a:pt x="7428" y="15028"/>
                  </a:lnTo>
                  <a:lnTo>
                    <a:pt x="7342" y="15222"/>
                  </a:lnTo>
                  <a:lnTo>
                    <a:pt x="7513" y="15512"/>
                  </a:lnTo>
                  <a:lnTo>
                    <a:pt x="7428" y="15657"/>
                  </a:lnTo>
                  <a:lnTo>
                    <a:pt x="7172" y="15802"/>
                  </a:lnTo>
                  <a:lnTo>
                    <a:pt x="7086" y="15947"/>
                  </a:lnTo>
                  <a:lnTo>
                    <a:pt x="6915" y="16236"/>
                  </a:lnTo>
                  <a:lnTo>
                    <a:pt x="6745" y="16333"/>
                  </a:lnTo>
                  <a:lnTo>
                    <a:pt x="6573" y="16429"/>
                  </a:lnTo>
                  <a:lnTo>
                    <a:pt x="6489" y="16671"/>
                  </a:lnTo>
                  <a:lnTo>
                    <a:pt x="6573" y="17009"/>
                  </a:lnTo>
                  <a:lnTo>
                    <a:pt x="6659" y="17106"/>
                  </a:lnTo>
                  <a:lnTo>
                    <a:pt x="7000" y="17251"/>
                  </a:lnTo>
                  <a:lnTo>
                    <a:pt x="7342" y="17445"/>
                  </a:lnTo>
                  <a:lnTo>
                    <a:pt x="7599" y="17541"/>
                  </a:lnTo>
                  <a:lnTo>
                    <a:pt x="7599" y="17590"/>
                  </a:lnTo>
                  <a:lnTo>
                    <a:pt x="7855" y="17637"/>
                  </a:lnTo>
                  <a:lnTo>
                    <a:pt x="8025" y="17782"/>
                  </a:lnTo>
                  <a:lnTo>
                    <a:pt x="8708" y="17976"/>
                  </a:lnTo>
                  <a:lnTo>
                    <a:pt x="8965" y="17927"/>
                  </a:lnTo>
                  <a:lnTo>
                    <a:pt x="9049" y="17976"/>
                  </a:lnTo>
                  <a:lnTo>
                    <a:pt x="9049" y="18025"/>
                  </a:lnTo>
                  <a:lnTo>
                    <a:pt x="8793" y="18121"/>
                  </a:lnTo>
                  <a:lnTo>
                    <a:pt x="8879" y="18170"/>
                  </a:lnTo>
                  <a:lnTo>
                    <a:pt x="9135" y="18266"/>
                  </a:lnTo>
                  <a:lnTo>
                    <a:pt x="9306" y="18315"/>
                  </a:lnTo>
                  <a:lnTo>
                    <a:pt x="9562" y="18266"/>
                  </a:lnTo>
                  <a:lnTo>
                    <a:pt x="10245" y="18507"/>
                  </a:lnTo>
                  <a:lnTo>
                    <a:pt x="10586" y="18556"/>
                  </a:lnTo>
                  <a:lnTo>
                    <a:pt x="10758" y="18748"/>
                  </a:lnTo>
                  <a:lnTo>
                    <a:pt x="11269" y="18991"/>
                  </a:lnTo>
                  <a:lnTo>
                    <a:pt x="11441" y="19038"/>
                  </a:lnTo>
                  <a:lnTo>
                    <a:pt x="11525" y="19136"/>
                  </a:lnTo>
                  <a:lnTo>
                    <a:pt x="11441" y="19377"/>
                  </a:lnTo>
                  <a:lnTo>
                    <a:pt x="11441" y="19426"/>
                  </a:lnTo>
                  <a:lnTo>
                    <a:pt x="11611" y="19571"/>
                  </a:lnTo>
                  <a:lnTo>
                    <a:pt x="11952" y="19957"/>
                  </a:lnTo>
                  <a:lnTo>
                    <a:pt x="12124" y="20150"/>
                  </a:lnTo>
                  <a:lnTo>
                    <a:pt x="12038" y="20199"/>
                  </a:lnTo>
                  <a:lnTo>
                    <a:pt x="11867" y="20295"/>
                  </a:lnTo>
                  <a:lnTo>
                    <a:pt x="11696" y="20392"/>
                  </a:lnTo>
                  <a:lnTo>
                    <a:pt x="11611" y="20537"/>
                  </a:lnTo>
                  <a:lnTo>
                    <a:pt x="11696" y="20585"/>
                  </a:lnTo>
                  <a:lnTo>
                    <a:pt x="11867" y="20634"/>
                  </a:lnTo>
                  <a:lnTo>
                    <a:pt x="12038" y="20924"/>
                  </a:lnTo>
                  <a:lnTo>
                    <a:pt x="12294" y="21069"/>
                  </a:lnTo>
                  <a:lnTo>
                    <a:pt x="12379" y="21165"/>
                  </a:lnTo>
                  <a:lnTo>
                    <a:pt x="12379" y="21310"/>
                  </a:lnTo>
                  <a:lnTo>
                    <a:pt x="12635" y="21455"/>
                  </a:lnTo>
                  <a:lnTo>
                    <a:pt x="12807" y="21551"/>
                  </a:lnTo>
                  <a:lnTo>
                    <a:pt x="12892" y="21600"/>
                  </a:lnTo>
                  <a:lnTo>
                    <a:pt x="13062" y="21600"/>
                  </a:lnTo>
                  <a:lnTo>
                    <a:pt x="13148" y="21504"/>
                  </a:lnTo>
                  <a:lnTo>
                    <a:pt x="12977" y="21359"/>
                  </a:lnTo>
                  <a:lnTo>
                    <a:pt x="12977" y="21261"/>
                  </a:lnTo>
                  <a:lnTo>
                    <a:pt x="13062" y="21214"/>
                  </a:lnTo>
                  <a:lnTo>
                    <a:pt x="13234" y="21310"/>
                  </a:lnTo>
                  <a:lnTo>
                    <a:pt x="13489" y="21455"/>
                  </a:lnTo>
                  <a:lnTo>
                    <a:pt x="13575" y="21551"/>
                  </a:lnTo>
                  <a:lnTo>
                    <a:pt x="13489" y="21406"/>
                  </a:lnTo>
                  <a:lnTo>
                    <a:pt x="13575" y="21310"/>
                  </a:lnTo>
                  <a:lnTo>
                    <a:pt x="13745" y="21069"/>
                  </a:lnTo>
                  <a:lnTo>
                    <a:pt x="13831" y="20972"/>
                  </a:lnTo>
                  <a:lnTo>
                    <a:pt x="13917" y="20827"/>
                  </a:lnTo>
                  <a:lnTo>
                    <a:pt x="14172" y="20682"/>
                  </a:lnTo>
                  <a:lnTo>
                    <a:pt x="14342" y="20634"/>
                  </a:lnTo>
                  <a:lnTo>
                    <a:pt x="14600" y="20585"/>
                  </a:lnTo>
                  <a:lnTo>
                    <a:pt x="14770" y="20585"/>
                  </a:lnTo>
                  <a:lnTo>
                    <a:pt x="15282" y="20634"/>
                  </a:lnTo>
                  <a:lnTo>
                    <a:pt x="15452" y="20730"/>
                  </a:lnTo>
                  <a:lnTo>
                    <a:pt x="15794" y="20827"/>
                  </a:lnTo>
                  <a:lnTo>
                    <a:pt x="15965" y="20875"/>
                  </a:lnTo>
                  <a:lnTo>
                    <a:pt x="16392" y="20924"/>
                  </a:lnTo>
                  <a:lnTo>
                    <a:pt x="16734" y="21069"/>
                  </a:lnTo>
                  <a:lnTo>
                    <a:pt x="16990" y="21116"/>
                  </a:lnTo>
                  <a:lnTo>
                    <a:pt x="17245" y="21116"/>
                  </a:lnTo>
                  <a:lnTo>
                    <a:pt x="17331" y="21069"/>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39" name="Indiana"/>
            <p:cNvSpPr/>
            <p:nvPr/>
          </p:nvSpPr>
          <p:spPr>
            <a:xfrm>
              <a:off x="5625967" y="2549144"/>
              <a:ext cx="506495" cy="84507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563" y="19356"/>
                  </a:moveTo>
                  <a:lnTo>
                    <a:pt x="11890" y="19228"/>
                  </a:lnTo>
                  <a:lnTo>
                    <a:pt x="11563" y="19165"/>
                  </a:lnTo>
                  <a:lnTo>
                    <a:pt x="11454" y="19100"/>
                  </a:lnTo>
                  <a:lnTo>
                    <a:pt x="11563" y="18973"/>
                  </a:lnTo>
                  <a:lnTo>
                    <a:pt x="11782" y="18908"/>
                  </a:lnTo>
                  <a:lnTo>
                    <a:pt x="12109" y="18908"/>
                  </a:lnTo>
                  <a:lnTo>
                    <a:pt x="12109" y="19036"/>
                  </a:lnTo>
                  <a:lnTo>
                    <a:pt x="12219" y="19165"/>
                  </a:lnTo>
                  <a:lnTo>
                    <a:pt x="12327" y="19421"/>
                  </a:lnTo>
                  <a:lnTo>
                    <a:pt x="12436" y="19613"/>
                  </a:lnTo>
                  <a:lnTo>
                    <a:pt x="12546" y="19677"/>
                  </a:lnTo>
                  <a:lnTo>
                    <a:pt x="12872" y="19741"/>
                  </a:lnTo>
                  <a:lnTo>
                    <a:pt x="13309" y="19806"/>
                  </a:lnTo>
                  <a:lnTo>
                    <a:pt x="13528" y="19806"/>
                  </a:lnTo>
                  <a:lnTo>
                    <a:pt x="13855" y="19934"/>
                  </a:lnTo>
                  <a:lnTo>
                    <a:pt x="13964" y="19869"/>
                  </a:lnTo>
                  <a:lnTo>
                    <a:pt x="14072" y="19741"/>
                  </a:lnTo>
                  <a:lnTo>
                    <a:pt x="14509" y="19741"/>
                  </a:lnTo>
                  <a:lnTo>
                    <a:pt x="14727" y="19613"/>
                  </a:lnTo>
                  <a:lnTo>
                    <a:pt x="14727" y="19036"/>
                  </a:lnTo>
                  <a:lnTo>
                    <a:pt x="14837" y="18843"/>
                  </a:lnTo>
                  <a:lnTo>
                    <a:pt x="15054" y="18652"/>
                  </a:lnTo>
                  <a:lnTo>
                    <a:pt x="15273" y="18267"/>
                  </a:lnTo>
                  <a:lnTo>
                    <a:pt x="15491" y="18203"/>
                  </a:lnTo>
                  <a:lnTo>
                    <a:pt x="15818" y="18267"/>
                  </a:lnTo>
                  <a:lnTo>
                    <a:pt x="16254" y="18010"/>
                  </a:lnTo>
                  <a:lnTo>
                    <a:pt x="16363" y="17754"/>
                  </a:lnTo>
                  <a:lnTo>
                    <a:pt x="16363" y="17626"/>
                  </a:lnTo>
                  <a:lnTo>
                    <a:pt x="16473" y="17434"/>
                  </a:lnTo>
                  <a:lnTo>
                    <a:pt x="16582" y="17306"/>
                  </a:lnTo>
                  <a:lnTo>
                    <a:pt x="17127" y="17242"/>
                  </a:lnTo>
                  <a:lnTo>
                    <a:pt x="17346" y="16986"/>
                  </a:lnTo>
                  <a:lnTo>
                    <a:pt x="17563" y="16857"/>
                  </a:lnTo>
                  <a:lnTo>
                    <a:pt x="17673" y="16729"/>
                  </a:lnTo>
                  <a:lnTo>
                    <a:pt x="17563" y="16601"/>
                  </a:lnTo>
                  <a:lnTo>
                    <a:pt x="17346" y="16280"/>
                  </a:lnTo>
                  <a:lnTo>
                    <a:pt x="17346" y="16088"/>
                  </a:lnTo>
                  <a:lnTo>
                    <a:pt x="17455" y="15895"/>
                  </a:lnTo>
                  <a:lnTo>
                    <a:pt x="17673" y="15768"/>
                  </a:lnTo>
                  <a:lnTo>
                    <a:pt x="18000" y="15768"/>
                  </a:lnTo>
                  <a:lnTo>
                    <a:pt x="18109" y="15703"/>
                  </a:lnTo>
                  <a:lnTo>
                    <a:pt x="18545" y="15703"/>
                  </a:lnTo>
                  <a:lnTo>
                    <a:pt x="18764" y="15895"/>
                  </a:lnTo>
                  <a:lnTo>
                    <a:pt x="18982" y="15895"/>
                  </a:lnTo>
                  <a:lnTo>
                    <a:pt x="19201" y="15960"/>
                  </a:lnTo>
                  <a:lnTo>
                    <a:pt x="19418" y="15895"/>
                  </a:lnTo>
                  <a:lnTo>
                    <a:pt x="19854" y="15575"/>
                  </a:lnTo>
                  <a:lnTo>
                    <a:pt x="20073" y="15510"/>
                  </a:lnTo>
                  <a:lnTo>
                    <a:pt x="20291" y="15383"/>
                  </a:lnTo>
                  <a:lnTo>
                    <a:pt x="20946" y="15319"/>
                  </a:lnTo>
                  <a:lnTo>
                    <a:pt x="21491" y="15319"/>
                  </a:lnTo>
                  <a:lnTo>
                    <a:pt x="21600" y="15255"/>
                  </a:lnTo>
                  <a:lnTo>
                    <a:pt x="21600" y="15190"/>
                  </a:lnTo>
                  <a:lnTo>
                    <a:pt x="21382" y="14998"/>
                  </a:lnTo>
                  <a:lnTo>
                    <a:pt x="21382" y="14934"/>
                  </a:lnTo>
                  <a:lnTo>
                    <a:pt x="21600" y="14806"/>
                  </a:lnTo>
                  <a:lnTo>
                    <a:pt x="21382" y="14677"/>
                  </a:lnTo>
                  <a:lnTo>
                    <a:pt x="21054" y="14677"/>
                  </a:lnTo>
                  <a:lnTo>
                    <a:pt x="20946" y="14549"/>
                  </a:lnTo>
                  <a:lnTo>
                    <a:pt x="21054" y="14422"/>
                  </a:lnTo>
                  <a:lnTo>
                    <a:pt x="21054" y="14164"/>
                  </a:lnTo>
                  <a:lnTo>
                    <a:pt x="20837" y="14037"/>
                  </a:lnTo>
                  <a:lnTo>
                    <a:pt x="20727" y="13973"/>
                  </a:lnTo>
                  <a:lnTo>
                    <a:pt x="20837" y="13781"/>
                  </a:lnTo>
                  <a:lnTo>
                    <a:pt x="21164" y="13588"/>
                  </a:lnTo>
                  <a:lnTo>
                    <a:pt x="20946" y="12563"/>
                  </a:lnTo>
                  <a:lnTo>
                    <a:pt x="20727" y="11472"/>
                  </a:lnTo>
                  <a:lnTo>
                    <a:pt x="20727" y="11281"/>
                  </a:lnTo>
                  <a:lnTo>
                    <a:pt x="20510" y="10448"/>
                  </a:lnTo>
                  <a:lnTo>
                    <a:pt x="20400" y="9422"/>
                  </a:lnTo>
                  <a:lnTo>
                    <a:pt x="20291" y="8973"/>
                  </a:lnTo>
                  <a:lnTo>
                    <a:pt x="19964" y="7436"/>
                  </a:lnTo>
                  <a:lnTo>
                    <a:pt x="19964" y="7243"/>
                  </a:lnTo>
                  <a:lnTo>
                    <a:pt x="19745" y="6153"/>
                  </a:lnTo>
                  <a:lnTo>
                    <a:pt x="19637" y="5320"/>
                  </a:lnTo>
                  <a:lnTo>
                    <a:pt x="19418" y="4294"/>
                  </a:lnTo>
                  <a:lnTo>
                    <a:pt x="19418" y="3974"/>
                  </a:lnTo>
                  <a:lnTo>
                    <a:pt x="19091" y="2627"/>
                  </a:lnTo>
                  <a:lnTo>
                    <a:pt x="19091" y="2500"/>
                  </a:lnTo>
                  <a:lnTo>
                    <a:pt x="18982" y="1731"/>
                  </a:lnTo>
                  <a:lnTo>
                    <a:pt x="18872" y="1218"/>
                  </a:lnTo>
                  <a:lnTo>
                    <a:pt x="18764" y="320"/>
                  </a:lnTo>
                  <a:lnTo>
                    <a:pt x="18655" y="0"/>
                  </a:lnTo>
                  <a:lnTo>
                    <a:pt x="18436" y="0"/>
                  </a:lnTo>
                  <a:lnTo>
                    <a:pt x="15927" y="192"/>
                  </a:lnTo>
                  <a:lnTo>
                    <a:pt x="15381" y="192"/>
                  </a:lnTo>
                  <a:lnTo>
                    <a:pt x="12982" y="385"/>
                  </a:lnTo>
                  <a:lnTo>
                    <a:pt x="12436" y="448"/>
                  </a:lnTo>
                  <a:lnTo>
                    <a:pt x="10473" y="577"/>
                  </a:lnTo>
                  <a:lnTo>
                    <a:pt x="9273" y="641"/>
                  </a:lnTo>
                  <a:lnTo>
                    <a:pt x="7528" y="769"/>
                  </a:lnTo>
                  <a:lnTo>
                    <a:pt x="5563" y="833"/>
                  </a:lnTo>
                  <a:lnTo>
                    <a:pt x="5237" y="961"/>
                  </a:lnTo>
                  <a:lnTo>
                    <a:pt x="4910" y="1154"/>
                  </a:lnTo>
                  <a:lnTo>
                    <a:pt x="4473" y="1281"/>
                  </a:lnTo>
                  <a:lnTo>
                    <a:pt x="3927" y="1474"/>
                  </a:lnTo>
                  <a:lnTo>
                    <a:pt x="3272" y="1602"/>
                  </a:lnTo>
                  <a:lnTo>
                    <a:pt x="3055" y="1666"/>
                  </a:lnTo>
                  <a:lnTo>
                    <a:pt x="2509" y="1731"/>
                  </a:lnTo>
                  <a:lnTo>
                    <a:pt x="2182" y="1731"/>
                  </a:lnTo>
                  <a:lnTo>
                    <a:pt x="1855" y="1666"/>
                  </a:lnTo>
                  <a:lnTo>
                    <a:pt x="1636" y="1602"/>
                  </a:lnTo>
                  <a:lnTo>
                    <a:pt x="1419" y="1474"/>
                  </a:lnTo>
                  <a:lnTo>
                    <a:pt x="1200" y="1346"/>
                  </a:lnTo>
                  <a:lnTo>
                    <a:pt x="982" y="1218"/>
                  </a:lnTo>
                  <a:lnTo>
                    <a:pt x="1200" y="2627"/>
                  </a:lnTo>
                  <a:lnTo>
                    <a:pt x="1309" y="3525"/>
                  </a:lnTo>
                  <a:lnTo>
                    <a:pt x="1419" y="4166"/>
                  </a:lnTo>
                  <a:lnTo>
                    <a:pt x="1527" y="4936"/>
                  </a:lnTo>
                  <a:lnTo>
                    <a:pt x="1746" y="6410"/>
                  </a:lnTo>
                  <a:lnTo>
                    <a:pt x="1855" y="7691"/>
                  </a:lnTo>
                  <a:lnTo>
                    <a:pt x="1963" y="7691"/>
                  </a:lnTo>
                  <a:lnTo>
                    <a:pt x="2182" y="9422"/>
                  </a:lnTo>
                  <a:lnTo>
                    <a:pt x="2291" y="10832"/>
                  </a:lnTo>
                  <a:lnTo>
                    <a:pt x="2618" y="12178"/>
                  </a:lnTo>
                  <a:lnTo>
                    <a:pt x="2618" y="12818"/>
                  </a:lnTo>
                  <a:lnTo>
                    <a:pt x="2728" y="13460"/>
                  </a:lnTo>
                  <a:lnTo>
                    <a:pt x="2399" y="13588"/>
                  </a:lnTo>
                  <a:lnTo>
                    <a:pt x="2182" y="13716"/>
                  </a:lnTo>
                  <a:lnTo>
                    <a:pt x="2291" y="13844"/>
                  </a:lnTo>
                  <a:lnTo>
                    <a:pt x="2399" y="13973"/>
                  </a:lnTo>
                  <a:lnTo>
                    <a:pt x="2399" y="14037"/>
                  </a:lnTo>
                  <a:lnTo>
                    <a:pt x="2509" y="14164"/>
                  </a:lnTo>
                  <a:lnTo>
                    <a:pt x="2291" y="14294"/>
                  </a:lnTo>
                  <a:lnTo>
                    <a:pt x="2182" y="14422"/>
                  </a:lnTo>
                  <a:lnTo>
                    <a:pt x="1963" y="14614"/>
                  </a:lnTo>
                  <a:lnTo>
                    <a:pt x="2072" y="14677"/>
                  </a:lnTo>
                  <a:lnTo>
                    <a:pt x="2509" y="14870"/>
                  </a:lnTo>
                  <a:lnTo>
                    <a:pt x="2618" y="14934"/>
                  </a:lnTo>
                  <a:lnTo>
                    <a:pt x="2728" y="15255"/>
                  </a:lnTo>
                  <a:lnTo>
                    <a:pt x="3055" y="15447"/>
                  </a:lnTo>
                  <a:lnTo>
                    <a:pt x="3164" y="15510"/>
                  </a:lnTo>
                  <a:lnTo>
                    <a:pt x="3055" y="15768"/>
                  </a:lnTo>
                  <a:lnTo>
                    <a:pt x="3055" y="16023"/>
                  </a:lnTo>
                  <a:lnTo>
                    <a:pt x="3272" y="16280"/>
                  </a:lnTo>
                  <a:lnTo>
                    <a:pt x="3382" y="16601"/>
                  </a:lnTo>
                  <a:lnTo>
                    <a:pt x="3382" y="16793"/>
                  </a:lnTo>
                  <a:lnTo>
                    <a:pt x="3164" y="16857"/>
                  </a:lnTo>
                  <a:lnTo>
                    <a:pt x="2836" y="16986"/>
                  </a:lnTo>
                  <a:lnTo>
                    <a:pt x="2618" y="17177"/>
                  </a:lnTo>
                  <a:lnTo>
                    <a:pt x="2618" y="17369"/>
                  </a:lnTo>
                  <a:lnTo>
                    <a:pt x="2509" y="17562"/>
                  </a:lnTo>
                  <a:lnTo>
                    <a:pt x="2399" y="17690"/>
                  </a:lnTo>
                  <a:lnTo>
                    <a:pt x="2399" y="17882"/>
                  </a:lnTo>
                  <a:lnTo>
                    <a:pt x="2072" y="18010"/>
                  </a:lnTo>
                  <a:lnTo>
                    <a:pt x="1963" y="18075"/>
                  </a:lnTo>
                  <a:lnTo>
                    <a:pt x="2072" y="18203"/>
                  </a:lnTo>
                  <a:lnTo>
                    <a:pt x="1963" y="18332"/>
                  </a:lnTo>
                  <a:lnTo>
                    <a:pt x="1746" y="18523"/>
                  </a:lnTo>
                  <a:lnTo>
                    <a:pt x="1527" y="18715"/>
                  </a:lnTo>
                  <a:lnTo>
                    <a:pt x="1527" y="19036"/>
                  </a:lnTo>
                  <a:lnTo>
                    <a:pt x="1200" y="18973"/>
                  </a:lnTo>
                  <a:lnTo>
                    <a:pt x="1090" y="19100"/>
                  </a:lnTo>
                  <a:lnTo>
                    <a:pt x="982" y="19036"/>
                  </a:lnTo>
                  <a:lnTo>
                    <a:pt x="763" y="19036"/>
                  </a:lnTo>
                  <a:lnTo>
                    <a:pt x="763" y="19228"/>
                  </a:lnTo>
                  <a:lnTo>
                    <a:pt x="654" y="19293"/>
                  </a:lnTo>
                  <a:lnTo>
                    <a:pt x="436" y="19356"/>
                  </a:lnTo>
                  <a:lnTo>
                    <a:pt x="546" y="19485"/>
                  </a:lnTo>
                  <a:lnTo>
                    <a:pt x="654" y="19613"/>
                  </a:lnTo>
                  <a:lnTo>
                    <a:pt x="982" y="19613"/>
                  </a:lnTo>
                  <a:lnTo>
                    <a:pt x="1090" y="19741"/>
                  </a:lnTo>
                  <a:lnTo>
                    <a:pt x="873" y="19869"/>
                  </a:lnTo>
                  <a:lnTo>
                    <a:pt x="763" y="20126"/>
                  </a:lnTo>
                  <a:lnTo>
                    <a:pt x="327" y="20319"/>
                  </a:lnTo>
                  <a:lnTo>
                    <a:pt x="436" y="20511"/>
                  </a:lnTo>
                  <a:lnTo>
                    <a:pt x="436" y="21023"/>
                  </a:lnTo>
                  <a:lnTo>
                    <a:pt x="109" y="21087"/>
                  </a:lnTo>
                  <a:lnTo>
                    <a:pt x="0" y="21087"/>
                  </a:lnTo>
                  <a:lnTo>
                    <a:pt x="0" y="21152"/>
                  </a:lnTo>
                  <a:lnTo>
                    <a:pt x="327" y="21280"/>
                  </a:lnTo>
                  <a:lnTo>
                    <a:pt x="109" y="21472"/>
                  </a:lnTo>
                  <a:lnTo>
                    <a:pt x="436" y="21472"/>
                  </a:lnTo>
                  <a:lnTo>
                    <a:pt x="546" y="21600"/>
                  </a:lnTo>
                  <a:lnTo>
                    <a:pt x="1309" y="21600"/>
                  </a:lnTo>
                  <a:lnTo>
                    <a:pt x="1419" y="21535"/>
                  </a:lnTo>
                  <a:lnTo>
                    <a:pt x="1309" y="21535"/>
                  </a:lnTo>
                  <a:lnTo>
                    <a:pt x="1419" y="21408"/>
                  </a:lnTo>
                  <a:lnTo>
                    <a:pt x="1309" y="21280"/>
                  </a:lnTo>
                  <a:lnTo>
                    <a:pt x="1200" y="21215"/>
                  </a:lnTo>
                  <a:lnTo>
                    <a:pt x="1200" y="21087"/>
                  </a:lnTo>
                  <a:lnTo>
                    <a:pt x="1309" y="21023"/>
                  </a:lnTo>
                  <a:lnTo>
                    <a:pt x="1309" y="20895"/>
                  </a:lnTo>
                  <a:lnTo>
                    <a:pt x="1527" y="20895"/>
                  </a:lnTo>
                  <a:lnTo>
                    <a:pt x="1746" y="21023"/>
                  </a:lnTo>
                  <a:lnTo>
                    <a:pt x="1963" y="21087"/>
                  </a:lnTo>
                  <a:lnTo>
                    <a:pt x="2072" y="21023"/>
                  </a:lnTo>
                  <a:lnTo>
                    <a:pt x="2509" y="20959"/>
                  </a:lnTo>
                  <a:lnTo>
                    <a:pt x="2728" y="20959"/>
                  </a:lnTo>
                  <a:lnTo>
                    <a:pt x="2836" y="21023"/>
                  </a:lnTo>
                  <a:lnTo>
                    <a:pt x="2836" y="21280"/>
                  </a:lnTo>
                  <a:lnTo>
                    <a:pt x="3055" y="21344"/>
                  </a:lnTo>
                  <a:lnTo>
                    <a:pt x="3164" y="21280"/>
                  </a:lnTo>
                  <a:lnTo>
                    <a:pt x="3382" y="21215"/>
                  </a:lnTo>
                  <a:lnTo>
                    <a:pt x="3382" y="20895"/>
                  </a:lnTo>
                  <a:lnTo>
                    <a:pt x="3272" y="20767"/>
                  </a:lnTo>
                  <a:lnTo>
                    <a:pt x="3382" y="20574"/>
                  </a:lnTo>
                  <a:lnTo>
                    <a:pt x="3491" y="20574"/>
                  </a:lnTo>
                  <a:lnTo>
                    <a:pt x="3709" y="20767"/>
                  </a:lnTo>
                  <a:lnTo>
                    <a:pt x="4037" y="20767"/>
                  </a:lnTo>
                  <a:lnTo>
                    <a:pt x="4254" y="20702"/>
                  </a:lnTo>
                  <a:lnTo>
                    <a:pt x="4364" y="20639"/>
                  </a:lnTo>
                  <a:lnTo>
                    <a:pt x="4473" y="20702"/>
                  </a:lnTo>
                  <a:lnTo>
                    <a:pt x="4800" y="20702"/>
                  </a:lnTo>
                  <a:lnTo>
                    <a:pt x="5127" y="20767"/>
                  </a:lnTo>
                  <a:lnTo>
                    <a:pt x="5346" y="20767"/>
                  </a:lnTo>
                  <a:lnTo>
                    <a:pt x="5454" y="20831"/>
                  </a:lnTo>
                  <a:lnTo>
                    <a:pt x="6000" y="21023"/>
                  </a:lnTo>
                  <a:lnTo>
                    <a:pt x="6436" y="21087"/>
                  </a:lnTo>
                  <a:lnTo>
                    <a:pt x="6546" y="21152"/>
                  </a:lnTo>
                  <a:lnTo>
                    <a:pt x="6763" y="21280"/>
                  </a:lnTo>
                  <a:lnTo>
                    <a:pt x="6982" y="21280"/>
                  </a:lnTo>
                  <a:lnTo>
                    <a:pt x="7200" y="21023"/>
                  </a:lnTo>
                  <a:lnTo>
                    <a:pt x="7309" y="20702"/>
                  </a:lnTo>
                  <a:lnTo>
                    <a:pt x="7418" y="20639"/>
                  </a:lnTo>
                  <a:lnTo>
                    <a:pt x="7636" y="20511"/>
                  </a:lnTo>
                  <a:lnTo>
                    <a:pt x="7964" y="20446"/>
                  </a:lnTo>
                  <a:lnTo>
                    <a:pt x="8182" y="20382"/>
                  </a:lnTo>
                  <a:lnTo>
                    <a:pt x="8509" y="20189"/>
                  </a:lnTo>
                  <a:lnTo>
                    <a:pt x="8728" y="20126"/>
                  </a:lnTo>
                  <a:lnTo>
                    <a:pt x="8837" y="20189"/>
                  </a:lnTo>
                  <a:lnTo>
                    <a:pt x="9273" y="20574"/>
                  </a:lnTo>
                  <a:lnTo>
                    <a:pt x="9491" y="20574"/>
                  </a:lnTo>
                  <a:lnTo>
                    <a:pt x="9710" y="20511"/>
                  </a:lnTo>
                  <a:lnTo>
                    <a:pt x="9818" y="20511"/>
                  </a:lnTo>
                  <a:lnTo>
                    <a:pt x="9927" y="20639"/>
                  </a:lnTo>
                  <a:lnTo>
                    <a:pt x="9927" y="20767"/>
                  </a:lnTo>
                  <a:lnTo>
                    <a:pt x="10037" y="20831"/>
                  </a:lnTo>
                  <a:lnTo>
                    <a:pt x="10254" y="20702"/>
                  </a:lnTo>
                  <a:lnTo>
                    <a:pt x="10254" y="20382"/>
                  </a:lnTo>
                  <a:lnTo>
                    <a:pt x="10691" y="20382"/>
                  </a:lnTo>
                  <a:lnTo>
                    <a:pt x="10800" y="20254"/>
                  </a:lnTo>
                  <a:lnTo>
                    <a:pt x="10582" y="19998"/>
                  </a:lnTo>
                  <a:lnTo>
                    <a:pt x="10691" y="19806"/>
                  </a:lnTo>
                  <a:lnTo>
                    <a:pt x="10909" y="19741"/>
                  </a:lnTo>
                  <a:lnTo>
                    <a:pt x="11018" y="19741"/>
                  </a:lnTo>
                  <a:lnTo>
                    <a:pt x="11127" y="19613"/>
                  </a:lnTo>
                  <a:lnTo>
                    <a:pt x="10909" y="19421"/>
                  </a:lnTo>
                  <a:lnTo>
                    <a:pt x="10909" y="19356"/>
                  </a:lnTo>
                  <a:lnTo>
                    <a:pt x="11018" y="19293"/>
                  </a:lnTo>
                  <a:lnTo>
                    <a:pt x="11563" y="19356"/>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40" name="Iowa"/>
            <p:cNvSpPr/>
            <p:nvPr/>
          </p:nvSpPr>
          <p:spPr>
            <a:xfrm>
              <a:off x="4265095" y="2283597"/>
              <a:ext cx="982288" cy="6262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869" y="20390"/>
                  </a:moveTo>
                  <a:lnTo>
                    <a:pt x="13275" y="20304"/>
                  </a:lnTo>
                  <a:lnTo>
                    <a:pt x="13500" y="20304"/>
                  </a:lnTo>
                  <a:lnTo>
                    <a:pt x="14456" y="20217"/>
                  </a:lnTo>
                  <a:lnTo>
                    <a:pt x="15075" y="20131"/>
                  </a:lnTo>
                  <a:lnTo>
                    <a:pt x="15863" y="20044"/>
                  </a:lnTo>
                  <a:lnTo>
                    <a:pt x="16650" y="20044"/>
                  </a:lnTo>
                  <a:lnTo>
                    <a:pt x="16763" y="20304"/>
                  </a:lnTo>
                  <a:lnTo>
                    <a:pt x="16932" y="20304"/>
                  </a:lnTo>
                  <a:lnTo>
                    <a:pt x="17044" y="20736"/>
                  </a:lnTo>
                  <a:lnTo>
                    <a:pt x="17269" y="20995"/>
                  </a:lnTo>
                  <a:lnTo>
                    <a:pt x="17438" y="21340"/>
                  </a:lnTo>
                  <a:lnTo>
                    <a:pt x="17662" y="21600"/>
                  </a:lnTo>
                  <a:lnTo>
                    <a:pt x="17719" y="21513"/>
                  </a:lnTo>
                  <a:lnTo>
                    <a:pt x="17775" y="21427"/>
                  </a:lnTo>
                  <a:lnTo>
                    <a:pt x="17775" y="21255"/>
                  </a:lnTo>
                  <a:lnTo>
                    <a:pt x="17719" y="21082"/>
                  </a:lnTo>
                  <a:lnTo>
                    <a:pt x="17775" y="20736"/>
                  </a:lnTo>
                  <a:lnTo>
                    <a:pt x="17607" y="20390"/>
                  </a:lnTo>
                  <a:lnTo>
                    <a:pt x="17607" y="20304"/>
                  </a:lnTo>
                  <a:lnTo>
                    <a:pt x="17775" y="20131"/>
                  </a:lnTo>
                  <a:lnTo>
                    <a:pt x="17831" y="19959"/>
                  </a:lnTo>
                  <a:lnTo>
                    <a:pt x="18000" y="19786"/>
                  </a:lnTo>
                  <a:lnTo>
                    <a:pt x="18168" y="19786"/>
                  </a:lnTo>
                  <a:lnTo>
                    <a:pt x="18394" y="19699"/>
                  </a:lnTo>
                  <a:lnTo>
                    <a:pt x="18506" y="19613"/>
                  </a:lnTo>
                  <a:lnTo>
                    <a:pt x="18675" y="19354"/>
                  </a:lnTo>
                  <a:lnTo>
                    <a:pt x="18675" y="18403"/>
                  </a:lnTo>
                  <a:lnTo>
                    <a:pt x="18843" y="18058"/>
                  </a:lnTo>
                  <a:lnTo>
                    <a:pt x="19069" y="17625"/>
                  </a:lnTo>
                  <a:lnTo>
                    <a:pt x="19125" y="17367"/>
                  </a:lnTo>
                  <a:lnTo>
                    <a:pt x="19125" y="16589"/>
                  </a:lnTo>
                  <a:lnTo>
                    <a:pt x="19069" y="16329"/>
                  </a:lnTo>
                  <a:lnTo>
                    <a:pt x="18957" y="16071"/>
                  </a:lnTo>
                  <a:lnTo>
                    <a:pt x="18843" y="15984"/>
                  </a:lnTo>
                  <a:lnTo>
                    <a:pt x="18619" y="15638"/>
                  </a:lnTo>
                  <a:lnTo>
                    <a:pt x="18562" y="15379"/>
                  </a:lnTo>
                  <a:lnTo>
                    <a:pt x="18675" y="15033"/>
                  </a:lnTo>
                  <a:lnTo>
                    <a:pt x="18675" y="14861"/>
                  </a:lnTo>
                  <a:lnTo>
                    <a:pt x="18731" y="14342"/>
                  </a:lnTo>
                  <a:lnTo>
                    <a:pt x="18843" y="14170"/>
                  </a:lnTo>
                  <a:lnTo>
                    <a:pt x="19125" y="14170"/>
                  </a:lnTo>
                  <a:lnTo>
                    <a:pt x="19294" y="14083"/>
                  </a:lnTo>
                  <a:lnTo>
                    <a:pt x="19406" y="13997"/>
                  </a:lnTo>
                  <a:lnTo>
                    <a:pt x="19632" y="13910"/>
                  </a:lnTo>
                  <a:lnTo>
                    <a:pt x="19800" y="13910"/>
                  </a:lnTo>
                  <a:lnTo>
                    <a:pt x="20025" y="13824"/>
                  </a:lnTo>
                  <a:lnTo>
                    <a:pt x="20138" y="13652"/>
                  </a:lnTo>
                  <a:lnTo>
                    <a:pt x="20362" y="13479"/>
                  </a:lnTo>
                  <a:lnTo>
                    <a:pt x="20644" y="13306"/>
                  </a:lnTo>
                  <a:lnTo>
                    <a:pt x="20813" y="13132"/>
                  </a:lnTo>
                  <a:lnTo>
                    <a:pt x="20982" y="12874"/>
                  </a:lnTo>
                  <a:lnTo>
                    <a:pt x="21037" y="12701"/>
                  </a:lnTo>
                  <a:lnTo>
                    <a:pt x="21037" y="12183"/>
                  </a:lnTo>
                  <a:lnTo>
                    <a:pt x="21094" y="11923"/>
                  </a:lnTo>
                  <a:lnTo>
                    <a:pt x="21150" y="11751"/>
                  </a:lnTo>
                  <a:lnTo>
                    <a:pt x="21206" y="11578"/>
                  </a:lnTo>
                  <a:lnTo>
                    <a:pt x="21319" y="11491"/>
                  </a:lnTo>
                  <a:lnTo>
                    <a:pt x="21488" y="11232"/>
                  </a:lnTo>
                  <a:lnTo>
                    <a:pt x="21543" y="11145"/>
                  </a:lnTo>
                  <a:lnTo>
                    <a:pt x="21543" y="10282"/>
                  </a:lnTo>
                  <a:lnTo>
                    <a:pt x="21600" y="9936"/>
                  </a:lnTo>
                  <a:lnTo>
                    <a:pt x="21543" y="9764"/>
                  </a:lnTo>
                  <a:lnTo>
                    <a:pt x="21488" y="9331"/>
                  </a:lnTo>
                  <a:lnTo>
                    <a:pt x="21431" y="9072"/>
                  </a:lnTo>
                  <a:lnTo>
                    <a:pt x="21206" y="8813"/>
                  </a:lnTo>
                  <a:lnTo>
                    <a:pt x="20925" y="8641"/>
                  </a:lnTo>
                  <a:lnTo>
                    <a:pt x="20756" y="8554"/>
                  </a:lnTo>
                  <a:lnTo>
                    <a:pt x="20644" y="8381"/>
                  </a:lnTo>
                  <a:lnTo>
                    <a:pt x="20587" y="8035"/>
                  </a:lnTo>
                  <a:lnTo>
                    <a:pt x="20587" y="7776"/>
                  </a:lnTo>
                  <a:lnTo>
                    <a:pt x="20475" y="7517"/>
                  </a:lnTo>
                  <a:lnTo>
                    <a:pt x="20362" y="7430"/>
                  </a:lnTo>
                  <a:lnTo>
                    <a:pt x="19800" y="6825"/>
                  </a:lnTo>
                  <a:lnTo>
                    <a:pt x="19800" y="6652"/>
                  </a:lnTo>
                  <a:lnTo>
                    <a:pt x="19744" y="6394"/>
                  </a:lnTo>
                  <a:lnTo>
                    <a:pt x="19687" y="6221"/>
                  </a:lnTo>
                  <a:lnTo>
                    <a:pt x="19575" y="5962"/>
                  </a:lnTo>
                  <a:lnTo>
                    <a:pt x="19406" y="5702"/>
                  </a:lnTo>
                  <a:lnTo>
                    <a:pt x="19181" y="5616"/>
                  </a:lnTo>
                  <a:lnTo>
                    <a:pt x="19012" y="5529"/>
                  </a:lnTo>
                  <a:lnTo>
                    <a:pt x="18900" y="5444"/>
                  </a:lnTo>
                  <a:lnTo>
                    <a:pt x="18731" y="5356"/>
                  </a:lnTo>
                  <a:lnTo>
                    <a:pt x="18506" y="5184"/>
                  </a:lnTo>
                  <a:lnTo>
                    <a:pt x="18337" y="5098"/>
                  </a:lnTo>
                  <a:lnTo>
                    <a:pt x="18282" y="4838"/>
                  </a:lnTo>
                  <a:lnTo>
                    <a:pt x="18225" y="4233"/>
                  </a:lnTo>
                  <a:lnTo>
                    <a:pt x="18113" y="3975"/>
                  </a:lnTo>
                  <a:lnTo>
                    <a:pt x="18000" y="3455"/>
                  </a:lnTo>
                  <a:lnTo>
                    <a:pt x="17887" y="2852"/>
                  </a:lnTo>
                  <a:lnTo>
                    <a:pt x="17887" y="2506"/>
                  </a:lnTo>
                  <a:lnTo>
                    <a:pt x="18000" y="2246"/>
                  </a:lnTo>
                  <a:lnTo>
                    <a:pt x="18168" y="1728"/>
                  </a:lnTo>
                  <a:lnTo>
                    <a:pt x="18282" y="1556"/>
                  </a:lnTo>
                  <a:lnTo>
                    <a:pt x="18168" y="1296"/>
                  </a:lnTo>
                  <a:lnTo>
                    <a:pt x="17944" y="864"/>
                  </a:lnTo>
                  <a:lnTo>
                    <a:pt x="17831" y="518"/>
                  </a:lnTo>
                  <a:lnTo>
                    <a:pt x="17719" y="432"/>
                  </a:lnTo>
                  <a:lnTo>
                    <a:pt x="17662" y="345"/>
                  </a:lnTo>
                  <a:lnTo>
                    <a:pt x="17662" y="0"/>
                  </a:lnTo>
                  <a:lnTo>
                    <a:pt x="16031" y="0"/>
                  </a:lnTo>
                  <a:lnTo>
                    <a:pt x="14850" y="87"/>
                  </a:lnTo>
                  <a:lnTo>
                    <a:pt x="13612" y="173"/>
                  </a:lnTo>
                  <a:lnTo>
                    <a:pt x="13331" y="173"/>
                  </a:lnTo>
                  <a:lnTo>
                    <a:pt x="11756" y="260"/>
                  </a:lnTo>
                  <a:lnTo>
                    <a:pt x="11644" y="260"/>
                  </a:lnTo>
                  <a:lnTo>
                    <a:pt x="10182" y="345"/>
                  </a:lnTo>
                  <a:lnTo>
                    <a:pt x="8663" y="345"/>
                  </a:lnTo>
                  <a:lnTo>
                    <a:pt x="7706" y="432"/>
                  </a:lnTo>
                  <a:lnTo>
                    <a:pt x="5569" y="432"/>
                  </a:lnTo>
                  <a:lnTo>
                    <a:pt x="3993" y="518"/>
                  </a:lnTo>
                  <a:lnTo>
                    <a:pt x="112" y="518"/>
                  </a:lnTo>
                  <a:lnTo>
                    <a:pt x="57" y="778"/>
                  </a:lnTo>
                  <a:lnTo>
                    <a:pt x="112" y="1036"/>
                  </a:lnTo>
                  <a:lnTo>
                    <a:pt x="281" y="1210"/>
                  </a:lnTo>
                  <a:lnTo>
                    <a:pt x="338" y="1383"/>
                  </a:lnTo>
                  <a:lnTo>
                    <a:pt x="338" y="1641"/>
                  </a:lnTo>
                  <a:lnTo>
                    <a:pt x="281" y="1814"/>
                  </a:lnTo>
                  <a:lnTo>
                    <a:pt x="169" y="1901"/>
                  </a:lnTo>
                  <a:lnTo>
                    <a:pt x="112" y="1987"/>
                  </a:lnTo>
                  <a:lnTo>
                    <a:pt x="169" y="2159"/>
                  </a:lnTo>
                  <a:lnTo>
                    <a:pt x="169" y="2332"/>
                  </a:lnTo>
                  <a:lnTo>
                    <a:pt x="281" y="2419"/>
                  </a:lnTo>
                  <a:lnTo>
                    <a:pt x="394" y="2419"/>
                  </a:lnTo>
                  <a:lnTo>
                    <a:pt x="450" y="2506"/>
                  </a:lnTo>
                  <a:lnTo>
                    <a:pt x="506" y="2592"/>
                  </a:lnTo>
                  <a:lnTo>
                    <a:pt x="506" y="2765"/>
                  </a:lnTo>
                  <a:lnTo>
                    <a:pt x="563" y="2937"/>
                  </a:lnTo>
                  <a:lnTo>
                    <a:pt x="563" y="3542"/>
                  </a:lnTo>
                  <a:lnTo>
                    <a:pt x="281" y="3715"/>
                  </a:lnTo>
                  <a:lnTo>
                    <a:pt x="394" y="3888"/>
                  </a:lnTo>
                  <a:lnTo>
                    <a:pt x="338" y="4061"/>
                  </a:lnTo>
                  <a:lnTo>
                    <a:pt x="338" y="4406"/>
                  </a:lnTo>
                  <a:lnTo>
                    <a:pt x="281" y="4493"/>
                  </a:lnTo>
                  <a:lnTo>
                    <a:pt x="281" y="4838"/>
                  </a:lnTo>
                  <a:lnTo>
                    <a:pt x="169" y="5271"/>
                  </a:lnTo>
                  <a:lnTo>
                    <a:pt x="57" y="5529"/>
                  </a:lnTo>
                  <a:lnTo>
                    <a:pt x="0" y="5789"/>
                  </a:lnTo>
                  <a:lnTo>
                    <a:pt x="0" y="5962"/>
                  </a:lnTo>
                  <a:lnTo>
                    <a:pt x="57" y="6134"/>
                  </a:lnTo>
                  <a:lnTo>
                    <a:pt x="169" y="6221"/>
                  </a:lnTo>
                  <a:lnTo>
                    <a:pt x="450" y="6912"/>
                  </a:lnTo>
                  <a:lnTo>
                    <a:pt x="450" y="7345"/>
                  </a:lnTo>
                  <a:lnTo>
                    <a:pt x="506" y="7517"/>
                  </a:lnTo>
                  <a:lnTo>
                    <a:pt x="563" y="7603"/>
                  </a:lnTo>
                  <a:lnTo>
                    <a:pt x="675" y="7690"/>
                  </a:lnTo>
                  <a:lnTo>
                    <a:pt x="732" y="7863"/>
                  </a:lnTo>
                  <a:lnTo>
                    <a:pt x="732" y="7948"/>
                  </a:lnTo>
                  <a:lnTo>
                    <a:pt x="675" y="8121"/>
                  </a:lnTo>
                  <a:lnTo>
                    <a:pt x="618" y="8208"/>
                  </a:lnTo>
                  <a:lnTo>
                    <a:pt x="618" y="8641"/>
                  </a:lnTo>
                  <a:lnTo>
                    <a:pt x="844" y="9072"/>
                  </a:lnTo>
                  <a:lnTo>
                    <a:pt x="844" y="9159"/>
                  </a:lnTo>
                  <a:lnTo>
                    <a:pt x="956" y="9417"/>
                  </a:lnTo>
                  <a:lnTo>
                    <a:pt x="956" y="9504"/>
                  </a:lnTo>
                  <a:lnTo>
                    <a:pt x="844" y="9677"/>
                  </a:lnTo>
                  <a:lnTo>
                    <a:pt x="844" y="9764"/>
                  </a:lnTo>
                  <a:lnTo>
                    <a:pt x="900" y="9849"/>
                  </a:lnTo>
                  <a:lnTo>
                    <a:pt x="1013" y="10022"/>
                  </a:lnTo>
                  <a:lnTo>
                    <a:pt x="1069" y="10368"/>
                  </a:lnTo>
                  <a:lnTo>
                    <a:pt x="1125" y="10455"/>
                  </a:lnTo>
                  <a:lnTo>
                    <a:pt x="1238" y="10627"/>
                  </a:lnTo>
                  <a:lnTo>
                    <a:pt x="1238" y="10887"/>
                  </a:lnTo>
                  <a:lnTo>
                    <a:pt x="1407" y="10887"/>
                  </a:lnTo>
                  <a:lnTo>
                    <a:pt x="1462" y="10973"/>
                  </a:lnTo>
                  <a:lnTo>
                    <a:pt x="1462" y="11491"/>
                  </a:lnTo>
                  <a:lnTo>
                    <a:pt x="1575" y="11836"/>
                  </a:lnTo>
                  <a:lnTo>
                    <a:pt x="1688" y="12096"/>
                  </a:lnTo>
                  <a:lnTo>
                    <a:pt x="1688" y="12614"/>
                  </a:lnTo>
                  <a:lnTo>
                    <a:pt x="1575" y="12874"/>
                  </a:lnTo>
                  <a:lnTo>
                    <a:pt x="1575" y="13392"/>
                  </a:lnTo>
                  <a:lnTo>
                    <a:pt x="1688" y="13479"/>
                  </a:lnTo>
                  <a:lnTo>
                    <a:pt x="1800" y="13479"/>
                  </a:lnTo>
                  <a:lnTo>
                    <a:pt x="1800" y="13652"/>
                  </a:lnTo>
                  <a:lnTo>
                    <a:pt x="1744" y="13910"/>
                  </a:lnTo>
                  <a:lnTo>
                    <a:pt x="1688" y="13997"/>
                  </a:lnTo>
                  <a:lnTo>
                    <a:pt x="1856" y="14083"/>
                  </a:lnTo>
                  <a:lnTo>
                    <a:pt x="1913" y="14083"/>
                  </a:lnTo>
                  <a:lnTo>
                    <a:pt x="1968" y="14342"/>
                  </a:lnTo>
                  <a:lnTo>
                    <a:pt x="1968" y="14429"/>
                  </a:lnTo>
                  <a:lnTo>
                    <a:pt x="2194" y="14602"/>
                  </a:lnTo>
                  <a:lnTo>
                    <a:pt x="2194" y="14775"/>
                  </a:lnTo>
                  <a:lnTo>
                    <a:pt x="2250" y="14861"/>
                  </a:lnTo>
                  <a:lnTo>
                    <a:pt x="2250" y="15466"/>
                  </a:lnTo>
                  <a:lnTo>
                    <a:pt x="2306" y="15551"/>
                  </a:lnTo>
                  <a:lnTo>
                    <a:pt x="2419" y="15551"/>
                  </a:lnTo>
                  <a:lnTo>
                    <a:pt x="2419" y="15811"/>
                  </a:lnTo>
                  <a:lnTo>
                    <a:pt x="2306" y="15984"/>
                  </a:lnTo>
                  <a:lnTo>
                    <a:pt x="2306" y="16244"/>
                  </a:lnTo>
                  <a:lnTo>
                    <a:pt x="2363" y="16589"/>
                  </a:lnTo>
                  <a:lnTo>
                    <a:pt x="2363" y="16675"/>
                  </a:lnTo>
                  <a:lnTo>
                    <a:pt x="2419" y="16849"/>
                  </a:lnTo>
                  <a:lnTo>
                    <a:pt x="2475" y="17107"/>
                  </a:lnTo>
                  <a:lnTo>
                    <a:pt x="2419" y="17280"/>
                  </a:lnTo>
                  <a:lnTo>
                    <a:pt x="2419" y="17625"/>
                  </a:lnTo>
                  <a:lnTo>
                    <a:pt x="2531" y="17971"/>
                  </a:lnTo>
                  <a:lnTo>
                    <a:pt x="2588" y="18145"/>
                  </a:lnTo>
                  <a:lnTo>
                    <a:pt x="2588" y="18403"/>
                  </a:lnTo>
                  <a:lnTo>
                    <a:pt x="2475" y="18835"/>
                  </a:lnTo>
                  <a:lnTo>
                    <a:pt x="2531" y="19094"/>
                  </a:lnTo>
                  <a:lnTo>
                    <a:pt x="2419" y="19441"/>
                  </a:lnTo>
                  <a:lnTo>
                    <a:pt x="2419" y="19526"/>
                  </a:lnTo>
                  <a:lnTo>
                    <a:pt x="2475" y="19786"/>
                  </a:lnTo>
                  <a:lnTo>
                    <a:pt x="2531" y="19959"/>
                  </a:lnTo>
                  <a:lnTo>
                    <a:pt x="2700" y="20131"/>
                  </a:lnTo>
                  <a:lnTo>
                    <a:pt x="2757" y="20304"/>
                  </a:lnTo>
                  <a:lnTo>
                    <a:pt x="2812" y="20564"/>
                  </a:lnTo>
                  <a:lnTo>
                    <a:pt x="2812" y="20477"/>
                  </a:lnTo>
                  <a:lnTo>
                    <a:pt x="4107" y="20564"/>
                  </a:lnTo>
                  <a:lnTo>
                    <a:pt x="7988" y="20564"/>
                  </a:lnTo>
                  <a:lnTo>
                    <a:pt x="8775" y="20477"/>
                  </a:lnTo>
                  <a:lnTo>
                    <a:pt x="9562" y="20477"/>
                  </a:lnTo>
                  <a:lnTo>
                    <a:pt x="10294" y="20390"/>
                  </a:lnTo>
                  <a:lnTo>
                    <a:pt x="11869" y="20390"/>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41" name="Kansas"/>
            <p:cNvSpPr/>
            <p:nvPr/>
          </p:nvSpPr>
          <p:spPr>
            <a:xfrm>
              <a:off x="3366371" y="2968340"/>
              <a:ext cx="1212513" cy="63631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304" y="21514"/>
                  </a:moveTo>
                  <a:lnTo>
                    <a:pt x="13306" y="21514"/>
                  </a:lnTo>
                  <a:lnTo>
                    <a:pt x="14172" y="21600"/>
                  </a:lnTo>
                  <a:lnTo>
                    <a:pt x="16040" y="21600"/>
                  </a:lnTo>
                  <a:lnTo>
                    <a:pt x="17545" y="21514"/>
                  </a:lnTo>
                  <a:lnTo>
                    <a:pt x="20461" y="21514"/>
                  </a:lnTo>
                  <a:lnTo>
                    <a:pt x="21554" y="21430"/>
                  </a:lnTo>
                  <a:lnTo>
                    <a:pt x="21509" y="21090"/>
                  </a:lnTo>
                  <a:lnTo>
                    <a:pt x="21509" y="14287"/>
                  </a:lnTo>
                  <a:lnTo>
                    <a:pt x="21554" y="12076"/>
                  </a:lnTo>
                  <a:lnTo>
                    <a:pt x="21509" y="11480"/>
                  </a:lnTo>
                  <a:lnTo>
                    <a:pt x="21509" y="7569"/>
                  </a:lnTo>
                  <a:lnTo>
                    <a:pt x="21554" y="6973"/>
                  </a:lnTo>
                  <a:lnTo>
                    <a:pt x="21600" y="6888"/>
                  </a:lnTo>
                  <a:lnTo>
                    <a:pt x="21509" y="6803"/>
                  </a:lnTo>
                  <a:lnTo>
                    <a:pt x="21418" y="6803"/>
                  </a:lnTo>
                  <a:lnTo>
                    <a:pt x="21327" y="6633"/>
                  </a:lnTo>
                  <a:lnTo>
                    <a:pt x="21144" y="6633"/>
                  </a:lnTo>
                  <a:lnTo>
                    <a:pt x="20962" y="6463"/>
                  </a:lnTo>
                  <a:lnTo>
                    <a:pt x="20780" y="6038"/>
                  </a:lnTo>
                  <a:lnTo>
                    <a:pt x="20689" y="5612"/>
                  </a:lnTo>
                  <a:lnTo>
                    <a:pt x="20689" y="5272"/>
                  </a:lnTo>
                  <a:lnTo>
                    <a:pt x="20552" y="5188"/>
                  </a:lnTo>
                  <a:lnTo>
                    <a:pt x="20506" y="5018"/>
                  </a:lnTo>
                  <a:lnTo>
                    <a:pt x="20461" y="4762"/>
                  </a:lnTo>
                  <a:lnTo>
                    <a:pt x="20233" y="4507"/>
                  </a:lnTo>
                  <a:lnTo>
                    <a:pt x="20096" y="4252"/>
                  </a:lnTo>
                  <a:lnTo>
                    <a:pt x="20096" y="4167"/>
                  </a:lnTo>
                  <a:lnTo>
                    <a:pt x="20187" y="3827"/>
                  </a:lnTo>
                  <a:lnTo>
                    <a:pt x="20233" y="3571"/>
                  </a:lnTo>
                  <a:lnTo>
                    <a:pt x="20279" y="3317"/>
                  </a:lnTo>
                  <a:lnTo>
                    <a:pt x="20461" y="3061"/>
                  </a:lnTo>
                  <a:lnTo>
                    <a:pt x="20461" y="2807"/>
                  </a:lnTo>
                  <a:lnTo>
                    <a:pt x="20780" y="2807"/>
                  </a:lnTo>
                  <a:lnTo>
                    <a:pt x="20598" y="2551"/>
                  </a:lnTo>
                  <a:lnTo>
                    <a:pt x="20689" y="2467"/>
                  </a:lnTo>
                  <a:lnTo>
                    <a:pt x="20689" y="2041"/>
                  </a:lnTo>
                  <a:lnTo>
                    <a:pt x="20552" y="1956"/>
                  </a:lnTo>
                  <a:lnTo>
                    <a:pt x="20461" y="1616"/>
                  </a:lnTo>
                  <a:lnTo>
                    <a:pt x="20370" y="1701"/>
                  </a:lnTo>
                  <a:lnTo>
                    <a:pt x="20324" y="1786"/>
                  </a:lnTo>
                  <a:lnTo>
                    <a:pt x="20279" y="1871"/>
                  </a:lnTo>
                  <a:lnTo>
                    <a:pt x="20005" y="1956"/>
                  </a:lnTo>
                  <a:lnTo>
                    <a:pt x="19914" y="1701"/>
                  </a:lnTo>
                  <a:lnTo>
                    <a:pt x="19777" y="1531"/>
                  </a:lnTo>
                  <a:lnTo>
                    <a:pt x="19686" y="1361"/>
                  </a:lnTo>
                  <a:lnTo>
                    <a:pt x="19550" y="1020"/>
                  </a:lnTo>
                  <a:lnTo>
                    <a:pt x="19413" y="1020"/>
                  </a:lnTo>
                  <a:lnTo>
                    <a:pt x="18183" y="1106"/>
                  </a:lnTo>
                  <a:lnTo>
                    <a:pt x="16313" y="1106"/>
                  </a:lnTo>
                  <a:lnTo>
                    <a:pt x="15311" y="1020"/>
                  </a:lnTo>
                  <a:lnTo>
                    <a:pt x="12531" y="1020"/>
                  </a:lnTo>
                  <a:lnTo>
                    <a:pt x="12167" y="936"/>
                  </a:lnTo>
                  <a:lnTo>
                    <a:pt x="10572" y="936"/>
                  </a:lnTo>
                  <a:lnTo>
                    <a:pt x="10025" y="850"/>
                  </a:lnTo>
                  <a:lnTo>
                    <a:pt x="8750" y="850"/>
                  </a:lnTo>
                  <a:lnTo>
                    <a:pt x="7474" y="680"/>
                  </a:lnTo>
                  <a:lnTo>
                    <a:pt x="5925" y="596"/>
                  </a:lnTo>
                  <a:lnTo>
                    <a:pt x="4420" y="426"/>
                  </a:lnTo>
                  <a:lnTo>
                    <a:pt x="4329" y="426"/>
                  </a:lnTo>
                  <a:lnTo>
                    <a:pt x="2779" y="256"/>
                  </a:lnTo>
                  <a:lnTo>
                    <a:pt x="2506" y="256"/>
                  </a:lnTo>
                  <a:lnTo>
                    <a:pt x="729" y="0"/>
                  </a:lnTo>
                  <a:lnTo>
                    <a:pt x="592" y="2891"/>
                  </a:lnTo>
                  <a:lnTo>
                    <a:pt x="638" y="2977"/>
                  </a:lnTo>
                  <a:lnTo>
                    <a:pt x="501" y="5952"/>
                  </a:lnTo>
                  <a:lnTo>
                    <a:pt x="501" y="6463"/>
                  </a:lnTo>
                  <a:lnTo>
                    <a:pt x="410" y="8929"/>
                  </a:lnTo>
                  <a:lnTo>
                    <a:pt x="410" y="9524"/>
                  </a:lnTo>
                  <a:lnTo>
                    <a:pt x="319" y="11906"/>
                  </a:lnTo>
                  <a:lnTo>
                    <a:pt x="182" y="15478"/>
                  </a:lnTo>
                  <a:lnTo>
                    <a:pt x="182" y="16072"/>
                  </a:lnTo>
                  <a:lnTo>
                    <a:pt x="91" y="17858"/>
                  </a:lnTo>
                  <a:lnTo>
                    <a:pt x="0" y="20494"/>
                  </a:lnTo>
                  <a:lnTo>
                    <a:pt x="91" y="20494"/>
                  </a:lnTo>
                  <a:lnTo>
                    <a:pt x="1458" y="20664"/>
                  </a:lnTo>
                  <a:lnTo>
                    <a:pt x="2871" y="20834"/>
                  </a:lnTo>
                  <a:lnTo>
                    <a:pt x="3235" y="20834"/>
                  </a:lnTo>
                  <a:lnTo>
                    <a:pt x="4146" y="20920"/>
                  </a:lnTo>
                  <a:lnTo>
                    <a:pt x="5697" y="21090"/>
                  </a:lnTo>
                  <a:lnTo>
                    <a:pt x="5925" y="21090"/>
                  </a:lnTo>
                  <a:lnTo>
                    <a:pt x="7246" y="21260"/>
                  </a:lnTo>
                  <a:lnTo>
                    <a:pt x="8841" y="21260"/>
                  </a:lnTo>
                  <a:lnTo>
                    <a:pt x="10162" y="21430"/>
                  </a:lnTo>
                  <a:lnTo>
                    <a:pt x="11438" y="21430"/>
                  </a:lnTo>
                  <a:lnTo>
                    <a:pt x="12304" y="21514"/>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42" name="Louisiana"/>
            <p:cNvSpPr/>
            <p:nvPr/>
          </p:nvSpPr>
          <p:spPr>
            <a:xfrm>
              <a:off x="4686317" y="4391270"/>
              <a:ext cx="915780" cy="78495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437" y="10696"/>
                  </a:moveTo>
                  <a:lnTo>
                    <a:pt x="10378" y="10559"/>
                  </a:lnTo>
                  <a:lnTo>
                    <a:pt x="10257" y="10352"/>
                  </a:lnTo>
                  <a:lnTo>
                    <a:pt x="10257" y="9938"/>
                  </a:lnTo>
                  <a:lnTo>
                    <a:pt x="10196" y="9731"/>
                  </a:lnTo>
                  <a:lnTo>
                    <a:pt x="10137" y="9661"/>
                  </a:lnTo>
                  <a:lnTo>
                    <a:pt x="10257" y="9592"/>
                  </a:lnTo>
                  <a:lnTo>
                    <a:pt x="10437" y="9592"/>
                  </a:lnTo>
                  <a:lnTo>
                    <a:pt x="10559" y="9524"/>
                  </a:lnTo>
                  <a:lnTo>
                    <a:pt x="10559" y="9247"/>
                  </a:lnTo>
                  <a:lnTo>
                    <a:pt x="10437" y="9040"/>
                  </a:lnTo>
                  <a:lnTo>
                    <a:pt x="10437" y="8764"/>
                  </a:lnTo>
                  <a:lnTo>
                    <a:pt x="10619" y="8833"/>
                  </a:lnTo>
                  <a:lnTo>
                    <a:pt x="10800" y="8833"/>
                  </a:lnTo>
                  <a:lnTo>
                    <a:pt x="10800" y="8695"/>
                  </a:lnTo>
                  <a:lnTo>
                    <a:pt x="10679" y="8557"/>
                  </a:lnTo>
                  <a:lnTo>
                    <a:pt x="10619" y="8419"/>
                  </a:lnTo>
                  <a:lnTo>
                    <a:pt x="10619" y="8074"/>
                  </a:lnTo>
                  <a:lnTo>
                    <a:pt x="10921" y="8005"/>
                  </a:lnTo>
                  <a:lnTo>
                    <a:pt x="10981" y="7867"/>
                  </a:lnTo>
                  <a:lnTo>
                    <a:pt x="10981" y="7798"/>
                  </a:lnTo>
                  <a:lnTo>
                    <a:pt x="10921" y="7730"/>
                  </a:lnTo>
                  <a:lnTo>
                    <a:pt x="10679" y="7730"/>
                  </a:lnTo>
                  <a:lnTo>
                    <a:pt x="10619" y="7660"/>
                  </a:lnTo>
                  <a:lnTo>
                    <a:pt x="10679" y="7591"/>
                  </a:lnTo>
                  <a:lnTo>
                    <a:pt x="10739" y="7523"/>
                  </a:lnTo>
                  <a:lnTo>
                    <a:pt x="10981" y="7523"/>
                  </a:lnTo>
                  <a:lnTo>
                    <a:pt x="11041" y="7384"/>
                  </a:lnTo>
                  <a:lnTo>
                    <a:pt x="10981" y="7177"/>
                  </a:lnTo>
                  <a:lnTo>
                    <a:pt x="11041" y="7039"/>
                  </a:lnTo>
                  <a:lnTo>
                    <a:pt x="11163" y="6902"/>
                  </a:lnTo>
                  <a:lnTo>
                    <a:pt x="11343" y="6902"/>
                  </a:lnTo>
                  <a:lnTo>
                    <a:pt x="11524" y="6832"/>
                  </a:lnTo>
                  <a:lnTo>
                    <a:pt x="11463" y="6763"/>
                  </a:lnTo>
                  <a:lnTo>
                    <a:pt x="11283" y="6693"/>
                  </a:lnTo>
                  <a:lnTo>
                    <a:pt x="11163" y="6625"/>
                  </a:lnTo>
                  <a:lnTo>
                    <a:pt x="11163" y="6418"/>
                  </a:lnTo>
                  <a:lnTo>
                    <a:pt x="11222" y="6349"/>
                  </a:lnTo>
                  <a:lnTo>
                    <a:pt x="11343" y="6279"/>
                  </a:lnTo>
                  <a:lnTo>
                    <a:pt x="11463" y="6349"/>
                  </a:lnTo>
                  <a:lnTo>
                    <a:pt x="11704" y="6349"/>
                  </a:lnTo>
                  <a:lnTo>
                    <a:pt x="11645" y="6211"/>
                  </a:lnTo>
                  <a:lnTo>
                    <a:pt x="11645" y="6072"/>
                  </a:lnTo>
                  <a:lnTo>
                    <a:pt x="11765" y="5935"/>
                  </a:lnTo>
                  <a:lnTo>
                    <a:pt x="11826" y="5797"/>
                  </a:lnTo>
                  <a:lnTo>
                    <a:pt x="11947" y="5521"/>
                  </a:lnTo>
                  <a:lnTo>
                    <a:pt x="12128" y="5451"/>
                  </a:lnTo>
                  <a:lnTo>
                    <a:pt x="12188" y="5314"/>
                  </a:lnTo>
                  <a:lnTo>
                    <a:pt x="12128" y="5244"/>
                  </a:lnTo>
                  <a:lnTo>
                    <a:pt x="12006" y="5107"/>
                  </a:lnTo>
                  <a:lnTo>
                    <a:pt x="12006" y="5037"/>
                  </a:lnTo>
                  <a:lnTo>
                    <a:pt x="12308" y="5037"/>
                  </a:lnTo>
                  <a:lnTo>
                    <a:pt x="12369" y="4969"/>
                  </a:lnTo>
                  <a:lnTo>
                    <a:pt x="12489" y="4830"/>
                  </a:lnTo>
                  <a:lnTo>
                    <a:pt x="12549" y="4762"/>
                  </a:lnTo>
                  <a:lnTo>
                    <a:pt x="12671" y="4623"/>
                  </a:lnTo>
                  <a:lnTo>
                    <a:pt x="12671" y="4485"/>
                  </a:lnTo>
                  <a:lnTo>
                    <a:pt x="12610" y="4417"/>
                  </a:lnTo>
                  <a:lnTo>
                    <a:pt x="12489" y="4348"/>
                  </a:lnTo>
                  <a:lnTo>
                    <a:pt x="12429" y="4555"/>
                  </a:lnTo>
                  <a:lnTo>
                    <a:pt x="12128" y="4762"/>
                  </a:lnTo>
                  <a:lnTo>
                    <a:pt x="12067" y="4692"/>
                  </a:lnTo>
                  <a:lnTo>
                    <a:pt x="11826" y="4692"/>
                  </a:lnTo>
                  <a:lnTo>
                    <a:pt x="11826" y="4348"/>
                  </a:lnTo>
                  <a:lnTo>
                    <a:pt x="11947" y="4278"/>
                  </a:lnTo>
                  <a:lnTo>
                    <a:pt x="12128" y="4278"/>
                  </a:lnTo>
                  <a:lnTo>
                    <a:pt x="12549" y="4210"/>
                  </a:lnTo>
                  <a:lnTo>
                    <a:pt x="12671" y="4141"/>
                  </a:lnTo>
                  <a:lnTo>
                    <a:pt x="12730" y="3934"/>
                  </a:lnTo>
                  <a:lnTo>
                    <a:pt x="12791" y="3727"/>
                  </a:lnTo>
                  <a:lnTo>
                    <a:pt x="12851" y="3589"/>
                  </a:lnTo>
                  <a:lnTo>
                    <a:pt x="12851" y="3520"/>
                  </a:lnTo>
                  <a:lnTo>
                    <a:pt x="12610" y="3450"/>
                  </a:lnTo>
                  <a:lnTo>
                    <a:pt x="12429" y="3313"/>
                  </a:lnTo>
                  <a:lnTo>
                    <a:pt x="12369" y="2968"/>
                  </a:lnTo>
                  <a:lnTo>
                    <a:pt x="12308" y="2898"/>
                  </a:lnTo>
                  <a:lnTo>
                    <a:pt x="12188" y="2898"/>
                  </a:lnTo>
                  <a:lnTo>
                    <a:pt x="12067" y="2829"/>
                  </a:lnTo>
                  <a:lnTo>
                    <a:pt x="12006" y="2691"/>
                  </a:lnTo>
                  <a:lnTo>
                    <a:pt x="12006" y="2554"/>
                  </a:lnTo>
                  <a:lnTo>
                    <a:pt x="12067" y="2554"/>
                  </a:lnTo>
                  <a:lnTo>
                    <a:pt x="12369" y="2761"/>
                  </a:lnTo>
                  <a:lnTo>
                    <a:pt x="12429" y="2691"/>
                  </a:lnTo>
                  <a:lnTo>
                    <a:pt x="12429" y="2622"/>
                  </a:lnTo>
                  <a:lnTo>
                    <a:pt x="12308" y="2415"/>
                  </a:lnTo>
                  <a:lnTo>
                    <a:pt x="12188" y="2347"/>
                  </a:lnTo>
                  <a:lnTo>
                    <a:pt x="12188" y="2277"/>
                  </a:lnTo>
                  <a:lnTo>
                    <a:pt x="12308" y="2140"/>
                  </a:lnTo>
                  <a:lnTo>
                    <a:pt x="12369" y="2001"/>
                  </a:lnTo>
                  <a:lnTo>
                    <a:pt x="12308" y="1933"/>
                  </a:lnTo>
                  <a:lnTo>
                    <a:pt x="12188" y="1933"/>
                  </a:lnTo>
                  <a:lnTo>
                    <a:pt x="12006" y="2001"/>
                  </a:lnTo>
                  <a:lnTo>
                    <a:pt x="11886" y="2070"/>
                  </a:lnTo>
                  <a:lnTo>
                    <a:pt x="11826" y="2140"/>
                  </a:lnTo>
                  <a:lnTo>
                    <a:pt x="11826" y="1794"/>
                  </a:lnTo>
                  <a:lnTo>
                    <a:pt x="11886" y="1656"/>
                  </a:lnTo>
                  <a:lnTo>
                    <a:pt x="12006" y="1587"/>
                  </a:lnTo>
                  <a:lnTo>
                    <a:pt x="12067" y="1519"/>
                  </a:lnTo>
                  <a:lnTo>
                    <a:pt x="12128" y="1380"/>
                  </a:lnTo>
                  <a:lnTo>
                    <a:pt x="12067" y="1312"/>
                  </a:lnTo>
                  <a:lnTo>
                    <a:pt x="11947" y="1312"/>
                  </a:lnTo>
                  <a:lnTo>
                    <a:pt x="11826" y="1242"/>
                  </a:lnTo>
                  <a:lnTo>
                    <a:pt x="11765" y="1105"/>
                  </a:lnTo>
                  <a:lnTo>
                    <a:pt x="11765" y="896"/>
                  </a:lnTo>
                  <a:lnTo>
                    <a:pt x="11947" y="552"/>
                  </a:lnTo>
                  <a:lnTo>
                    <a:pt x="12006" y="414"/>
                  </a:lnTo>
                  <a:lnTo>
                    <a:pt x="12006" y="276"/>
                  </a:lnTo>
                  <a:lnTo>
                    <a:pt x="11886" y="207"/>
                  </a:lnTo>
                  <a:lnTo>
                    <a:pt x="11826" y="207"/>
                  </a:lnTo>
                  <a:lnTo>
                    <a:pt x="11765" y="414"/>
                  </a:lnTo>
                  <a:lnTo>
                    <a:pt x="11645" y="483"/>
                  </a:lnTo>
                  <a:lnTo>
                    <a:pt x="11524" y="483"/>
                  </a:lnTo>
                  <a:lnTo>
                    <a:pt x="11463" y="345"/>
                  </a:lnTo>
                  <a:lnTo>
                    <a:pt x="11524" y="69"/>
                  </a:lnTo>
                  <a:lnTo>
                    <a:pt x="11524" y="0"/>
                  </a:lnTo>
                  <a:lnTo>
                    <a:pt x="10437" y="0"/>
                  </a:lnTo>
                  <a:lnTo>
                    <a:pt x="8025" y="69"/>
                  </a:lnTo>
                  <a:lnTo>
                    <a:pt x="7904" y="138"/>
                  </a:lnTo>
                  <a:lnTo>
                    <a:pt x="5309" y="138"/>
                  </a:lnTo>
                  <a:lnTo>
                    <a:pt x="4283" y="207"/>
                  </a:lnTo>
                  <a:lnTo>
                    <a:pt x="2232" y="207"/>
                  </a:lnTo>
                  <a:lnTo>
                    <a:pt x="2112" y="276"/>
                  </a:lnTo>
                  <a:lnTo>
                    <a:pt x="845" y="276"/>
                  </a:lnTo>
                  <a:lnTo>
                    <a:pt x="0" y="207"/>
                  </a:lnTo>
                  <a:lnTo>
                    <a:pt x="0" y="2001"/>
                  </a:lnTo>
                  <a:lnTo>
                    <a:pt x="61" y="3657"/>
                  </a:lnTo>
                  <a:lnTo>
                    <a:pt x="61" y="5865"/>
                  </a:lnTo>
                  <a:lnTo>
                    <a:pt x="241" y="6004"/>
                  </a:lnTo>
                  <a:lnTo>
                    <a:pt x="422" y="6279"/>
                  </a:lnTo>
                  <a:lnTo>
                    <a:pt x="663" y="6486"/>
                  </a:lnTo>
                  <a:lnTo>
                    <a:pt x="845" y="6693"/>
                  </a:lnTo>
                  <a:lnTo>
                    <a:pt x="784" y="6832"/>
                  </a:lnTo>
                  <a:lnTo>
                    <a:pt x="965" y="6970"/>
                  </a:lnTo>
                  <a:lnTo>
                    <a:pt x="965" y="7246"/>
                  </a:lnTo>
                  <a:lnTo>
                    <a:pt x="1086" y="7384"/>
                  </a:lnTo>
                  <a:lnTo>
                    <a:pt x="1147" y="7453"/>
                  </a:lnTo>
                  <a:lnTo>
                    <a:pt x="1086" y="7591"/>
                  </a:lnTo>
                  <a:lnTo>
                    <a:pt x="1026" y="7660"/>
                  </a:lnTo>
                  <a:lnTo>
                    <a:pt x="965" y="7730"/>
                  </a:lnTo>
                  <a:lnTo>
                    <a:pt x="965" y="7867"/>
                  </a:lnTo>
                  <a:lnTo>
                    <a:pt x="1026" y="7937"/>
                  </a:lnTo>
                  <a:lnTo>
                    <a:pt x="1026" y="8005"/>
                  </a:lnTo>
                  <a:lnTo>
                    <a:pt x="965" y="8005"/>
                  </a:lnTo>
                  <a:lnTo>
                    <a:pt x="965" y="8144"/>
                  </a:lnTo>
                  <a:lnTo>
                    <a:pt x="1086" y="8212"/>
                  </a:lnTo>
                  <a:lnTo>
                    <a:pt x="1147" y="8419"/>
                  </a:lnTo>
                  <a:lnTo>
                    <a:pt x="1267" y="8488"/>
                  </a:lnTo>
                  <a:lnTo>
                    <a:pt x="1388" y="8488"/>
                  </a:lnTo>
                  <a:lnTo>
                    <a:pt x="1448" y="8557"/>
                  </a:lnTo>
                  <a:lnTo>
                    <a:pt x="1388" y="8626"/>
                  </a:lnTo>
                  <a:lnTo>
                    <a:pt x="1328" y="8764"/>
                  </a:lnTo>
                  <a:lnTo>
                    <a:pt x="1508" y="8833"/>
                  </a:lnTo>
                  <a:lnTo>
                    <a:pt x="1569" y="9110"/>
                  </a:lnTo>
                  <a:lnTo>
                    <a:pt x="1749" y="9317"/>
                  </a:lnTo>
                  <a:lnTo>
                    <a:pt x="1689" y="9385"/>
                  </a:lnTo>
                  <a:lnTo>
                    <a:pt x="1629" y="9524"/>
                  </a:lnTo>
                  <a:lnTo>
                    <a:pt x="1569" y="9592"/>
                  </a:lnTo>
                  <a:lnTo>
                    <a:pt x="1629" y="9731"/>
                  </a:lnTo>
                  <a:lnTo>
                    <a:pt x="1689" y="9731"/>
                  </a:lnTo>
                  <a:lnTo>
                    <a:pt x="1810" y="9799"/>
                  </a:lnTo>
                  <a:lnTo>
                    <a:pt x="1930" y="9938"/>
                  </a:lnTo>
                  <a:lnTo>
                    <a:pt x="1930" y="10075"/>
                  </a:lnTo>
                  <a:lnTo>
                    <a:pt x="1991" y="10213"/>
                  </a:lnTo>
                  <a:lnTo>
                    <a:pt x="2112" y="10282"/>
                  </a:lnTo>
                  <a:lnTo>
                    <a:pt x="2232" y="10282"/>
                  </a:lnTo>
                  <a:lnTo>
                    <a:pt x="2232" y="10559"/>
                  </a:lnTo>
                  <a:lnTo>
                    <a:pt x="2173" y="10834"/>
                  </a:lnTo>
                  <a:lnTo>
                    <a:pt x="2232" y="11041"/>
                  </a:lnTo>
                  <a:lnTo>
                    <a:pt x="2293" y="11111"/>
                  </a:lnTo>
                  <a:lnTo>
                    <a:pt x="2232" y="11248"/>
                  </a:lnTo>
                  <a:lnTo>
                    <a:pt x="2173" y="11318"/>
                  </a:lnTo>
                  <a:lnTo>
                    <a:pt x="2112" y="11387"/>
                  </a:lnTo>
                  <a:lnTo>
                    <a:pt x="2173" y="11525"/>
                  </a:lnTo>
                  <a:lnTo>
                    <a:pt x="2232" y="11594"/>
                  </a:lnTo>
                  <a:lnTo>
                    <a:pt x="2232" y="11662"/>
                  </a:lnTo>
                  <a:lnTo>
                    <a:pt x="2293" y="11732"/>
                  </a:lnTo>
                  <a:lnTo>
                    <a:pt x="2232" y="11869"/>
                  </a:lnTo>
                  <a:lnTo>
                    <a:pt x="2173" y="11939"/>
                  </a:lnTo>
                  <a:lnTo>
                    <a:pt x="2232" y="12076"/>
                  </a:lnTo>
                  <a:lnTo>
                    <a:pt x="2173" y="12215"/>
                  </a:lnTo>
                  <a:lnTo>
                    <a:pt x="2112" y="12283"/>
                  </a:lnTo>
                  <a:lnTo>
                    <a:pt x="2051" y="12422"/>
                  </a:lnTo>
                  <a:lnTo>
                    <a:pt x="1871" y="12905"/>
                  </a:lnTo>
                  <a:lnTo>
                    <a:pt x="1810" y="13112"/>
                  </a:lnTo>
                  <a:lnTo>
                    <a:pt x="1629" y="13319"/>
                  </a:lnTo>
                  <a:lnTo>
                    <a:pt x="1629" y="13526"/>
                  </a:lnTo>
                  <a:lnTo>
                    <a:pt x="1569" y="13595"/>
                  </a:lnTo>
                  <a:lnTo>
                    <a:pt x="1508" y="13733"/>
                  </a:lnTo>
                  <a:lnTo>
                    <a:pt x="1508" y="14147"/>
                  </a:lnTo>
                  <a:lnTo>
                    <a:pt x="1629" y="14423"/>
                  </a:lnTo>
                  <a:lnTo>
                    <a:pt x="1508" y="14491"/>
                  </a:lnTo>
                  <a:lnTo>
                    <a:pt x="1569" y="14630"/>
                  </a:lnTo>
                  <a:lnTo>
                    <a:pt x="1448" y="14698"/>
                  </a:lnTo>
                  <a:lnTo>
                    <a:pt x="1448" y="15114"/>
                  </a:lnTo>
                  <a:lnTo>
                    <a:pt x="1508" y="15182"/>
                  </a:lnTo>
                  <a:lnTo>
                    <a:pt x="1629" y="15389"/>
                  </a:lnTo>
                  <a:lnTo>
                    <a:pt x="1810" y="15528"/>
                  </a:lnTo>
                  <a:lnTo>
                    <a:pt x="1749" y="15665"/>
                  </a:lnTo>
                  <a:lnTo>
                    <a:pt x="1749" y="15803"/>
                  </a:lnTo>
                  <a:lnTo>
                    <a:pt x="1689" y="16149"/>
                  </a:lnTo>
                  <a:lnTo>
                    <a:pt x="1629" y="16424"/>
                  </a:lnTo>
                  <a:lnTo>
                    <a:pt x="1689" y="16563"/>
                  </a:lnTo>
                  <a:lnTo>
                    <a:pt x="1569" y="16701"/>
                  </a:lnTo>
                  <a:lnTo>
                    <a:pt x="1448" y="16838"/>
                  </a:lnTo>
                  <a:lnTo>
                    <a:pt x="1328" y="17045"/>
                  </a:lnTo>
                  <a:lnTo>
                    <a:pt x="1267" y="17115"/>
                  </a:lnTo>
                  <a:lnTo>
                    <a:pt x="1147" y="17322"/>
                  </a:lnTo>
                  <a:lnTo>
                    <a:pt x="1026" y="17597"/>
                  </a:lnTo>
                  <a:lnTo>
                    <a:pt x="845" y="17736"/>
                  </a:lnTo>
                  <a:lnTo>
                    <a:pt x="784" y="17873"/>
                  </a:lnTo>
                  <a:lnTo>
                    <a:pt x="784" y="18011"/>
                  </a:lnTo>
                  <a:lnTo>
                    <a:pt x="845" y="18150"/>
                  </a:lnTo>
                  <a:lnTo>
                    <a:pt x="965" y="18150"/>
                  </a:lnTo>
                  <a:lnTo>
                    <a:pt x="1147" y="18357"/>
                  </a:lnTo>
                  <a:lnTo>
                    <a:pt x="1328" y="18287"/>
                  </a:lnTo>
                  <a:lnTo>
                    <a:pt x="1508" y="18218"/>
                  </a:lnTo>
                  <a:lnTo>
                    <a:pt x="1749" y="18150"/>
                  </a:lnTo>
                  <a:lnTo>
                    <a:pt x="1930" y="18080"/>
                  </a:lnTo>
                  <a:lnTo>
                    <a:pt x="2112" y="18080"/>
                  </a:lnTo>
                  <a:lnTo>
                    <a:pt x="2293" y="18011"/>
                  </a:lnTo>
                  <a:lnTo>
                    <a:pt x="3138" y="18011"/>
                  </a:lnTo>
                  <a:lnTo>
                    <a:pt x="3258" y="17943"/>
                  </a:lnTo>
                  <a:lnTo>
                    <a:pt x="3681" y="17943"/>
                  </a:lnTo>
                  <a:lnTo>
                    <a:pt x="3861" y="17873"/>
                  </a:lnTo>
                  <a:lnTo>
                    <a:pt x="4042" y="17943"/>
                  </a:lnTo>
                  <a:lnTo>
                    <a:pt x="4224" y="18011"/>
                  </a:lnTo>
                  <a:lnTo>
                    <a:pt x="4283" y="18011"/>
                  </a:lnTo>
                  <a:lnTo>
                    <a:pt x="4405" y="18080"/>
                  </a:lnTo>
                  <a:lnTo>
                    <a:pt x="4585" y="18150"/>
                  </a:lnTo>
                  <a:lnTo>
                    <a:pt x="4766" y="18218"/>
                  </a:lnTo>
                  <a:lnTo>
                    <a:pt x="5128" y="18425"/>
                  </a:lnTo>
                  <a:lnTo>
                    <a:pt x="5550" y="18632"/>
                  </a:lnTo>
                  <a:lnTo>
                    <a:pt x="6154" y="18909"/>
                  </a:lnTo>
                  <a:lnTo>
                    <a:pt x="6335" y="18978"/>
                  </a:lnTo>
                  <a:lnTo>
                    <a:pt x="6939" y="19046"/>
                  </a:lnTo>
                  <a:lnTo>
                    <a:pt x="7301" y="19116"/>
                  </a:lnTo>
                  <a:lnTo>
                    <a:pt x="7723" y="19116"/>
                  </a:lnTo>
                  <a:lnTo>
                    <a:pt x="7904" y="18978"/>
                  </a:lnTo>
                  <a:lnTo>
                    <a:pt x="8025" y="18909"/>
                  </a:lnTo>
                  <a:lnTo>
                    <a:pt x="8627" y="18839"/>
                  </a:lnTo>
                  <a:lnTo>
                    <a:pt x="8627" y="18771"/>
                  </a:lnTo>
                  <a:lnTo>
                    <a:pt x="8749" y="18702"/>
                  </a:lnTo>
                  <a:lnTo>
                    <a:pt x="8749" y="18632"/>
                  </a:lnTo>
                  <a:lnTo>
                    <a:pt x="8386" y="18632"/>
                  </a:lnTo>
                  <a:lnTo>
                    <a:pt x="8386" y="18287"/>
                  </a:lnTo>
                  <a:lnTo>
                    <a:pt x="8327" y="18218"/>
                  </a:lnTo>
                  <a:lnTo>
                    <a:pt x="8205" y="18287"/>
                  </a:lnTo>
                  <a:lnTo>
                    <a:pt x="8085" y="18218"/>
                  </a:lnTo>
                  <a:lnTo>
                    <a:pt x="8025" y="18080"/>
                  </a:lnTo>
                  <a:lnTo>
                    <a:pt x="8085" y="18011"/>
                  </a:lnTo>
                  <a:lnTo>
                    <a:pt x="8266" y="17873"/>
                  </a:lnTo>
                  <a:lnTo>
                    <a:pt x="8327" y="18011"/>
                  </a:lnTo>
                  <a:lnTo>
                    <a:pt x="8327" y="18080"/>
                  </a:lnTo>
                  <a:lnTo>
                    <a:pt x="8507" y="17943"/>
                  </a:lnTo>
                  <a:lnTo>
                    <a:pt x="8809" y="17736"/>
                  </a:lnTo>
                  <a:lnTo>
                    <a:pt x="8929" y="17666"/>
                  </a:lnTo>
                  <a:lnTo>
                    <a:pt x="8929" y="17529"/>
                  </a:lnTo>
                  <a:lnTo>
                    <a:pt x="8990" y="17459"/>
                  </a:lnTo>
                  <a:lnTo>
                    <a:pt x="9051" y="17459"/>
                  </a:lnTo>
                  <a:lnTo>
                    <a:pt x="9171" y="17529"/>
                  </a:lnTo>
                  <a:lnTo>
                    <a:pt x="9292" y="17459"/>
                  </a:lnTo>
                  <a:lnTo>
                    <a:pt x="9472" y="17459"/>
                  </a:lnTo>
                  <a:lnTo>
                    <a:pt x="9533" y="17529"/>
                  </a:lnTo>
                  <a:lnTo>
                    <a:pt x="9533" y="17666"/>
                  </a:lnTo>
                  <a:lnTo>
                    <a:pt x="9412" y="17736"/>
                  </a:lnTo>
                  <a:lnTo>
                    <a:pt x="9412" y="18080"/>
                  </a:lnTo>
                  <a:lnTo>
                    <a:pt x="9533" y="18011"/>
                  </a:lnTo>
                  <a:lnTo>
                    <a:pt x="9653" y="18011"/>
                  </a:lnTo>
                  <a:lnTo>
                    <a:pt x="9896" y="17873"/>
                  </a:lnTo>
                  <a:lnTo>
                    <a:pt x="10137" y="17873"/>
                  </a:lnTo>
                  <a:lnTo>
                    <a:pt x="10378" y="17804"/>
                  </a:lnTo>
                  <a:lnTo>
                    <a:pt x="10619" y="17804"/>
                  </a:lnTo>
                  <a:lnTo>
                    <a:pt x="10619" y="17873"/>
                  </a:lnTo>
                  <a:lnTo>
                    <a:pt x="10559" y="17943"/>
                  </a:lnTo>
                  <a:lnTo>
                    <a:pt x="10437" y="18011"/>
                  </a:lnTo>
                  <a:lnTo>
                    <a:pt x="10437" y="18218"/>
                  </a:lnTo>
                  <a:lnTo>
                    <a:pt x="10378" y="18357"/>
                  </a:lnTo>
                  <a:lnTo>
                    <a:pt x="10378" y="18494"/>
                  </a:lnTo>
                  <a:lnTo>
                    <a:pt x="10437" y="18564"/>
                  </a:lnTo>
                  <a:lnTo>
                    <a:pt x="10498" y="18494"/>
                  </a:lnTo>
                  <a:lnTo>
                    <a:pt x="10739" y="18494"/>
                  </a:lnTo>
                  <a:lnTo>
                    <a:pt x="10800" y="18564"/>
                  </a:lnTo>
                  <a:lnTo>
                    <a:pt x="10861" y="18702"/>
                  </a:lnTo>
                  <a:lnTo>
                    <a:pt x="10861" y="19116"/>
                  </a:lnTo>
                  <a:lnTo>
                    <a:pt x="11222" y="18978"/>
                  </a:lnTo>
                  <a:lnTo>
                    <a:pt x="11283" y="18978"/>
                  </a:lnTo>
                  <a:lnTo>
                    <a:pt x="11343" y="19046"/>
                  </a:lnTo>
                  <a:lnTo>
                    <a:pt x="11343" y="19116"/>
                  </a:lnTo>
                  <a:lnTo>
                    <a:pt x="11584" y="19116"/>
                  </a:lnTo>
                  <a:lnTo>
                    <a:pt x="11704" y="19253"/>
                  </a:lnTo>
                  <a:lnTo>
                    <a:pt x="11947" y="19253"/>
                  </a:lnTo>
                  <a:lnTo>
                    <a:pt x="12006" y="19392"/>
                  </a:lnTo>
                  <a:lnTo>
                    <a:pt x="12006" y="19460"/>
                  </a:lnTo>
                  <a:lnTo>
                    <a:pt x="12188" y="19530"/>
                  </a:lnTo>
                  <a:lnTo>
                    <a:pt x="12248" y="19599"/>
                  </a:lnTo>
                  <a:lnTo>
                    <a:pt x="12308" y="19737"/>
                  </a:lnTo>
                  <a:lnTo>
                    <a:pt x="12369" y="19806"/>
                  </a:lnTo>
                  <a:lnTo>
                    <a:pt x="12489" y="19806"/>
                  </a:lnTo>
                  <a:lnTo>
                    <a:pt x="12549" y="19944"/>
                  </a:lnTo>
                  <a:lnTo>
                    <a:pt x="12610" y="20013"/>
                  </a:lnTo>
                  <a:lnTo>
                    <a:pt x="12671" y="20358"/>
                  </a:lnTo>
                  <a:lnTo>
                    <a:pt x="12730" y="20565"/>
                  </a:lnTo>
                  <a:lnTo>
                    <a:pt x="12791" y="20704"/>
                  </a:lnTo>
                  <a:lnTo>
                    <a:pt x="12912" y="20772"/>
                  </a:lnTo>
                  <a:lnTo>
                    <a:pt x="13334" y="20772"/>
                  </a:lnTo>
                  <a:lnTo>
                    <a:pt x="13455" y="20841"/>
                  </a:lnTo>
                  <a:lnTo>
                    <a:pt x="13575" y="20910"/>
                  </a:lnTo>
                  <a:lnTo>
                    <a:pt x="13877" y="21255"/>
                  </a:lnTo>
                  <a:lnTo>
                    <a:pt x="14058" y="21255"/>
                  </a:lnTo>
                  <a:lnTo>
                    <a:pt x="14299" y="21117"/>
                  </a:lnTo>
                  <a:lnTo>
                    <a:pt x="14420" y="21117"/>
                  </a:lnTo>
                  <a:lnTo>
                    <a:pt x="14601" y="21048"/>
                  </a:lnTo>
                  <a:lnTo>
                    <a:pt x="14661" y="20841"/>
                  </a:lnTo>
                  <a:lnTo>
                    <a:pt x="14661" y="20772"/>
                  </a:lnTo>
                  <a:lnTo>
                    <a:pt x="14842" y="20565"/>
                  </a:lnTo>
                  <a:lnTo>
                    <a:pt x="15024" y="20495"/>
                  </a:lnTo>
                  <a:lnTo>
                    <a:pt x="15083" y="20427"/>
                  </a:lnTo>
                  <a:lnTo>
                    <a:pt x="15083" y="20358"/>
                  </a:lnTo>
                  <a:lnTo>
                    <a:pt x="15024" y="20288"/>
                  </a:lnTo>
                  <a:lnTo>
                    <a:pt x="15024" y="20151"/>
                  </a:lnTo>
                  <a:lnTo>
                    <a:pt x="14963" y="20081"/>
                  </a:lnTo>
                  <a:lnTo>
                    <a:pt x="15024" y="20013"/>
                  </a:lnTo>
                  <a:lnTo>
                    <a:pt x="15083" y="20081"/>
                  </a:lnTo>
                  <a:lnTo>
                    <a:pt x="15144" y="20081"/>
                  </a:lnTo>
                  <a:lnTo>
                    <a:pt x="15325" y="20151"/>
                  </a:lnTo>
                  <a:lnTo>
                    <a:pt x="15446" y="20288"/>
                  </a:lnTo>
                  <a:lnTo>
                    <a:pt x="15507" y="20565"/>
                  </a:lnTo>
                  <a:lnTo>
                    <a:pt x="15687" y="20634"/>
                  </a:lnTo>
                  <a:lnTo>
                    <a:pt x="15748" y="20634"/>
                  </a:lnTo>
                  <a:lnTo>
                    <a:pt x="15808" y="20427"/>
                  </a:lnTo>
                  <a:lnTo>
                    <a:pt x="15928" y="20151"/>
                  </a:lnTo>
                  <a:lnTo>
                    <a:pt x="15989" y="20081"/>
                  </a:lnTo>
                  <a:lnTo>
                    <a:pt x="16109" y="20151"/>
                  </a:lnTo>
                  <a:lnTo>
                    <a:pt x="16170" y="20495"/>
                  </a:lnTo>
                  <a:lnTo>
                    <a:pt x="16291" y="20565"/>
                  </a:lnTo>
                  <a:lnTo>
                    <a:pt x="16350" y="20704"/>
                  </a:lnTo>
                  <a:lnTo>
                    <a:pt x="16472" y="21186"/>
                  </a:lnTo>
                  <a:lnTo>
                    <a:pt x="16532" y="21186"/>
                  </a:lnTo>
                  <a:lnTo>
                    <a:pt x="16773" y="21048"/>
                  </a:lnTo>
                  <a:lnTo>
                    <a:pt x="17075" y="20772"/>
                  </a:lnTo>
                  <a:lnTo>
                    <a:pt x="17135" y="20634"/>
                  </a:lnTo>
                  <a:lnTo>
                    <a:pt x="17376" y="20358"/>
                  </a:lnTo>
                  <a:lnTo>
                    <a:pt x="17376" y="20288"/>
                  </a:lnTo>
                  <a:lnTo>
                    <a:pt x="17195" y="20081"/>
                  </a:lnTo>
                  <a:lnTo>
                    <a:pt x="17135" y="20013"/>
                  </a:lnTo>
                  <a:lnTo>
                    <a:pt x="17135" y="19874"/>
                  </a:lnTo>
                  <a:lnTo>
                    <a:pt x="17195" y="19806"/>
                  </a:lnTo>
                  <a:lnTo>
                    <a:pt x="17317" y="19667"/>
                  </a:lnTo>
                  <a:lnTo>
                    <a:pt x="17256" y="19599"/>
                  </a:lnTo>
                  <a:lnTo>
                    <a:pt x="17195" y="19460"/>
                  </a:lnTo>
                  <a:lnTo>
                    <a:pt x="17195" y="19323"/>
                  </a:lnTo>
                  <a:lnTo>
                    <a:pt x="17317" y="19253"/>
                  </a:lnTo>
                  <a:lnTo>
                    <a:pt x="17256" y="19116"/>
                  </a:lnTo>
                  <a:lnTo>
                    <a:pt x="17195" y="19046"/>
                  </a:lnTo>
                  <a:lnTo>
                    <a:pt x="17256" y="18909"/>
                  </a:lnTo>
                  <a:lnTo>
                    <a:pt x="17437" y="18978"/>
                  </a:lnTo>
                  <a:lnTo>
                    <a:pt x="17558" y="19046"/>
                  </a:lnTo>
                  <a:lnTo>
                    <a:pt x="17678" y="18978"/>
                  </a:lnTo>
                  <a:lnTo>
                    <a:pt x="17860" y="19116"/>
                  </a:lnTo>
                  <a:lnTo>
                    <a:pt x="17980" y="19046"/>
                  </a:lnTo>
                  <a:lnTo>
                    <a:pt x="18040" y="19116"/>
                  </a:lnTo>
                  <a:lnTo>
                    <a:pt x="18101" y="19185"/>
                  </a:lnTo>
                  <a:lnTo>
                    <a:pt x="18101" y="19599"/>
                  </a:lnTo>
                  <a:lnTo>
                    <a:pt x="18221" y="19737"/>
                  </a:lnTo>
                  <a:lnTo>
                    <a:pt x="18462" y="19806"/>
                  </a:lnTo>
                  <a:lnTo>
                    <a:pt x="18764" y="19806"/>
                  </a:lnTo>
                  <a:lnTo>
                    <a:pt x="18825" y="19737"/>
                  </a:lnTo>
                  <a:lnTo>
                    <a:pt x="18885" y="19667"/>
                  </a:lnTo>
                  <a:lnTo>
                    <a:pt x="18945" y="19944"/>
                  </a:lnTo>
                  <a:lnTo>
                    <a:pt x="19066" y="20013"/>
                  </a:lnTo>
                  <a:lnTo>
                    <a:pt x="19247" y="20013"/>
                  </a:lnTo>
                  <a:lnTo>
                    <a:pt x="19368" y="20151"/>
                  </a:lnTo>
                  <a:lnTo>
                    <a:pt x="19427" y="20151"/>
                  </a:lnTo>
                  <a:lnTo>
                    <a:pt x="19549" y="20081"/>
                  </a:lnTo>
                  <a:lnTo>
                    <a:pt x="19609" y="20081"/>
                  </a:lnTo>
                  <a:lnTo>
                    <a:pt x="19670" y="20151"/>
                  </a:lnTo>
                  <a:lnTo>
                    <a:pt x="19851" y="20358"/>
                  </a:lnTo>
                  <a:lnTo>
                    <a:pt x="19851" y="20495"/>
                  </a:lnTo>
                  <a:lnTo>
                    <a:pt x="20031" y="20565"/>
                  </a:lnTo>
                  <a:lnTo>
                    <a:pt x="20092" y="20704"/>
                  </a:lnTo>
                  <a:lnTo>
                    <a:pt x="20212" y="20704"/>
                  </a:lnTo>
                  <a:lnTo>
                    <a:pt x="20333" y="20841"/>
                  </a:lnTo>
                  <a:lnTo>
                    <a:pt x="20333" y="20979"/>
                  </a:lnTo>
                  <a:lnTo>
                    <a:pt x="20272" y="21186"/>
                  </a:lnTo>
                  <a:lnTo>
                    <a:pt x="20092" y="21393"/>
                  </a:lnTo>
                  <a:lnTo>
                    <a:pt x="20092" y="21600"/>
                  </a:lnTo>
                  <a:lnTo>
                    <a:pt x="20212" y="21600"/>
                  </a:lnTo>
                  <a:lnTo>
                    <a:pt x="20333" y="21462"/>
                  </a:lnTo>
                  <a:lnTo>
                    <a:pt x="20394" y="21324"/>
                  </a:lnTo>
                  <a:lnTo>
                    <a:pt x="20574" y="20910"/>
                  </a:lnTo>
                  <a:lnTo>
                    <a:pt x="20696" y="20841"/>
                  </a:lnTo>
                  <a:lnTo>
                    <a:pt x="20755" y="20910"/>
                  </a:lnTo>
                  <a:lnTo>
                    <a:pt x="20937" y="21186"/>
                  </a:lnTo>
                  <a:lnTo>
                    <a:pt x="20996" y="21324"/>
                  </a:lnTo>
                  <a:lnTo>
                    <a:pt x="21117" y="21324"/>
                  </a:lnTo>
                  <a:lnTo>
                    <a:pt x="21117" y="21255"/>
                  </a:lnTo>
                  <a:lnTo>
                    <a:pt x="21057" y="21117"/>
                  </a:lnTo>
                  <a:lnTo>
                    <a:pt x="21057" y="20979"/>
                  </a:lnTo>
                  <a:lnTo>
                    <a:pt x="21117" y="20772"/>
                  </a:lnTo>
                  <a:lnTo>
                    <a:pt x="21178" y="20704"/>
                  </a:lnTo>
                  <a:lnTo>
                    <a:pt x="21237" y="20704"/>
                  </a:lnTo>
                  <a:lnTo>
                    <a:pt x="21419" y="20772"/>
                  </a:lnTo>
                  <a:lnTo>
                    <a:pt x="21479" y="20772"/>
                  </a:lnTo>
                  <a:lnTo>
                    <a:pt x="21600" y="20634"/>
                  </a:lnTo>
                  <a:lnTo>
                    <a:pt x="21600" y="20565"/>
                  </a:lnTo>
                  <a:lnTo>
                    <a:pt x="21419" y="20427"/>
                  </a:lnTo>
                  <a:lnTo>
                    <a:pt x="21600" y="20288"/>
                  </a:lnTo>
                  <a:lnTo>
                    <a:pt x="21600" y="20220"/>
                  </a:lnTo>
                  <a:lnTo>
                    <a:pt x="21539" y="20151"/>
                  </a:lnTo>
                  <a:lnTo>
                    <a:pt x="21057" y="20151"/>
                  </a:lnTo>
                  <a:lnTo>
                    <a:pt x="20996" y="19944"/>
                  </a:lnTo>
                  <a:lnTo>
                    <a:pt x="20876" y="19944"/>
                  </a:lnTo>
                  <a:lnTo>
                    <a:pt x="20816" y="19806"/>
                  </a:lnTo>
                  <a:lnTo>
                    <a:pt x="20755" y="19737"/>
                  </a:lnTo>
                  <a:lnTo>
                    <a:pt x="20696" y="19737"/>
                  </a:lnTo>
                  <a:lnTo>
                    <a:pt x="20635" y="19806"/>
                  </a:lnTo>
                  <a:lnTo>
                    <a:pt x="20574" y="19737"/>
                  </a:lnTo>
                  <a:lnTo>
                    <a:pt x="20333" y="19806"/>
                  </a:lnTo>
                  <a:lnTo>
                    <a:pt x="20272" y="19806"/>
                  </a:lnTo>
                  <a:lnTo>
                    <a:pt x="20212" y="19737"/>
                  </a:lnTo>
                  <a:lnTo>
                    <a:pt x="20212" y="19460"/>
                  </a:lnTo>
                  <a:lnTo>
                    <a:pt x="20031" y="19323"/>
                  </a:lnTo>
                  <a:lnTo>
                    <a:pt x="19911" y="19323"/>
                  </a:lnTo>
                  <a:lnTo>
                    <a:pt x="19851" y="19253"/>
                  </a:lnTo>
                  <a:lnTo>
                    <a:pt x="19427" y="19253"/>
                  </a:lnTo>
                  <a:lnTo>
                    <a:pt x="19427" y="19046"/>
                  </a:lnTo>
                  <a:lnTo>
                    <a:pt x="19307" y="18909"/>
                  </a:lnTo>
                  <a:lnTo>
                    <a:pt x="19186" y="18771"/>
                  </a:lnTo>
                  <a:lnTo>
                    <a:pt x="19127" y="18632"/>
                  </a:lnTo>
                  <a:lnTo>
                    <a:pt x="19066" y="18564"/>
                  </a:lnTo>
                  <a:lnTo>
                    <a:pt x="19066" y="18357"/>
                  </a:lnTo>
                  <a:lnTo>
                    <a:pt x="19005" y="18218"/>
                  </a:lnTo>
                  <a:lnTo>
                    <a:pt x="19005" y="18080"/>
                  </a:lnTo>
                  <a:lnTo>
                    <a:pt x="19066" y="18011"/>
                  </a:lnTo>
                  <a:lnTo>
                    <a:pt x="19186" y="18011"/>
                  </a:lnTo>
                  <a:lnTo>
                    <a:pt x="19247" y="17943"/>
                  </a:lnTo>
                  <a:lnTo>
                    <a:pt x="19247" y="17804"/>
                  </a:lnTo>
                  <a:lnTo>
                    <a:pt x="19368" y="17736"/>
                  </a:lnTo>
                  <a:lnTo>
                    <a:pt x="19670" y="17736"/>
                  </a:lnTo>
                  <a:lnTo>
                    <a:pt x="19729" y="17597"/>
                  </a:lnTo>
                  <a:lnTo>
                    <a:pt x="19670" y="17459"/>
                  </a:lnTo>
                  <a:lnTo>
                    <a:pt x="19670" y="17322"/>
                  </a:lnTo>
                  <a:lnTo>
                    <a:pt x="19790" y="17045"/>
                  </a:lnTo>
                  <a:lnTo>
                    <a:pt x="19911" y="17045"/>
                  </a:lnTo>
                  <a:lnTo>
                    <a:pt x="20212" y="16977"/>
                  </a:lnTo>
                  <a:lnTo>
                    <a:pt x="20272" y="16908"/>
                  </a:lnTo>
                  <a:lnTo>
                    <a:pt x="20272" y="16631"/>
                  </a:lnTo>
                  <a:lnTo>
                    <a:pt x="20453" y="16563"/>
                  </a:lnTo>
                  <a:lnTo>
                    <a:pt x="20635" y="16493"/>
                  </a:lnTo>
                  <a:lnTo>
                    <a:pt x="20755" y="16356"/>
                  </a:lnTo>
                  <a:lnTo>
                    <a:pt x="20755" y="16217"/>
                  </a:lnTo>
                  <a:lnTo>
                    <a:pt x="20574" y="16149"/>
                  </a:lnTo>
                  <a:lnTo>
                    <a:pt x="20574" y="16010"/>
                  </a:lnTo>
                  <a:lnTo>
                    <a:pt x="20514" y="15872"/>
                  </a:lnTo>
                  <a:lnTo>
                    <a:pt x="20514" y="15803"/>
                  </a:lnTo>
                  <a:lnTo>
                    <a:pt x="20635" y="15596"/>
                  </a:lnTo>
                  <a:lnTo>
                    <a:pt x="20696" y="15458"/>
                  </a:lnTo>
                  <a:lnTo>
                    <a:pt x="20635" y="15389"/>
                  </a:lnTo>
                  <a:lnTo>
                    <a:pt x="20514" y="15389"/>
                  </a:lnTo>
                  <a:lnTo>
                    <a:pt x="20453" y="15321"/>
                  </a:lnTo>
                  <a:lnTo>
                    <a:pt x="20453" y="15251"/>
                  </a:lnTo>
                  <a:lnTo>
                    <a:pt x="20574" y="15044"/>
                  </a:lnTo>
                  <a:lnTo>
                    <a:pt x="20574" y="14975"/>
                  </a:lnTo>
                  <a:lnTo>
                    <a:pt x="20514" y="14975"/>
                  </a:lnTo>
                  <a:lnTo>
                    <a:pt x="20394" y="15044"/>
                  </a:lnTo>
                  <a:lnTo>
                    <a:pt x="20031" y="15528"/>
                  </a:lnTo>
                  <a:lnTo>
                    <a:pt x="19911" y="15596"/>
                  </a:lnTo>
                  <a:lnTo>
                    <a:pt x="19488" y="15596"/>
                  </a:lnTo>
                  <a:lnTo>
                    <a:pt x="19368" y="15528"/>
                  </a:lnTo>
                  <a:lnTo>
                    <a:pt x="19307" y="15596"/>
                  </a:lnTo>
                  <a:lnTo>
                    <a:pt x="19307" y="15735"/>
                  </a:lnTo>
                  <a:lnTo>
                    <a:pt x="19186" y="15803"/>
                  </a:lnTo>
                  <a:lnTo>
                    <a:pt x="19066" y="15942"/>
                  </a:lnTo>
                  <a:lnTo>
                    <a:pt x="19005" y="16149"/>
                  </a:lnTo>
                  <a:lnTo>
                    <a:pt x="19005" y="16286"/>
                  </a:lnTo>
                  <a:lnTo>
                    <a:pt x="18945" y="16563"/>
                  </a:lnTo>
                  <a:lnTo>
                    <a:pt x="18825" y="16701"/>
                  </a:lnTo>
                  <a:lnTo>
                    <a:pt x="18584" y="16701"/>
                  </a:lnTo>
                  <a:lnTo>
                    <a:pt x="18462" y="16563"/>
                  </a:lnTo>
                  <a:lnTo>
                    <a:pt x="18342" y="16424"/>
                  </a:lnTo>
                  <a:lnTo>
                    <a:pt x="18221" y="16356"/>
                  </a:lnTo>
                  <a:lnTo>
                    <a:pt x="18040" y="16356"/>
                  </a:lnTo>
                  <a:lnTo>
                    <a:pt x="17980" y="16286"/>
                  </a:lnTo>
                  <a:lnTo>
                    <a:pt x="17919" y="16149"/>
                  </a:lnTo>
                  <a:lnTo>
                    <a:pt x="17919" y="16079"/>
                  </a:lnTo>
                  <a:lnTo>
                    <a:pt x="17980" y="15872"/>
                  </a:lnTo>
                  <a:lnTo>
                    <a:pt x="18040" y="15803"/>
                  </a:lnTo>
                  <a:lnTo>
                    <a:pt x="18160" y="15735"/>
                  </a:lnTo>
                  <a:lnTo>
                    <a:pt x="18342" y="15803"/>
                  </a:lnTo>
                  <a:lnTo>
                    <a:pt x="18462" y="15803"/>
                  </a:lnTo>
                  <a:lnTo>
                    <a:pt x="18402" y="15735"/>
                  </a:lnTo>
                  <a:lnTo>
                    <a:pt x="18402" y="15596"/>
                  </a:lnTo>
                  <a:lnTo>
                    <a:pt x="18462" y="15528"/>
                  </a:lnTo>
                  <a:lnTo>
                    <a:pt x="18523" y="15528"/>
                  </a:lnTo>
                  <a:lnTo>
                    <a:pt x="18584" y="15458"/>
                  </a:lnTo>
                  <a:lnTo>
                    <a:pt x="18584" y="15321"/>
                  </a:lnTo>
                  <a:lnTo>
                    <a:pt x="18704" y="15182"/>
                  </a:lnTo>
                  <a:lnTo>
                    <a:pt x="18584" y="15114"/>
                  </a:lnTo>
                  <a:lnTo>
                    <a:pt x="18523" y="15182"/>
                  </a:lnTo>
                  <a:lnTo>
                    <a:pt x="18402" y="15251"/>
                  </a:lnTo>
                  <a:lnTo>
                    <a:pt x="18342" y="15389"/>
                  </a:lnTo>
                  <a:lnTo>
                    <a:pt x="18282" y="15389"/>
                  </a:lnTo>
                  <a:lnTo>
                    <a:pt x="18282" y="15321"/>
                  </a:lnTo>
                  <a:lnTo>
                    <a:pt x="18342" y="15182"/>
                  </a:lnTo>
                  <a:lnTo>
                    <a:pt x="18282" y="15114"/>
                  </a:lnTo>
                  <a:lnTo>
                    <a:pt x="18160" y="15251"/>
                  </a:lnTo>
                  <a:lnTo>
                    <a:pt x="18101" y="15389"/>
                  </a:lnTo>
                  <a:lnTo>
                    <a:pt x="18040" y="15458"/>
                  </a:lnTo>
                  <a:lnTo>
                    <a:pt x="17980" y="15458"/>
                  </a:lnTo>
                  <a:lnTo>
                    <a:pt x="17860" y="15389"/>
                  </a:lnTo>
                  <a:lnTo>
                    <a:pt x="17860" y="15251"/>
                  </a:lnTo>
                  <a:lnTo>
                    <a:pt x="17799" y="15182"/>
                  </a:lnTo>
                  <a:lnTo>
                    <a:pt x="17678" y="15182"/>
                  </a:lnTo>
                  <a:lnTo>
                    <a:pt x="17617" y="15251"/>
                  </a:lnTo>
                  <a:lnTo>
                    <a:pt x="17558" y="15389"/>
                  </a:lnTo>
                  <a:lnTo>
                    <a:pt x="17558" y="15528"/>
                  </a:lnTo>
                  <a:lnTo>
                    <a:pt x="17437" y="15665"/>
                  </a:lnTo>
                  <a:lnTo>
                    <a:pt x="17317" y="15803"/>
                  </a:lnTo>
                  <a:lnTo>
                    <a:pt x="17135" y="15872"/>
                  </a:lnTo>
                  <a:lnTo>
                    <a:pt x="17015" y="15942"/>
                  </a:lnTo>
                  <a:lnTo>
                    <a:pt x="16652" y="15942"/>
                  </a:lnTo>
                  <a:lnTo>
                    <a:pt x="16109" y="15872"/>
                  </a:lnTo>
                  <a:lnTo>
                    <a:pt x="15989" y="15803"/>
                  </a:lnTo>
                  <a:lnTo>
                    <a:pt x="15748" y="15803"/>
                  </a:lnTo>
                  <a:lnTo>
                    <a:pt x="15566" y="15735"/>
                  </a:lnTo>
                  <a:lnTo>
                    <a:pt x="15446" y="15596"/>
                  </a:lnTo>
                  <a:lnTo>
                    <a:pt x="15446" y="15528"/>
                  </a:lnTo>
                  <a:lnTo>
                    <a:pt x="15385" y="15389"/>
                  </a:lnTo>
                  <a:lnTo>
                    <a:pt x="15385" y="15251"/>
                  </a:lnTo>
                  <a:lnTo>
                    <a:pt x="15446" y="15114"/>
                  </a:lnTo>
                  <a:lnTo>
                    <a:pt x="15507" y="14975"/>
                  </a:lnTo>
                  <a:lnTo>
                    <a:pt x="15687" y="14768"/>
                  </a:lnTo>
                  <a:lnTo>
                    <a:pt x="15687" y="14630"/>
                  </a:lnTo>
                  <a:lnTo>
                    <a:pt x="15748" y="14561"/>
                  </a:lnTo>
                  <a:lnTo>
                    <a:pt x="15748" y="14491"/>
                  </a:lnTo>
                  <a:lnTo>
                    <a:pt x="15868" y="14491"/>
                  </a:lnTo>
                  <a:lnTo>
                    <a:pt x="15928" y="14423"/>
                  </a:lnTo>
                  <a:lnTo>
                    <a:pt x="15989" y="14216"/>
                  </a:lnTo>
                  <a:lnTo>
                    <a:pt x="16109" y="14077"/>
                  </a:lnTo>
                  <a:lnTo>
                    <a:pt x="16291" y="14009"/>
                  </a:lnTo>
                  <a:lnTo>
                    <a:pt x="16411" y="14009"/>
                  </a:lnTo>
                  <a:lnTo>
                    <a:pt x="16652" y="14077"/>
                  </a:lnTo>
                  <a:lnTo>
                    <a:pt x="16773" y="14147"/>
                  </a:lnTo>
                  <a:lnTo>
                    <a:pt x="16834" y="14147"/>
                  </a:lnTo>
                  <a:lnTo>
                    <a:pt x="16954" y="14284"/>
                  </a:lnTo>
                  <a:lnTo>
                    <a:pt x="17075" y="14354"/>
                  </a:lnTo>
                  <a:lnTo>
                    <a:pt x="17135" y="14354"/>
                  </a:lnTo>
                  <a:lnTo>
                    <a:pt x="17195" y="14491"/>
                  </a:lnTo>
                  <a:lnTo>
                    <a:pt x="17195" y="14630"/>
                  </a:lnTo>
                  <a:lnTo>
                    <a:pt x="17617" y="14630"/>
                  </a:lnTo>
                  <a:lnTo>
                    <a:pt x="17799" y="14768"/>
                  </a:lnTo>
                  <a:lnTo>
                    <a:pt x="17919" y="14768"/>
                  </a:lnTo>
                  <a:lnTo>
                    <a:pt x="18160" y="14907"/>
                  </a:lnTo>
                  <a:lnTo>
                    <a:pt x="18402" y="14975"/>
                  </a:lnTo>
                  <a:lnTo>
                    <a:pt x="18643" y="14975"/>
                  </a:lnTo>
                  <a:lnTo>
                    <a:pt x="18885" y="15044"/>
                  </a:lnTo>
                  <a:lnTo>
                    <a:pt x="19066" y="15044"/>
                  </a:lnTo>
                  <a:lnTo>
                    <a:pt x="18945" y="14907"/>
                  </a:lnTo>
                  <a:lnTo>
                    <a:pt x="18825" y="14837"/>
                  </a:lnTo>
                  <a:lnTo>
                    <a:pt x="18825" y="14698"/>
                  </a:lnTo>
                  <a:lnTo>
                    <a:pt x="18704" y="14491"/>
                  </a:lnTo>
                  <a:lnTo>
                    <a:pt x="18704" y="14147"/>
                  </a:lnTo>
                  <a:lnTo>
                    <a:pt x="18584" y="14009"/>
                  </a:lnTo>
                  <a:lnTo>
                    <a:pt x="18523" y="13802"/>
                  </a:lnTo>
                  <a:lnTo>
                    <a:pt x="18462" y="13733"/>
                  </a:lnTo>
                  <a:lnTo>
                    <a:pt x="18402" y="13595"/>
                  </a:lnTo>
                  <a:lnTo>
                    <a:pt x="18342" y="13456"/>
                  </a:lnTo>
                  <a:lnTo>
                    <a:pt x="18040" y="13112"/>
                  </a:lnTo>
                  <a:lnTo>
                    <a:pt x="17980" y="13043"/>
                  </a:lnTo>
                  <a:lnTo>
                    <a:pt x="17860" y="12560"/>
                  </a:lnTo>
                  <a:lnTo>
                    <a:pt x="17739" y="12422"/>
                  </a:lnTo>
                  <a:lnTo>
                    <a:pt x="17739" y="12283"/>
                  </a:lnTo>
                  <a:lnTo>
                    <a:pt x="17799" y="12076"/>
                  </a:lnTo>
                  <a:lnTo>
                    <a:pt x="17799" y="11869"/>
                  </a:lnTo>
                  <a:lnTo>
                    <a:pt x="17919" y="11594"/>
                  </a:lnTo>
                  <a:lnTo>
                    <a:pt x="17980" y="11248"/>
                  </a:lnTo>
                  <a:lnTo>
                    <a:pt x="18101" y="10834"/>
                  </a:lnTo>
                  <a:lnTo>
                    <a:pt x="18101" y="10696"/>
                  </a:lnTo>
                  <a:lnTo>
                    <a:pt x="17980" y="10559"/>
                  </a:lnTo>
                  <a:lnTo>
                    <a:pt x="17617" y="10627"/>
                  </a:lnTo>
                  <a:lnTo>
                    <a:pt x="15808" y="10766"/>
                  </a:lnTo>
                  <a:lnTo>
                    <a:pt x="15507" y="10766"/>
                  </a:lnTo>
                  <a:lnTo>
                    <a:pt x="14661" y="10834"/>
                  </a:lnTo>
                  <a:lnTo>
                    <a:pt x="14601" y="10834"/>
                  </a:lnTo>
                  <a:lnTo>
                    <a:pt x="13455" y="10904"/>
                  </a:lnTo>
                  <a:lnTo>
                    <a:pt x="12549" y="10973"/>
                  </a:lnTo>
                  <a:lnTo>
                    <a:pt x="12006" y="10973"/>
                  </a:lnTo>
                  <a:lnTo>
                    <a:pt x="10317" y="11111"/>
                  </a:lnTo>
                  <a:lnTo>
                    <a:pt x="10196" y="11041"/>
                  </a:lnTo>
                  <a:lnTo>
                    <a:pt x="10257" y="10973"/>
                  </a:lnTo>
                  <a:lnTo>
                    <a:pt x="10437" y="10696"/>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43" name="Maine"/>
            <p:cNvSpPr/>
            <p:nvPr/>
          </p:nvSpPr>
          <p:spPr>
            <a:xfrm>
              <a:off x="7933314" y="989266"/>
              <a:ext cx="598583" cy="9219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015" y="13089"/>
                  </a:moveTo>
                  <a:lnTo>
                    <a:pt x="13107" y="13148"/>
                  </a:lnTo>
                  <a:lnTo>
                    <a:pt x="13199" y="13206"/>
                  </a:lnTo>
                  <a:lnTo>
                    <a:pt x="13292" y="13383"/>
                  </a:lnTo>
                  <a:lnTo>
                    <a:pt x="13292" y="13617"/>
                  </a:lnTo>
                  <a:lnTo>
                    <a:pt x="13199" y="13735"/>
                  </a:lnTo>
                  <a:lnTo>
                    <a:pt x="13384" y="13735"/>
                  </a:lnTo>
                  <a:lnTo>
                    <a:pt x="13476" y="13617"/>
                  </a:lnTo>
                  <a:lnTo>
                    <a:pt x="13570" y="13559"/>
                  </a:lnTo>
                  <a:lnTo>
                    <a:pt x="13754" y="13617"/>
                  </a:lnTo>
                  <a:lnTo>
                    <a:pt x="13754" y="13677"/>
                  </a:lnTo>
                  <a:lnTo>
                    <a:pt x="13939" y="13735"/>
                  </a:lnTo>
                  <a:lnTo>
                    <a:pt x="13939" y="13794"/>
                  </a:lnTo>
                  <a:lnTo>
                    <a:pt x="13476" y="13794"/>
                  </a:lnTo>
                  <a:lnTo>
                    <a:pt x="13476" y="13969"/>
                  </a:lnTo>
                  <a:lnTo>
                    <a:pt x="13384" y="14029"/>
                  </a:lnTo>
                  <a:lnTo>
                    <a:pt x="13292" y="14087"/>
                  </a:lnTo>
                  <a:lnTo>
                    <a:pt x="13292" y="14146"/>
                  </a:lnTo>
                  <a:lnTo>
                    <a:pt x="13384" y="14204"/>
                  </a:lnTo>
                  <a:lnTo>
                    <a:pt x="13754" y="14146"/>
                  </a:lnTo>
                  <a:lnTo>
                    <a:pt x="14124" y="14146"/>
                  </a:lnTo>
                  <a:lnTo>
                    <a:pt x="14308" y="14321"/>
                  </a:lnTo>
                  <a:lnTo>
                    <a:pt x="14400" y="14321"/>
                  </a:lnTo>
                  <a:lnTo>
                    <a:pt x="14400" y="14204"/>
                  </a:lnTo>
                  <a:lnTo>
                    <a:pt x="14770" y="14263"/>
                  </a:lnTo>
                  <a:lnTo>
                    <a:pt x="14954" y="14204"/>
                  </a:lnTo>
                  <a:lnTo>
                    <a:pt x="14954" y="14087"/>
                  </a:lnTo>
                  <a:lnTo>
                    <a:pt x="14770" y="14029"/>
                  </a:lnTo>
                  <a:lnTo>
                    <a:pt x="14677" y="13969"/>
                  </a:lnTo>
                  <a:lnTo>
                    <a:pt x="14585" y="13911"/>
                  </a:lnTo>
                  <a:lnTo>
                    <a:pt x="14585" y="13735"/>
                  </a:lnTo>
                  <a:lnTo>
                    <a:pt x="14493" y="13617"/>
                  </a:lnTo>
                  <a:lnTo>
                    <a:pt x="14585" y="13559"/>
                  </a:lnTo>
                  <a:lnTo>
                    <a:pt x="14677" y="13559"/>
                  </a:lnTo>
                  <a:lnTo>
                    <a:pt x="14770" y="13441"/>
                  </a:lnTo>
                  <a:lnTo>
                    <a:pt x="14862" y="13323"/>
                  </a:lnTo>
                  <a:lnTo>
                    <a:pt x="14862" y="13148"/>
                  </a:lnTo>
                  <a:lnTo>
                    <a:pt x="14954" y="13089"/>
                  </a:lnTo>
                  <a:lnTo>
                    <a:pt x="15046" y="13148"/>
                  </a:lnTo>
                  <a:lnTo>
                    <a:pt x="15046" y="13323"/>
                  </a:lnTo>
                  <a:lnTo>
                    <a:pt x="15139" y="13383"/>
                  </a:lnTo>
                  <a:lnTo>
                    <a:pt x="15323" y="13383"/>
                  </a:lnTo>
                  <a:lnTo>
                    <a:pt x="15416" y="13206"/>
                  </a:lnTo>
                  <a:lnTo>
                    <a:pt x="15600" y="13148"/>
                  </a:lnTo>
                  <a:lnTo>
                    <a:pt x="15692" y="13031"/>
                  </a:lnTo>
                  <a:lnTo>
                    <a:pt x="15600" y="12913"/>
                  </a:lnTo>
                  <a:lnTo>
                    <a:pt x="15600" y="12854"/>
                  </a:lnTo>
                  <a:lnTo>
                    <a:pt x="15785" y="12854"/>
                  </a:lnTo>
                  <a:lnTo>
                    <a:pt x="15877" y="12971"/>
                  </a:lnTo>
                  <a:lnTo>
                    <a:pt x="15969" y="12971"/>
                  </a:lnTo>
                  <a:lnTo>
                    <a:pt x="16062" y="12913"/>
                  </a:lnTo>
                  <a:lnTo>
                    <a:pt x="16062" y="12737"/>
                  </a:lnTo>
                  <a:lnTo>
                    <a:pt x="16154" y="12737"/>
                  </a:lnTo>
                  <a:lnTo>
                    <a:pt x="16338" y="12796"/>
                  </a:lnTo>
                  <a:lnTo>
                    <a:pt x="16431" y="12913"/>
                  </a:lnTo>
                  <a:lnTo>
                    <a:pt x="16615" y="12796"/>
                  </a:lnTo>
                  <a:lnTo>
                    <a:pt x="16800" y="12913"/>
                  </a:lnTo>
                  <a:lnTo>
                    <a:pt x="16800" y="13031"/>
                  </a:lnTo>
                  <a:lnTo>
                    <a:pt x="17077" y="13148"/>
                  </a:lnTo>
                  <a:lnTo>
                    <a:pt x="17077" y="13265"/>
                  </a:lnTo>
                  <a:lnTo>
                    <a:pt x="17169" y="13441"/>
                  </a:lnTo>
                  <a:lnTo>
                    <a:pt x="17261" y="13265"/>
                  </a:lnTo>
                  <a:lnTo>
                    <a:pt x="17261" y="13089"/>
                  </a:lnTo>
                  <a:lnTo>
                    <a:pt x="17446" y="13031"/>
                  </a:lnTo>
                  <a:lnTo>
                    <a:pt x="17261" y="12737"/>
                  </a:lnTo>
                  <a:lnTo>
                    <a:pt x="17261" y="12619"/>
                  </a:lnTo>
                  <a:lnTo>
                    <a:pt x="17354" y="12619"/>
                  </a:lnTo>
                  <a:lnTo>
                    <a:pt x="17354" y="12679"/>
                  </a:lnTo>
                  <a:lnTo>
                    <a:pt x="17446" y="12737"/>
                  </a:lnTo>
                  <a:lnTo>
                    <a:pt x="17630" y="12737"/>
                  </a:lnTo>
                  <a:lnTo>
                    <a:pt x="17815" y="12854"/>
                  </a:lnTo>
                  <a:lnTo>
                    <a:pt x="17907" y="12854"/>
                  </a:lnTo>
                  <a:lnTo>
                    <a:pt x="17815" y="12737"/>
                  </a:lnTo>
                  <a:lnTo>
                    <a:pt x="17907" y="12561"/>
                  </a:lnTo>
                  <a:lnTo>
                    <a:pt x="17907" y="12444"/>
                  </a:lnTo>
                  <a:lnTo>
                    <a:pt x="17815" y="12327"/>
                  </a:lnTo>
                  <a:lnTo>
                    <a:pt x="17815" y="12209"/>
                  </a:lnTo>
                  <a:lnTo>
                    <a:pt x="17907" y="12150"/>
                  </a:lnTo>
                  <a:lnTo>
                    <a:pt x="18000" y="12150"/>
                  </a:lnTo>
                  <a:lnTo>
                    <a:pt x="18092" y="12091"/>
                  </a:lnTo>
                  <a:lnTo>
                    <a:pt x="18184" y="12033"/>
                  </a:lnTo>
                  <a:lnTo>
                    <a:pt x="18276" y="12033"/>
                  </a:lnTo>
                  <a:lnTo>
                    <a:pt x="18369" y="12209"/>
                  </a:lnTo>
                  <a:lnTo>
                    <a:pt x="18461" y="12267"/>
                  </a:lnTo>
                  <a:lnTo>
                    <a:pt x="18646" y="12267"/>
                  </a:lnTo>
                  <a:lnTo>
                    <a:pt x="18738" y="12033"/>
                  </a:lnTo>
                  <a:lnTo>
                    <a:pt x="19108" y="12033"/>
                  </a:lnTo>
                  <a:lnTo>
                    <a:pt x="19201" y="11973"/>
                  </a:lnTo>
                  <a:lnTo>
                    <a:pt x="19293" y="11856"/>
                  </a:lnTo>
                  <a:lnTo>
                    <a:pt x="19108" y="11621"/>
                  </a:lnTo>
                  <a:lnTo>
                    <a:pt x="19108" y="11563"/>
                  </a:lnTo>
                  <a:lnTo>
                    <a:pt x="19293" y="11504"/>
                  </a:lnTo>
                  <a:lnTo>
                    <a:pt x="19477" y="11563"/>
                  </a:lnTo>
                  <a:lnTo>
                    <a:pt x="19570" y="11563"/>
                  </a:lnTo>
                  <a:lnTo>
                    <a:pt x="19662" y="11446"/>
                  </a:lnTo>
                  <a:lnTo>
                    <a:pt x="19754" y="11387"/>
                  </a:lnTo>
                  <a:lnTo>
                    <a:pt x="19847" y="11387"/>
                  </a:lnTo>
                  <a:lnTo>
                    <a:pt x="19847" y="11563"/>
                  </a:lnTo>
                  <a:lnTo>
                    <a:pt x="20031" y="11563"/>
                  </a:lnTo>
                  <a:lnTo>
                    <a:pt x="20031" y="11269"/>
                  </a:lnTo>
                  <a:lnTo>
                    <a:pt x="19939" y="11094"/>
                  </a:lnTo>
                  <a:lnTo>
                    <a:pt x="20031" y="11035"/>
                  </a:lnTo>
                  <a:lnTo>
                    <a:pt x="20308" y="11035"/>
                  </a:lnTo>
                  <a:lnTo>
                    <a:pt x="20400" y="11152"/>
                  </a:lnTo>
                  <a:lnTo>
                    <a:pt x="20493" y="11211"/>
                  </a:lnTo>
                  <a:lnTo>
                    <a:pt x="20862" y="11211"/>
                  </a:lnTo>
                  <a:lnTo>
                    <a:pt x="20862" y="11094"/>
                  </a:lnTo>
                  <a:lnTo>
                    <a:pt x="21046" y="11035"/>
                  </a:lnTo>
                  <a:lnTo>
                    <a:pt x="21139" y="10917"/>
                  </a:lnTo>
                  <a:lnTo>
                    <a:pt x="21231" y="10623"/>
                  </a:lnTo>
                  <a:lnTo>
                    <a:pt x="21323" y="10506"/>
                  </a:lnTo>
                  <a:lnTo>
                    <a:pt x="21508" y="10448"/>
                  </a:lnTo>
                  <a:lnTo>
                    <a:pt x="21600" y="10331"/>
                  </a:lnTo>
                  <a:lnTo>
                    <a:pt x="21508" y="10213"/>
                  </a:lnTo>
                  <a:lnTo>
                    <a:pt x="21508" y="10096"/>
                  </a:lnTo>
                  <a:lnTo>
                    <a:pt x="21415" y="10096"/>
                  </a:lnTo>
                  <a:lnTo>
                    <a:pt x="21231" y="10154"/>
                  </a:lnTo>
                  <a:lnTo>
                    <a:pt x="21139" y="10096"/>
                  </a:lnTo>
                  <a:lnTo>
                    <a:pt x="21046" y="10037"/>
                  </a:lnTo>
                  <a:lnTo>
                    <a:pt x="20954" y="10037"/>
                  </a:lnTo>
                  <a:lnTo>
                    <a:pt x="20862" y="10154"/>
                  </a:lnTo>
                  <a:lnTo>
                    <a:pt x="20769" y="10096"/>
                  </a:lnTo>
                  <a:lnTo>
                    <a:pt x="20585" y="10096"/>
                  </a:lnTo>
                  <a:lnTo>
                    <a:pt x="20493" y="9861"/>
                  </a:lnTo>
                  <a:lnTo>
                    <a:pt x="20769" y="9802"/>
                  </a:lnTo>
                  <a:lnTo>
                    <a:pt x="20954" y="9744"/>
                  </a:lnTo>
                  <a:lnTo>
                    <a:pt x="20954" y="9509"/>
                  </a:lnTo>
                  <a:lnTo>
                    <a:pt x="20493" y="9273"/>
                  </a:lnTo>
                  <a:lnTo>
                    <a:pt x="20493" y="9215"/>
                  </a:lnTo>
                  <a:lnTo>
                    <a:pt x="20585" y="9039"/>
                  </a:lnTo>
                  <a:lnTo>
                    <a:pt x="20400" y="8921"/>
                  </a:lnTo>
                  <a:lnTo>
                    <a:pt x="19939" y="8746"/>
                  </a:lnTo>
                  <a:lnTo>
                    <a:pt x="19477" y="8746"/>
                  </a:lnTo>
                  <a:lnTo>
                    <a:pt x="19293" y="8981"/>
                  </a:lnTo>
                  <a:lnTo>
                    <a:pt x="19201" y="9039"/>
                  </a:lnTo>
                  <a:lnTo>
                    <a:pt x="18924" y="8981"/>
                  </a:lnTo>
                  <a:lnTo>
                    <a:pt x="18553" y="8746"/>
                  </a:lnTo>
                  <a:lnTo>
                    <a:pt x="18276" y="8629"/>
                  </a:lnTo>
                  <a:lnTo>
                    <a:pt x="18369" y="8511"/>
                  </a:lnTo>
                  <a:lnTo>
                    <a:pt x="18369" y="8159"/>
                  </a:lnTo>
                  <a:lnTo>
                    <a:pt x="18276" y="8100"/>
                  </a:lnTo>
                  <a:lnTo>
                    <a:pt x="18092" y="7983"/>
                  </a:lnTo>
                  <a:lnTo>
                    <a:pt x="17815" y="7748"/>
                  </a:lnTo>
                  <a:lnTo>
                    <a:pt x="17723" y="7689"/>
                  </a:lnTo>
                  <a:lnTo>
                    <a:pt x="17723" y="7631"/>
                  </a:lnTo>
                  <a:lnTo>
                    <a:pt x="18000" y="7571"/>
                  </a:lnTo>
                  <a:lnTo>
                    <a:pt x="18000" y="7454"/>
                  </a:lnTo>
                  <a:lnTo>
                    <a:pt x="17907" y="7219"/>
                  </a:lnTo>
                  <a:lnTo>
                    <a:pt x="17723" y="7102"/>
                  </a:lnTo>
                  <a:lnTo>
                    <a:pt x="17630" y="7102"/>
                  </a:lnTo>
                  <a:lnTo>
                    <a:pt x="17354" y="7219"/>
                  </a:lnTo>
                  <a:lnTo>
                    <a:pt x="16615" y="7219"/>
                  </a:lnTo>
                  <a:lnTo>
                    <a:pt x="16246" y="6985"/>
                  </a:lnTo>
                  <a:lnTo>
                    <a:pt x="16154" y="7044"/>
                  </a:lnTo>
                  <a:lnTo>
                    <a:pt x="15969" y="7102"/>
                  </a:lnTo>
                  <a:lnTo>
                    <a:pt x="15877" y="7102"/>
                  </a:lnTo>
                  <a:lnTo>
                    <a:pt x="15692" y="6985"/>
                  </a:lnTo>
                  <a:lnTo>
                    <a:pt x="15600" y="6867"/>
                  </a:lnTo>
                  <a:lnTo>
                    <a:pt x="15508" y="6573"/>
                  </a:lnTo>
                  <a:lnTo>
                    <a:pt x="15600" y="6456"/>
                  </a:lnTo>
                  <a:lnTo>
                    <a:pt x="15600" y="6398"/>
                  </a:lnTo>
                  <a:lnTo>
                    <a:pt x="15416" y="6339"/>
                  </a:lnTo>
                  <a:lnTo>
                    <a:pt x="15323" y="6221"/>
                  </a:lnTo>
                  <a:lnTo>
                    <a:pt x="15416" y="6104"/>
                  </a:lnTo>
                  <a:lnTo>
                    <a:pt x="15416" y="5987"/>
                  </a:lnTo>
                  <a:lnTo>
                    <a:pt x="15323" y="5811"/>
                  </a:lnTo>
                  <a:lnTo>
                    <a:pt x="14770" y="4871"/>
                  </a:lnTo>
                  <a:lnTo>
                    <a:pt x="13847" y="2759"/>
                  </a:lnTo>
                  <a:lnTo>
                    <a:pt x="13015" y="1173"/>
                  </a:lnTo>
                  <a:lnTo>
                    <a:pt x="12830" y="939"/>
                  </a:lnTo>
                  <a:lnTo>
                    <a:pt x="12646" y="881"/>
                  </a:lnTo>
                  <a:lnTo>
                    <a:pt x="12369" y="763"/>
                  </a:lnTo>
                  <a:lnTo>
                    <a:pt x="12184" y="704"/>
                  </a:lnTo>
                  <a:lnTo>
                    <a:pt x="11815" y="529"/>
                  </a:lnTo>
                  <a:lnTo>
                    <a:pt x="11538" y="411"/>
                  </a:lnTo>
                  <a:lnTo>
                    <a:pt x="10523" y="59"/>
                  </a:lnTo>
                  <a:lnTo>
                    <a:pt x="10246" y="0"/>
                  </a:lnTo>
                  <a:lnTo>
                    <a:pt x="9877" y="59"/>
                  </a:lnTo>
                  <a:lnTo>
                    <a:pt x="9416" y="177"/>
                  </a:lnTo>
                  <a:lnTo>
                    <a:pt x="9323" y="235"/>
                  </a:lnTo>
                  <a:lnTo>
                    <a:pt x="9416" y="469"/>
                  </a:lnTo>
                  <a:lnTo>
                    <a:pt x="9323" y="529"/>
                  </a:lnTo>
                  <a:lnTo>
                    <a:pt x="8770" y="529"/>
                  </a:lnTo>
                  <a:lnTo>
                    <a:pt x="8493" y="646"/>
                  </a:lnTo>
                  <a:lnTo>
                    <a:pt x="8401" y="821"/>
                  </a:lnTo>
                  <a:lnTo>
                    <a:pt x="8124" y="881"/>
                  </a:lnTo>
                  <a:lnTo>
                    <a:pt x="7661" y="1056"/>
                  </a:lnTo>
                  <a:lnTo>
                    <a:pt x="7292" y="1291"/>
                  </a:lnTo>
                  <a:lnTo>
                    <a:pt x="7015" y="1409"/>
                  </a:lnTo>
                  <a:lnTo>
                    <a:pt x="6554" y="1291"/>
                  </a:lnTo>
                  <a:lnTo>
                    <a:pt x="6277" y="1233"/>
                  </a:lnTo>
                  <a:lnTo>
                    <a:pt x="6092" y="939"/>
                  </a:lnTo>
                  <a:lnTo>
                    <a:pt x="6000" y="469"/>
                  </a:lnTo>
                  <a:lnTo>
                    <a:pt x="5908" y="411"/>
                  </a:lnTo>
                  <a:lnTo>
                    <a:pt x="5723" y="469"/>
                  </a:lnTo>
                  <a:lnTo>
                    <a:pt x="5446" y="469"/>
                  </a:lnTo>
                  <a:lnTo>
                    <a:pt x="5262" y="411"/>
                  </a:lnTo>
                  <a:lnTo>
                    <a:pt x="5077" y="469"/>
                  </a:lnTo>
                  <a:lnTo>
                    <a:pt x="4892" y="529"/>
                  </a:lnTo>
                  <a:lnTo>
                    <a:pt x="4892" y="646"/>
                  </a:lnTo>
                  <a:lnTo>
                    <a:pt x="4246" y="1702"/>
                  </a:lnTo>
                  <a:lnTo>
                    <a:pt x="3600" y="2935"/>
                  </a:lnTo>
                  <a:lnTo>
                    <a:pt x="2770" y="4519"/>
                  </a:lnTo>
                  <a:lnTo>
                    <a:pt x="2770" y="4989"/>
                  </a:lnTo>
                  <a:lnTo>
                    <a:pt x="2862" y="5223"/>
                  </a:lnTo>
                  <a:lnTo>
                    <a:pt x="2862" y="5341"/>
                  </a:lnTo>
                  <a:lnTo>
                    <a:pt x="2954" y="5635"/>
                  </a:lnTo>
                  <a:lnTo>
                    <a:pt x="2954" y="5869"/>
                  </a:lnTo>
                  <a:lnTo>
                    <a:pt x="2862" y="6046"/>
                  </a:lnTo>
                  <a:lnTo>
                    <a:pt x="2676" y="6163"/>
                  </a:lnTo>
                  <a:lnTo>
                    <a:pt x="2492" y="6281"/>
                  </a:lnTo>
                  <a:lnTo>
                    <a:pt x="2399" y="6398"/>
                  </a:lnTo>
                  <a:lnTo>
                    <a:pt x="2399" y="6633"/>
                  </a:lnTo>
                  <a:lnTo>
                    <a:pt x="2307" y="6809"/>
                  </a:lnTo>
                  <a:lnTo>
                    <a:pt x="2215" y="7102"/>
                  </a:lnTo>
                  <a:lnTo>
                    <a:pt x="2492" y="7219"/>
                  </a:lnTo>
                  <a:lnTo>
                    <a:pt x="2584" y="7279"/>
                  </a:lnTo>
                  <a:lnTo>
                    <a:pt x="2584" y="7631"/>
                  </a:lnTo>
                  <a:lnTo>
                    <a:pt x="2492" y="7806"/>
                  </a:lnTo>
                  <a:lnTo>
                    <a:pt x="2676" y="8100"/>
                  </a:lnTo>
                  <a:lnTo>
                    <a:pt x="2862" y="8100"/>
                  </a:lnTo>
                  <a:lnTo>
                    <a:pt x="2862" y="8569"/>
                  </a:lnTo>
                  <a:lnTo>
                    <a:pt x="2584" y="8687"/>
                  </a:lnTo>
                  <a:lnTo>
                    <a:pt x="2492" y="8746"/>
                  </a:lnTo>
                  <a:lnTo>
                    <a:pt x="2399" y="8921"/>
                  </a:lnTo>
                  <a:lnTo>
                    <a:pt x="2584" y="9156"/>
                  </a:lnTo>
                  <a:lnTo>
                    <a:pt x="2584" y="9215"/>
                  </a:lnTo>
                  <a:lnTo>
                    <a:pt x="2492" y="9333"/>
                  </a:lnTo>
                  <a:lnTo>
                    <a:pt x="2307" y="9450"/>
                  </a:lnTo>
                  <a:lnTo>
                    <a:pt x="2215" y="9567"/>
                  </a:lnTo>
                  <a:lnTo>
                    <a:pt x="2030" y="9685"/>
                  </a:lnTo>
                  <a:lnTo>
                    <a:pt x="1938" y="9685"/>
                  </a:lnTo>
                  <a:lnTo>
                    <a:pt x="1477" y="10271"/>
                  </a:lnTo>
                  <a:lnTo>
                    <a:pt x="1477" y="10389"/>
                  </a:lnTo>
                  <a:lnTo>
                    <a:pt x="1384" y="10506"/>
                  </a:lnTo>
                  <a:lnTo>
                    <a:pt x="1661" y="10623"/>
                  </a:lnTo>
                  <a:lnTo>
                    <a:pt x="2030" y="10859"/>
                  </a:lnTo>
                  <a:lnTo>
                    <a:pt x="2030" y="10977"/>
                  </a:lnTo>
                  <a:lnTo>
                    <a:pt x="1938" y="11035"/>
                  </a:lnTo>
                  <a:lnTo>
                    <a:pt x="1384" y="10977"/>
                  </a:lnTo>
                  <a:lnTo>
                    <a:pt x="1200" y="10977"/>
                  </a:lnTo>
                  <a:lnTo>
                    <a:pt x="1200" y="11152"/>
                  </a:lnTo>
                  <a:lnTo>
                    <a:pt x="1292" y="11446"/>
                  </a:lnTo>
                  <a:lnTo>
                    <a:pt x="1384" y="11681"/>
                  </a:lnTo>
                  <a:lnTo>
                    <a:pt x="1292" y="11739"/>
                  </a:lnTo>
                  <a:lnTo>
                    <a:pt x="1107" y="11798"/>
                  </a:lnTo>
                  <a:lnTo>
                    <a:pt x="1015" y="11798"/>
                  </a:lnTo>
                  <a:lnTo>
                    <a:pt x="831" y="11563"/>
                  </a:lnTo>
                  <a:lnTo>
                    <a:pt x="646" y="11446"/>
                  </a:lnTo>
                  <a:lnTo>
                    <a:pt x="461" y="11504"/>
                  </a:lnTo>
                  <a:lnTo>
                    <a:pt x="277" y="11563"/>
                  </a:lnTo>
                  <a:lnTo>
                    <a:pt x="185" y="11681"/>
                  </a:lnTo>
                  <a:lnTo>
                    <a:pt x="0" y="11739"/>
                  </a:lnTo>
                  <a:lnTo>
                    <a:pt x="2215" y="16259"/>
                  </a:lnTo>
                  <a:lnTo>
                    <a:pt x="3416" y="18548"/>
                  </a:lnTo>
                  <a:lnTo>
                    <a:pt x="3877" y="19429"/>
                  </a:lnTo>
                  <a:lnTo>
                    <a:pt x="3970" y="19546"/>
                  </a:lnTo>
                  <a:lnTo>
                    <a:pt x="4062" y="19781"/>
                  </a:lnTo>
                  <a:lnTo>
                    <a:pt x="4062" y="19898"/>
                  </a:lnTo>
                  <a:lnTo>
                    <a:pt x="4154" y="20191"/>
                  </a:lnTo>
                  <a:lnTo>
                    <a:pt x="4246" y="20367"/>
                  </a:lnTo>
                  <a:lnTo>
                    <a:pt x="4523" y="20544"/>
                  </a:lnTo>
                  <a:lnTo>
                    <a:pt x="4985" y="20779"/>
                  </a:lnTo>
                  <a:lnTo>
                    <a:pt x="5262" y="20837"/>
                  </a:lnTo>
                  <a:lnTo>
                    <a:pt x="5262" y="20896"/>
                  </a:lnTo>
                  <a:lnTo>
                    <a:pt x="5354" y="21071"/>
                  </a:lnTo>
                  <a:lnTo>
                    <a:pt x="5446" y="21248"/>
                  </a:lnTo>
                  <a:lnTo>
                    <a:pt x="5538" y="21365"/>
                  </a:lnTo>
                  <a:lnTo>
                    <a:pt x="5631" y="21423"/>
                  </a:lnTo>
                  <a:lnTo>
                    <a:pt x="5815" y="21483"/>
                  </a:lnTo>
                  <a:lnTo>
                    <a:pt x="6000" y="21483"/>
                  </a:lnTo>
                  <a:lnTo>
                    <a:pt x="6277" y="21600"/>
                  </a:lnTo>
                  <a:lnTo>
                    <a:pt x="6369" y="21483"/>
                  </a:lnTo>
                  <a:lnTo>
                    <a:pt x="6369" y="21189"/>
                  </a:lnTo>
                  <a:lnTo>
                    <a:pt x="6461" y="21071"/>
                  </a:lnTo>
                  <a:lnTo>
                    <a:pt x="6461" y="20427"/>
                  </a:lnTo>
                  <a:lnTo>
                    <a:pt x="6554" y="20191"/>
                  </a:lnTo>
                  <a:lnTo>
                    <a:pt x="6738" y="20191"/>
                  </a:lnTo>
                  <a:lnTo>
                    <a:pt x="6923" y="20133"/>
                  </a:lnTo>
                  <a:lnTo>
                    <a:pt x="7015" y="20015"/>
                  </a:lnTo>
                  <a:lnTo>
                    <a:pt x="7107" y="19839"/>
                  </a:lnTo>
                  <a:lnTo>
                    <a:pt x="7200" y="19721"/>
                  </a:lnTo>
                  <a:lnTo>
                    <a:pt x="7200" y="19604"/>
                  </a:lnTo>
                  <a:lnTo>
                    <a:pt x="7107" y="19429"/>
                  </a:lnTo>
                  <a:lnTo>
                    <a:pt x="7015" y="19369"/>
                  </a:lnTo>
                  <a:lnTo>
                    <a:pt x="7107" y="19077"/>
                  </a:lnTo>
                  <a:lnTo>
                    <a:pt x="7292" y="19017"/>
                  </a:lnTo>
                  <a:lnTo>
                    <a:pt x="7569" y="18959"/>
                  </a:lnTo>
                  <a:lnTo>
                    <a:pt x="7753" y="18900"/>
                  </a:lnTo>
                  <a:lnTo>
                    <a:pt x="7753" y="18723"/>
                  </a:lnTo>
                  <a:lnTo>
                    <a:pt x="7200" y="18489"/>
                  </a:lnTo>
                  <a:lnTo>
                    <a:pt x="7292" y="18431"/>
                  </a:lnTo>
                  <a:lnTo>
                    <a:pt x="7292" y="18254"/>
                  </a:lnTo>
                  <a:lnTo>
                    <a:pt x="7476" y="18137"/>
                  </a:lnTo>
                  <a:lnTo>
                    <a:pt x="7476" y="17961"/>
                  </a:lnTo>
                  <a:lnTo>
                    <a:pt x="7661" y="17902"/>
                  </a:lnTo>
                  <a:lnTo>
                    <a:pt x="7753" y="17667"/>
                  </a:lnTo>
                  <a:lnTo>
                    <a:pt x="8030" y="17609"/>
                  </a:lnTo>
                  <a:lnTo>
                    <a:pt x="8216" y="17433"/>
                  </a:lnTo>
                  <a:lnTo>
                    <a:pt x="8401" y="17373"/>
                  </a:lnTo>
                  <a:lnTo>
                    <a:pt x="8493" y="17373"/>
                  </a:lnTo>
                  <a:lnTo>
                    <a:pt x="8585" y="17491"/>
                  </a:lnTo>
                  <a:lnTo>
                    <a:pt x="8677" y="17315"/>
                  </a:lnTo>
                  <a:lnTo>
                    <a:pt x="8862" y="17256"/>
                  </a:lnTo>
                  <a:lnTo>
                    <a:pt x="8954" y="17315"/>
                  </a:lnTo>
                  <a:lnTo>
                    <a:pt x="8954" y="17491"/>
                  </a:lnTo>
                  <a:lnTo>
                    <a:pt x="9047" y="17667"/>
                  </a:lnTo>
                  <a:lnTo>
                    <a:pt x="9231" y="17785"/>
                  </a:lnTo>
                  <a:lnTo>
                    <a:pt x="9323" y="17902"/>
                  </a:lnTo>
                  <a:lnTo>
                    <a:pt x="9508" y="17902"/>
                  </a:lnTo>
                  <a:lnTo>
                    <a:pt x="9508" y="17727"/>
                  </a:lnTo>
                  <a:lnTo>
                    <a:pt x="9323" y="17433"/>
                  </a:lnTo>
                  <a:lnTo>
                    <a:pt x="9323" y="17315"/>
                  </a:lnTo>
                  <a:lnTo>
                    <a:pt x="9416" y="17081"/>
                  </a:lnTo>
                  <a:lnTo>
                    <a:pt x="9600" y="16963"/>
                  </a:lnTo>
                  <a:lnTo>
                    <a:pt x="9785" y="16963"/>
                  </a:lnTo>
                  <a:lnTo>
                    <a:pt x="9969" y="17081"/>
                  </a:lnTo>
                  <a:lnTo>
                    <a:pt x="10339" y="17081"/>
                  </a:lnTo>
                  <a:lnTo>
                    <a:pt x="10339" y="16963"/>
                  </a:lnTo>
                  <a:lnTo>
                    <a:pt x="10154" y="16669"/>
                  </a:lnTo>
                  <a:lnTo>
                    <a:pt x="10615" y="16787"/>
                  </a:lnTo>
                  <a:lnTo>
                    <a:pt x="10708" y="16963"/>
                  </a:lnTo>
                  <a:lnTo>
                    <a:pt x="10800" y="16963"/>
                  </a:lnTo>
                  <a:lnTo>
                    <a:pt x="10892" y="16904"/>
                  </a:lnTo>
                  <a:lnTo>
                    <a:pt x="10800" y="16729"/>
                  </a:lnTo>
                  <a:lnTo>
                    <a:pt x="10892" y="16611"/>
                  </a:lnTo>
                  <a:lnTo>
                    <a:pt x="10985" y="16552"/>
                  </a:lnTo>
                  <a:lnTo>
                    <a:pt x="10892" y="16259"/>
                  </a:lnTo>
                  <a:lnTo>
                    <a:pt x="10985" y="16200"/>
                  </a:lnTo>
                  <a:lnTo>
                    <a:pt x="10985" y="16023"/>
                  </a:lnTo>
                  <a:lnTo>
                    <a:pt x="11077" y="15965"/>
                  </a:lnTo>
                  <a:lnTo>
                    <a:pt x="11169" y="15965"/>
                  </a:lnTo>
                  <a:lnTo>
                    <a:pt x="11261" y="16023"/>
                  </a:lnTo>
                  <a:lnTo>
                    <a:pt x="11261" y="16200"/>
                  </a:lnTo>
                  <a:lnTo>
                    <a:pt x="11354" y="16259"/>
                  </a:lnTo>
                  <a:lnTo>
                    <a:pt x="11446" y="16200"/>
                  </a:lnTo>
                  <a:lnTo>
                    <a:pt x="11538" y="16083"/>
                  </a:lnTo>
                  <a:lnTo>
                    <a:pt x="11723" y="16083"/>
                  </a:lnTo>
                  <a:lnTo>
                    <a:pt x="11907" y="16023"/>
                  </a:lnTo>
                  <a:lnTo>
                    <a:pt x="11907" y="16083"/>
                  </a:lnTo>
                  <a:lnTo>
                    <a:pt x="11815" y="16259"/>
                  </a:lnTo>
                  <a:lnTo>
                    <a:pt x="11907" y="16317"/>
                  </a:lnTo>
                  <a:lnTo>
                    <a:pt x="12092" y="16317"/>
                  </a:lnTo>
                  <a:lnTo>
                    <a:pt x="12092" y="16023"/>
                  </a:lnTo>
                  <a:lnTo>
                    <a:pt x="12277" y="15965"/>
                  </a:lnTo>
                  <a:lnTo>
                    <a:pt x="12369" y="15906"/>
                  </a:lnTo>
                  <a:lnTo>
                    <a:pt x="12277" y="15848"/>
                  </a:lnTo>
                  <a:lnTo>
                    <a:pt x="12369" y="15789"/>
                  </a:lnTo>
                  <a:lnTo>
                    <a:pt x="12461" y="15671"/>
                  </a:lnTo>
                  <a:lnTo>
                    <a:pt x="12553" y="15613"/>
                  </a:lnTo>
                  <a:lnTo>
                    <a:pt x="12553" y="15496"/>
                  </a:lnTo>
                  <a:lnTo>
                    <a:pt x="12369" y="15437"/>
                  </a:lnTo>
                  <a:lnTo>
                    <a:pt x="12277" y="15319"/>
                  </a:lnTo>
                  <a:lnTo>
                    <a:pt x="12369" y="15261"/>
                  </a:lnTo>
                  <a:lnTo>
                    <a:pt x="12369" y="14967"/>
                  </a:lnTo>
                  <a:lnTo>
                    <a:pt x="12461" y="14850"/>
                  </a:lnTo>
                  <a:lnTo>
                    <a:pt x="12461" y="14615"/>
                  </a:lnTo>
                  <a:lnTo>
                    <a:pt x="12646" y="14439"/>
                  </a:lnTo>
                  <a:lnTo>
                    <a:pt x="12646" y="14321"/>
                  </a:lnTo>
                  <a:lnTo>
                    <a:pt x="12553" y="14146"/>
                  </a:lnTo>
                  <a:lnTo>
                    <a:pt x="12369" y="14029"/>
                  </a:lnTo>
                  <a:lnTo>
                    <a:pt x="12369" y="13911"/>
                  </a:lnTo>
                  <a:lnTo>
                    <a:pt x="12461" y="13794"/>
                  </a:lnTo>
                  <a:lnTo>
                    <a:pt x="12553" y="13735"/>
                  </a:lnTo>
                  <a:lnTo>
                    <a:pt x="12923" y="13677"/>
                  </a:lnTo>
                  <a:lnTo>
                    <a:pt x="13015" y="13559"/>
                  </a:lnTo>
                  <a:lnTo>
                    <a:pt x="12923" y="13089"/>
                  </a:lnTo>
                  <a:lnTo>
                    <a:pt x="13015" y="13089"/>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44" name="Maryland"/>
            <p:cNvSpPr/>
            <p:nvPr/>
          </p:nvSpPr>
          <p:spPr>
            <a:xfrm>
              <a:off x="6935680" y="2732855"/>
              <a:ext cx="741834" cy="35740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704" y="7703"/>
                  </a:moveTo>
                  <a:lnTo>
                    <a:pt x="13704" y="7401"/>
                  </a:lnTo>
                  <a:lnTo>
                    <a:pt x="13631" y="7251"/>
                  </a:lnTo>
                  <a:lnTo>
                    <a:pt x="13555" y="7251"/>
                  </a:lnTo>
                  <a:lnTo>
                    <a:pt x="13482" y="7099"/>
                  </a:lnTo>
                  <a:lnTo>
                    <a:pt x="13555" y="6948"/>
                  </a:lnTo>
                  <a:lnTo>
                    <a:pt x="13779" y="6948"/>
                  </a:lnTo>
                  <a:lnTo>
                    <a:pt x="13853" y="7099"/>
                  </a:lnTo>
                  <a:lnTo>
                    <a:pt x="14002" y="7401"/>
                  </a:lnTo>
                  <a:lnTo>
                    <a:pt x="14375" y="7401"/>
                  </a:lnTo>
                  <a:lnTo>
                    <a:pt x="14375" y="7251"/>
                  </a:lnTo>
                  <a:lnTo>
                    <a:pt x="14226" y="6797"/>
                  </a:lnTo>
                  <a:lnTo>
                    <a:pt x="14375" y="6797"/>
                  </a:lnTo>
                  <a:lnTo>
                    <a:pt x="14449" y="6646"/>
                  </a:lnTo>
                  <a:lnTo>
                    <a:pt x="14449" y="6496"/>
                  </a:lnTo>
                  <a:lnTo>
                    <a:pt x="14375" y="6344"/>
                  </a:lnTo>
                  <a:lnTo>
                    <a:pt x="14375" y="6042"/>
                  </a:lnTo>
                  <a:lnTo>
                    <a:pt x="14673" y="6042"/>
                  </a:lnTo>
                  <a:lnTo>
                    <a:pt x="14598" y="5890"/>
                  </a:lnTo>
                  <a:lnTo>
                    <a:pt x="14524" y="5589"/>
                  </a:lnTo>
                  <a:lnTo>
                    <a:pt x="14524" y="5438"/>
                  </a:lnTo>
                  <a:lnTo>
                    <a:pt x="14598" y="5438"/>
                  </a:lnTo>
                  <a:lnTo>
                    <a:pt x="14673" y="5287"/>
                  </a:lnTo>
                  <a:lnTo>
                    <a:pt x="14747" y="5287"/>
                  </a:lnTo>
                  <a:lnTo>
                    <a:pt x="14822" y="5589"/>
                  </a:lnTo>
                  <a:lnTo>
                    <a:pt x="14822" y="5740"/>
                  </a:lnTo>
                  <a:lnTo>
                    <a:pt x="14971" y="5740"/>
                  </a:lnTo>
                  <a:lnTo>
                    <a:pt x="14971" y="5589"/>
                  </a:lnTo>
                  <a:lnTo>
                    <a:pt x="14896" y="5287"/>
                  </a:lnTo>
                  <a:lnTo>
                    <a:pt x="14896" y="5135"/>
                  </a:lnTo>
                  <a:lnTo>
                    <a:pt x="15045" y="5135"/>
                  </a:lnTo>
                  <a:lnTo>
                    <a:pt x="15120" y="5287"/>
                  </a:lnTo>
                  <a:lnTo>
                    <a:pt x="15194" y="5135"/>
                  </a:lnTo>
                  <a:lnTo>
                    <a:pt x="15194" y="4683"/>
                  </a:lnTo>
                  <a:lnTo>
                    <a:pt x="15418" y="4683"/>
                  </a:lnTo>
                  <a:lnTo>
                    <a:pt x="15492" y="4531"/>
                  </a:lnTo>
                  <a:lnTo>
                    <a:pt x="15567" y="4229"/>
                  </a:lnTo>
                  <a:lnTo>
                    <a:pt x="15567" y="3927"/>
                  </a:lnTo>
                  <a:lnTo>
                    <a:pt x="15492" y="3776"/>
                  </a:lnTo>
                  <a:lnTo>
                    <a:pt x="15418" y="3474"/>
                  </a:lnTo>
                  <a:lnTo>
                    <a:pt x="15418" y="3324"/>
                  </a:lnTo>
                  <a:lnTo>
                    <a:pt x="15492" y="3172"/>
                  </a:lnTo>
                  <a:lnTo>
                    <a:pt x="15567" y="2718"/>
                  </a:lnTo>
                  <a:lnTo>
                    <a:pt x="15641" y="2417"/>
                  </a:lnTo>
                  <a:lnTo>
                    <a:pt x="15790" y="2568"/>
                  </a:lnTo>
                  <a:lnTo>
                    <a:pt x="15939" y="2417"/>
                  </a:lnTo>
                  <a:lnTo>
                    <a:pt x="16014" y="2115"/>
                  </a:lnTo>
                  <a:lnTo>
                    <a:pt x="16088" y="2417"/>
                  </a:lnTo>
                  <a:lnTo>
                    <a:pt x="16088" y="2870"/>
                  </a:lnTo>
                  <a:lnTo>
                    <a:pt x="16014" y="3172"/>
                  </a:lnTo>
                  <a:lnTo>
                    <a:pt x="16014" y="3324"/>
                  </a:lnTo>
                  <a:lnTo>
                    <a:pt x="16088" y="3324"/>
                  </a:lnTo>
                  <a:lnTo>
                    <a:pt x="16312" y="2718"/>
                  </a:lnTo>
                  <a:lnTo>
                    <a:pt x="16535" y="2718"/>
                  </a:lnTo>
                  <a:lnTo>
                    <a:pt x="16461" y="3020"/>
                  </a:lnTo>
                  <a:lnTo>
                    <a:pt x="16461" y="3172"/>
                  </a:lnTo>
                  <a:lnTo>
                    <a:pt x="16535" y="3324"/>
                  </a:lnTo>
                  <a:lnTo>
                    <a:pt x="16535" y="3474"/>
                  </a:lnTo>
                  <a:lnTo>
                    <a:pt x="16237" y="3474"/>
                  </a:lnTo>
                  <a:lnTo>
                    <a:pt x="16237" y="3776"/>
                  </a:lnTo>
                  <a:lnTo>
                    <a:pt x="16088" y="3927"/>
                  </a:lnTo>
                  <a:lnTo>
                    <a:pt x="16088" y="4381"/>
                  </a:lnTo>
                  <a:lnTo>
                    <a:pt x="16312" y="4531"/>
                  </a:lnTo>
                  <a:lnTo>
                    <a:pt x="16312" y="4833"/>
                  </a:lnTo>
                  <a:lnTo>
                    <a:pt x="16163" y="4833"/>
                  </a:lnTo>
                  <a:lnTo>
                    <a:pt x="15716" y="4985"/>
                  </a:lnTo>
                  <a:lnTo>
                    <a:pt x="15641" y="5135"/>
                  </a:lnTo>
                  <a:lnTo>
                    <a:pt x="15716" y="5287"/>
                  </a:lnTo>
                  <a:lnTo>
                    <a:pt x="15716" y="5438"/>
                  </a:lnTo>
                  <a:lnTo>
                    <a:pt x="15641" y="5589"/>
                  </a:lnTo>
                  <a:lnTo>
                    <a:pt x="15492" y="5589"/>
                  </a:lnTo>
                  <a:lnTo>
                    <a:pt x="15418" y="5740"/>
                  </a:lnTo>
                  <a:lnTo>
                    <a:pt x="15492" y="5890"/>
                  </a:lnTo>
                  <a:lnTo>
                    <a:pt x="15343" y="6344"/>
                  </a:lnTo>
                  <a:lnTo>
                    <a:pt x="15269" y="6948"/>
                  </a:lnTo>
                  <a:lnTo>
                    <a:pt x="15194" y="7703"/>
                  </a:lnTo>
                  <a:lnTo>
                    <a:pt x="15269" y="7855"/>
                  </a:lnTo>
                  <a:lnTo>
                    <a:pt x="15418" y="8157"/>
                  </a:lnTo>
                  <a:lnTo>
                    <a:pt x="15492" y="8610"/>
                  </a:lnTo>
                  <a:lnTo>
                    <a:pt x="15567" y="8610"/>
                  </a:lnTo>
                  <a:lnTo>
                    <a:pt x="15567" y="8157"/>
                  </a:lnTo>
                  <a:lnTo>
                    <a:pt x="15790" y="7855"/>
                  </a:lnTo>
                  <a:lnTo>
                    <a:pt x="15865" y="7855"/>
                  </a:lnTo>
                  <a:lnTo>
                    <a:pt x="15939" y="8005"/>
                  </a:lnTo>
                  <a:lnTo>
                    <a:pt x="15939" y="8308"/>
                  </a:lnTo>
                  <a:lnTo>
                    <a:pt x="15865" y="8459"/>
                  </a:lnTo>
                  <a:lnTo>
                    <a:pt x="15790" y="8912"/>
                  </a:lnTo>
                  <a:lnTo>
                    <a:pt x="15790" y="9062"/>
                  </a:lnTo>
                  <a:lnTo>
                    <a:pt x="15865" y="9366"/>
                  </a:lnTo>
                  <a:lnTo>
                    <a:pt x="15939" y="9516"/>
                  </a:lnTo>
                  <a:lnTo>
                    <a:pt x="15865" y="9668"/>
                  </a:lnTo>
                  <a:lnTo>
                    <a:pt x="15716" y="9818"/>
                  </a:lnTo>
                  <a:lnTo>
                    <a:pt x="15716" y="10120"/>
                  </a:lnTo>
                  <a:lnTo>
                    <a:pt x="15790" y="10423"/>
                  </a:lnTo>
                  <a:lnTo>
                    <a:pt x="15865" y="11027"/>
                  </a:lnTo>
                  <a:lnTo>
                    <a:pt x="15939" y="11027"/>
                  </a:lnTo>
                  <a:lnTo>
                    <a:pt x="16014" y="11177"/>
                  </a:lnTo>
                  <a:lnTo>
                    <a:pt x="16014" y="11782"/>
                  </a:lnTo>
                  <a:lnTo>
                    <a:pt x="16088" y="11932"/>
                  </a:lnTo>
                  <a:lnTo>
                    <a:pt x="16014" y="12084"/>
                  </a:lnTo>
                  <a:lnTo>
                    <a:pt x="15865" y="11932"/>
                  </a:lnTo>
                  <a:lnTo>
                    <a:pt x="15641" y="11480"/>
                  </a:lnTo>
                  <a:lnTo>
                    <a:pt x="15567" y="11480"/>
                  </a:lnTo>
                  <a:lnTo>
                    <a:pt x="15492" y="11631"/>
                  </a:lnTo>
                  <a:lnTo>
                    <a:pt x="15492" y="12234"/>
                  </a:lnTo>
                  <a:lnTo>
                    <a:pt x="15418" y="12688"/>
                  </a:lnTo>
                  <a:lnTo>
                    <a:pt x="15418" y="12840"/>
                  </a:lnTo>
                  <a:lnTo>
                    <a:pt x="15567" y="12688"/>
                  </a:lnTo>
                  <a:lnTo>
                    <a:pt x="15716" y="12840"/>
                  </a:lnTo>
                  <a:lnTo>
                    <a:pt x="15790" y="12688"/>
                  </a:lnTo>
                  <a:lnTo>
                    <a:pt x="15939" y="12840"/>
                  </a:lnTo>
                  <a:lnTo>
                    <a:pt x="16014" y="13141"/>
                  </a:lnTo>
                  <a:lnTo>
                    <a:pt x="16163" y="13141"/>
                  </a:lnTo>
                  <a:lnTo>
                    <a:pt x="16237" y="12840"/>
                  </a:lnTo>
                  <a:lnTo>
                    <a:pt x="16312" y="12538"/>
                  </a:lnTo>
                  <a:lnTo>
                    <a:pt x="16386" y="12386"/>
                  </a:lnTo>
                  <a:lnTo>
                    <a:pt x="16461" y="12538"/>
                  </a:lnTo>
                  <a:lnTo>
                    <a:pt x="16386" y="13141"/>
                  </a:lnTo>
                  <a:lnTo>
                    <a:pt x="16386" y="13443"/>
                  </a:lnTo>
                  <a:lnTo>
                    <a:pt x="16535" y="13745"/>
                  </a:lnTo>
                  <a:lnTo>
                    <a:pt x="16684" y="13745"/>
                  </a:lnTo>
                  <a:lnTo>
                    <a:pt x="16833" y="13897"/>
                  </a:lnTo>
                  <a:lnTo>
                    <a:pt x="16908" y="14199"/>
                  </a:lnTo>
                  <a:lnTo>
                    <a:pt x="16833" y="14349"/>
                  </a:lnTo>
                  <a:lnTo>
                    <a:pt x="16684" y="14349"/>
                  </a:lnTo>
                  <a:lnTo>
                    <a:pt x="16461" y="14047"/>
                  </a:lnTo>
                  <a:lnTo>
                    <a:pt x="16312" y="13897"/>
                  </a:lnTo>
                  <a:lnTo>
                    <a:pt x="16088" y="14047"/>
                  </a:lnTo>
                  <a:lnTo>
                    <a:pt x="15865" y="14047"/>
                  </a:lnTo>
                  <a:lnTo>
                    <a:pt x="15865" y="14652"/>
                  </a:lnTo>
                  <a:lnTo>
                    <a:pt x="15939" y="14954"/>
                  </a:lnTo>
                  <a:lnTo>
                    <a:pt x="16088" y="14652"/>
                  </a:lnTo>
                  <a:lnTo>
                    <a:pt x="16163" y="14652"/>
                  </a:lnTo>
                  <a:lnTo>
                    <a:pt x="16386" y="14954"/>
                  </a:lnTo>
                  <a:lnTo>
                    <a:pt x="16386" y="15104"/>
                  </a:lnTo>
                  <a:lnTo>
                    <a:pt x="16088" y="15104"/>
                  </a:lnTo>
                  <a:lnTo>
                    <a:pt x="16014" y="15558"/>
                  </a:lnTo>
                  <a:lnTo>
                    <a:pt x="15865" y="16011"/>
                  </a:lnTo>
                  <a:lnTo>
                    <a:pt x="15939" y="16313"/>
                  </a:lnTo>
                  <a:lnTo>
                    <a:pt x="16163" y="17069"/>
                  </a:lnTo>
                  <a:lnTo>
                    <a:pt x="16535" y="17069"/>
                  </a:lnTo>
                  <a:lnTo>
                    <a:pt x="16833" y="17673"/>
                  </a:lnTo>
                  <a:lnTo>
                    <a:pt x="16908" y="17824"/>
                  </a:lnTo>
                  <a:lnTo>
                    <a:pt x="17131" y="17975"/>
                  </a:lnTo>
                  <a:lnTo>
                    <a:pt x="17280" y="18276"/>
                  </a:lnTo>
                  <a:lnTo>
                    <a:pt x="17355" y="18276"/>
                  </a:lnTo>
                  <a:lnTo>
                    <a:pt x="17355" y="18126"/>
                  </a:lnTo>
                  <a:lnTo>
                    <a:pt x="17280" y="17824"/>
                  </a:lnTo>
                  <a:lnTo>
                    <a:pt x="17280" y="17219"/>
                  </a:lnTo>
                  <a:lnTo>
                    <a:pt x="17429" y="16917"/>
                  </a:lnTo>
                  <a:lnTo>
                    <a:pt x="17504" y="17069"/>
                  </a:lnTo>
                  <a:lnTo>
                    <a:pt x="17429" y="17371"/>
                  </a:lnTo>
                  <a:lnTo>
                    <a:pt x="17504" y="17522"/>
                  </a:lnTo>
                  <a:lnTo>
                    <a:pt x="17727" y="17975"/>
                  </a:lnTo>
                  <a:lnTo>
                    <a:pt x="17802" y="17824"/>
                  </a:lnTo>
                  <a:lnTo>
                    <a:pt x="17802" y="17069"/>
                  </a:lnTo>
                  <a:lnTo>
                    <a:pt x="17876" y="16917"/>
                  </a:lnTo>
                  <a:lnTo>
                    <a:pt x="17951" y="16767"/>
                  </a:lnTo>
                  <a:lnTo>
                    <a:pt x="17951" y="17975"/>
                  </a:lnTo>
                  <a:lnTo>
                    <a:pt x="18100" y="17824"/>
                  </a:lnTo>
                  <a:lnTo>
                    <a:pt x="18174" y="17673"/>
                  </a:lnTo>
                  <a:lnTo>
                    <a:pt x="18249" y="17824"/>
                  </a:lnTo>
                  <a:lnTo>
                    <a:pt x="18323" y="17975"/>
                  </a:lnTo>
                  <a:lnTo>
                    <a:pt x="18249" y="18126"/>
                  </a:lnTo>
                  <a:lnTo>
                    <a:pt x="18025" y="18276"/>
                  </a:lnTo>
                  <a:lnTo>
                    <a:pt x="17951" y="18730"/>
                  </a:lnTo>
                  <a:lnTo>
                    <a:pt x="17876" y="19032"/>
                  </a:lnTo>
                  <a:lnTo>
                    <a:pt x="17951" y="19183"/>
                  </a:lnTo>
                  <a:lnTo>
                    <a:pt x="18174" y="19032"/>
                  </a:lnTo>
                  <a:lnTo>
                    <a:pt x="18323" y="19032"/>
                  </a:lnTo>
                  <a:lnTo>
                    <a:pt x="18398" y="18730"/>
                  </a:lnTo>
                  <a:lnTo>
                    <a:pt x="18696" y="18730"/>
                  </a:lnTo>
                  <a:lnTo>
                    <a:pt x="18696" y="18882"/>
                  </a:lnTo>
                  <a:lnTo>
                    <a:pt x="18621" y="19032"/>
                  </a:lnTo>
                  <a:lnTo>
                    <a:pt x="18398" y="19334"/>
                  </a:lnTo>
                  <a:lnTo>
                    <a:pt x="18323" y="19787"/>
                  </a:lnTo>
                  <a:lnTo>
                    <a:pt x="18398" y="19939"/>
                  </a:lnTo>
                  <a:lnTo>
                    <a:pt x="18472" y="19939"/>
                  </a:lnTo>
                  <a:lnTo>
                    <a:pt x="18769" y="19637"/>
                  </a:lnTo>
                  <a:lnTo>
                    <a:pt x="18845" y="19637"/>
                  </a:lnTo>
                  <a:lnTo>
                    <a:pt x="18845" y="19787"/>
                  </a:lnTo>
                  <a:lnTo>
                    <a:pt x="18696" y="20241"/>
                  </a:lnTo>
                  <a:lnTo>
                    <a:pt x="18547" y="20391"/>
                  </a:lnTo>
                  <a:lnTo>
                    <a:pt x="18398" y="20543"/>
                  </a:lnTo>
                  <a:lnTo>
                    <a:pt x="18398" y="21146"/>
                  </a:lnTo>
                  <a:lnTo>
                    <a:pt x="18547" y="21146"/>
                  </a:lnTo>
                  <a:lnTo>
                    <a:pt x="18621" y="21600"/>
                  </a:lnTo>
                  <a:lnTo>
                    <a:pt x="18696" y="21600"/>
                  </a:lnTo>
                  <a:lnTo>
                    <a:pt x="18769" y="21448"/>
                  </a:lnTo>
                  <a:lnTo>
                    <a:pt x="18769" y="20996"/>
                  </a:lnTo>
                  <a:lnTo>
                    <a:pt x="19143" y="20996"/>
                  </a:lnTo>
                  <a:lnTo>
                    <a:pt x="19143" y="20694"/>
                  </a:lnTo>
                  <a:lnTo>
                    <a:pt x="19441" y="20694"/>
                  </a:lnTo>
                  <a:lnTo>
                    <a:pt x="19514" y="20543"/>
                  </a:lnTo>
                  <a:lnTo>
                    <a:pt x="19590" y="20241"/>
                  </a:lnTo>
                  <a:lnTo>
                    <a:pt x="20781" y="19334"/>
                  </a:lnTo>
                  <a:lnTo>
                    <a:pt x="20781" y="18428"/>
                  </a:lnTo>
                  <a:lnTo>
                    <a:pt x="20930" y="18276"/>
                  </a:lnTo>
                  <a:lnTo>
                    <a:pt x="21004" y="18126"/>
                  </a:lnTo>
                  <a:lnTo>
                    <a:pt x="21004" y="16767"/>
                  </a:lnTo>
                  <a:lnTo>
                    <a:pt x="21079" y="16615"/>
                  </a:lnTo>
                  <a:lnTo>
                    <a:pt x="21153" y="16465"/>
                  </a:lnTo>
                  <a:lnTo>
                    <a:pt x="21228" y="16465"/>
                  </a:lnTo>
                  <a:lnTo>
                    <a:pt x="21302" y="16615"/>
                  </a:lnTo>
                  <a:lnTo>
                    <a:pt x="21302" y="17975"/>
                  </a:lnTo>
                  <a:lnTo>
                    <a:pt x="21228" y="18126"/>
                  </a:lnTo>
                  <a:lnTo>
                    <a:pt x="21228" y="18580"/>
                  </a:lnTo>
                  <a:lnTo>
                    <a:pt x="21153" y="19032"/>
                  </a:lnTo>
                  <a:lnTo>
                    <a:pt x="21377" y="18882"/>
                  </a:lnTo>
                  <a:lnTo>
                    <a:pt x="21451" y="18428"/>
                  </a:lnTo>
                  <a:lnTo>
                    <a:pt x="21526" y="17824"/>
                  </a:lnTo>
                  <a:lnTo>
                    <a:pt x="21451" y="16767"/>
                  </a:lnTo>
                  <a:lnTo>
                    <a:pt x="21600" y="15710"/>
                  </a:lnTo>
                  <a:lnTo>
                    <a:pt x="21600" y="15104"/>
                  </a:lnTo>
                  <a:lnTo>
                    <a:pt x="21526" y="14803"/>
                  </a:lnTo>
                  <a:lnTo>
                    <a:pt x="21526" y="14199"/>
                  </a:lnTo>
                  <a:lnTo>
                    <a:pt x="21600" y="13897"/>
                  </a:lnTo>
                  <a:lnTo>
                    <a:pt x="21600" y="13595"/>
                  </a:lnTo>
                  <a:lnTo>
                    <a:pt x="20259" y="14199"/>
                  </a:lnTo>
                  <a:lnTo>
                    <a:pt x="18696" y="14803"/>
                  </a:lnTo>
                  <a:lnTo>
                    <a:pt x="18472" y="13745"/>
                  </a:lnTo>
                  <a:lnTo>
                    <a:pt x="18025" y="10573"/>
                  </a:lnTo>
                  <a:lnTo>
                    <a:pt x="17578" y="6948"/>
                  </a:lnTo>
                  <a:lnTo>
                    <a:pt x="17355" y="5740"/>
                  </a:lnTo>
                  <a:lnTo>
                    <a:pt x="17280" y="5135"/>
                  </a:lnTo>
                  <a:lnTo>
                    <a:pt x="17206" y="4229"/>
                  </a:lnTo>
                  <a:lnTo>
                    <a:pt x="16610" y="0"/>
                  </a:lnTo>
                  <a:lnTo>
                    <a:pt x="15269" y="604"/>
                  </a:lnTo>
                  <a:lnTo>
                    <a:pt x="14673" y="906"/>
                  </a:lnTo>
                  <a:lnTo>
                    <a:pt x="13184" y="1511"/>
                  </a:lnTo>
                  <a:lnTo>
                    <a:pt x="12141" y="1813"/>
                  </a:lnTo>
                  <a:lnTo>
                    <a:pt x="11247" y="2266"/>
                  </a:lnTo>
                  <a:lnTo>
                    <a:pt x="10204" y="2718"/>
                  </a:lnTo>
                  <a:lnTo>
                    <a:pt x="9236" y="3172"/>
                  </a:lnTo>
                  <a:lnTo>
                    <a:pt x="9161" y="3172"/>
                  </a:lnTo>
                  <a:lnTo>
                    <a:pt x="6331" y="4229"/>
                  </a:lnTo>
                  <a:lnTo>
                    <a:pt x="5288" y="4683"/>
                  </a:lnTo>
                  <a:lnTo>
                    <a:pt x="5065" y="4683"/>
                  </a:lnTo>
                  <a:lnTo>
                    <a:pt x="3128" y="5438"/>
                  </a:lnTo>
                  <a:lnTo>
                    <a:pt x="2606" y="5589"/>
                  </a:lnTo>
                  <a:lnTo>
                    <a:pt x="447" y="6344"/>
                  </a:lnTo>
                  <a:lnTo>
                    <a:pt x="0" y="6646"/>
                  </a:lnTo>
                  <a:lnTo>
                    <a:pt x="596" y="12688"/>
                  </a:lnTo>
                  <a:lnTo>
                    <a:pt x="670" y="12386"/>
                  </a:lnTo>
                  <a:lnTo>
                    <a:pt x="894" y="11782"/>
                  </a:lnTo>
                  <a:lnTo>
                    <a:pt x="1043" y="11480"/>
                  </a:lnTo>
                  <a:lnTo>
                    <a:pt x="1341" y="11177"/>
                  </a:lnTo>
                  <a:lnTo>
                    <a:pt x="1341" y="11027"/>
                  </a:lnTo>
                  <a:lnTo>
                    <a:pt x="1415" y="10725"/>
                  </a:lnTo>
                  <a:lnTo>
                    <a:pt x="1490" y="10573"/>
                  </a:lnTo>
                  <a:lnTo>
                    <a:pt x="1937" y="9668"/>
                  </a:lnTo>
                  <a:lnTo>
                    <a:pt x="2010" y="9516"/>
                  </a:lnTo>
                  <a:lnTo>
                    <a:pt x="2086" y="9062"/>
                  </a:lnTo>
                  <a:lnTo>
                    <a:pt x="2086" y="8912"/>
                  </a:lnTo>
                  <a:lnTo>
                    <a:pt x="2308" y="8912"/>
                  </a:lnTo>
                  <a:lnTo>
                    <a:pt x="2457" y="9062"/>
                  </a:lnTo>
                  <a:lnTo>
                    <a:pt x="2606" y="9214"/>
                  </a:lnTo>
                  <a:lnTo>
                    <a:pt x="2755" y="9062"/>
                  </a:lnTo>
                  <a:lnTo>
                    <a:pt x="2904" y="8459"/>
                  </a:lnTo>
                  <a:lnTo>
                    <a:pt x="3053" y="7703"/>
                  </a:lnTo>
                  <a:lnTo>
                    <a:pt x="3128" y="7553"/>
                  </a:lnTo>
                  <a:lnTo>
                    <a:pt x="3202" y="7401"/>
                  </a:lnTo>
                  <a:lnTo>
                    <a:pt x="3202" y="7099"/>
                  </a:lnTo>
                  <a:lnTo>
                    <a:pt x="3277" y="6797"/>
                  </a:lnTo>
                  <a:lnTo>
                    <a:pt x="3351" y="6496"/>
                  </a:lnTo>
                  <a:lnTo>
                    <a:pt x="3500" y="6496"/>
                  </a:lnTo>
                  <a:lnTo>
                    <a:pt x="3500" y="6948"/>
                  </a:lnTo>
                  <a:lnTo>
                    <a:pt x="3575" y="7251"/>
                  </a:lnTo>
                  <a:lnTo>
                    <a:pt x="3798" y="7401"/>
                  </a:lnTo>
                  <a:lnTo>
                    <a:pt x="4543" y="7401"/>
                  </a:lnTo>
                  <a:lnTo>
                    <a:pt x="4692" y="7553"/>
                  </a:lnTo>
                  <a:lnTo>
                    <a:pt x="4767" y="7401"/>
                  </a:lnTo>
                  <a:lnTo>
                    <a:pt x="4841" y="7251"/>
                  </a:lnTo>
                  <a:lnTo>
                    <a:pt x="4767" y="7099"/>
                  </a:lnTo>
                  <a:lnTo>
                    <a:pt x="4841" y="6948"/>
                  </a:lnTo>
                  <a:lnTo>
                    <a:pt x="4841" y="6797"/>
                  </a:lnTo>
                  <a:lnTo>
                    <a:pt x="4916" y="6646"/>
                  </a:lnTo>
                  <a:lnTo>
                    <a:pt x="4990" y="6496"/>
                  </a:lnTo>
                  <a:lnTo>
                    <a:pt x="4916" y="6344"/>
                  </a:lnTo>
                  <a:lnTo>
                    <a:pt x="4841" y="6194"/>
                  </a:lnTo>
                  <a:lnTo>
                    <a:pt x="4916" y="6042"/>
                  </a:lnTo>
                  <a:lnTo>
                    <a:pt x="5065" y="6042"/>
                  </a:lnTo>
                  <a:lnTo>
                    <a:pt x="5288" y="5740"/>
                  </a:lnTo>
                  <a:lnTo>
                    <a:pt x="5586" y="5740"/>
                  </a:lnTo>
                  <a:lnTo>
                    <a:pt x="5661" y="5589"/>
                  </a:lnTo>
                  <a:lnTo>
                    <a:pt x="5735" y="5287"/>
                  </a:lnTo>
                  <a:lnTo>
                    <a:pt x="5810" y="5135"/>
                  </a:lnTo>
                  <a:lnTo>
                    <a:pt x="5959" y="4985"/>
                  </a:lnTo>
                  <a:lnTo>
                    <a:pt x="6182" y="4833"/>
                  </a:lnTo>
                  <a:lnTo>
                    <a:pt x="6331" y="4985"/>
                  </a:lnTo>
                  <a:lnTo>
                    <a:pt x="6704" y="5438"/>
                  </a:lnTo>
                  <a:lnTo>
                    <a:pt x="6853" y="5589"/>
                  </a:lnTo>
                  <a:lnTo>
                    <a:pt x="7076" y="5438"/>
                  </a:lnTo>
                  <a:lnTo>
                    <a:pt x="7300" y="5438"/>
                  </a:lnTo>
                  <a:lnTo>
                    <a:pt x="7374" y="5287"/>
                  </a:lnTo>
                  <a:lnTo>
                    <a:pt x="7449" y="5135"/>
                  </a:lnTo>
                  <a:lnTo>
                    <a:pt x="7523" y="5287"/>
                  </a:lnTo>
                  <a:lnTo>
                    <a:pt x="7672" y="5438"/>
                  </a:lnTo>
                  <a:lnTo>
                    <a:pt x="7672" y="5589"/>
                  </a:lnTo>
                  <a:lnTo>
                    <a:pt x="7598" y="5890"/>
                  </a:lnTo>
                  <a:lnTo>
                    <a:pt x="7523" y="6042"/>
                  </a:lnTo>
                  <a:lnTo>
                    <a:pt x="7598" y="6194"/>
                  </a:lnTo>
                  <a:lnTo>
                    <a:pt x="7747" y="6496"/>
                  </a:lnTo>
                  <a:lnTo>
                    <a:pt x="7821" y="6496"/>
                  </a:lnTo>
                  <a:lnTo>
                    <a:pt x="7896" y="6344"/>
                  </a:lnTo>
                  <a:lnTo>
                    <a:pt x="8045" y="6344"/>
                  </a:lnTo>
                  <a:lnTo>
                    <a:pt x="8045" y="6496"/>
                  </a:lnTo>
                  <a:lnTo>
                    <a:pt x="7969" y="6797"/>
                  </a:lnTo>
                  <a:lnTo>
                    <a:pt x="7969" y="7099"/>
                  </a:lnTo>
                  <a:lnTo>
                    <a:pt x="8045" y="7251"/>
                  </a:lnTo>
                  <a:lnTo>
                    <a:pt x="8194" y="7401"/>
                  </a:lnTo>
                  <a:lnTo>
                    <a:pt x="8267" y="7553"/>
                  </a:lnTo>
                  <a:lnTo>
                    <a:pt x="8267" y="8005"/>
                  </a:lnTo>
                  <a:lnTo>
                    <a:pt x="8492" y="8308"/>
                  </a:lnTo>
                  <a:lnTo>
                    <a:pt x="8641" y="8308"/>
                  </a:lnTo>
                  <a:lnTo>
                    <a:pt x="8863" y="8459"/>
                  </a:lnTo>
                  <a:lnTo>
                    <a:pt x="8938" y="8308"/>
                  </a:lnTo>
                  <a:lnTo>
                    <a:pt x="9236" y="8610"/>
                  </a:lnTo>
                  <a:lnTo>
                    <a:pt x="9385" y="8760"/>
                  </a:lnTo>
                  <a:lnTo>
                    <a:pt x="9534" y="8760"/>
                  </a:lnTo>
                  <a:lnTo>
                    <a:pt x="9683" y="8912"/>
                  </a:lnTo>
                  <a:lnTo>
                    <a:pt x="9683" y="9214"/>
                  </a:lnTo>
                  <a:lnTo>
                    <a:pt x="9608" y="9516"/>
                  </a:lnTo>
                  <a:lnTo>
                    <a:pt x="9459" y="9818"/>
                  </a:lnTo>
                  <a:lnTo>
                    <a:pt x="9459" y="10271"/>
                  </a:lnTo>
                  <a:lnTo>
                    <a:pt x="9608" y="10573"/>
                  </a:lnTo>
                  <a:lnTo>
                    <a:pt x="9832" y="10725"/>
                  </a:lnTo>
                  <a:lnTo>
                    <a:pt x="10055" y="10875"/>
                  </a:lnTo>
                  <a:lnTo>
                    <a:pt x="10428" y="10875"/>
                  </a:lnTo>
                  <a:lnTo>
                    <a:pt x="10800" y="11027"/>
                  </a:lnTo>
                  <a:lnTo>
                    <a:pt x="10874" y="11480"/>
                  </a:lnTo>
                  <a:lnTo>
                    <a:pt x="10949" y="11631"/>
                  </a:lnTo>
                  <a:lnTo>
                    <a:pt x="11321" y="11631"/>
                  </a:lnTo>
                  <a:lnTo>
                    <a:pt x="11545" y="11932"/>
                  </a:lnTo>
                  <a:lnTo>
                    <a:pt x="11843" y="11027"/>
                  </a:lnTo>
                  <a:lnTo>
                    <a:pt x="12066" y="11329"/>
                  </a:lnTo>
                  <a:lnTo>
                    <a:pt x="12513" y="11932"/>
                  </a:lnTo>
                  <a:lnTo>
                    <a:pt x="12066" y="13292"/>
                  </a:lnTo>
                  <a:lnTo>
                    <a:pt x="12066" y="13745"/>
                  </a:lnTo>
                  <a:lnTo>
                    <a:pt x="12141" y="14199"/>
                  </a:lnTo>
                  <a:lnTo>
                    <a:pt x="12141" y="14349"/>
                  </a:lnTo>
                  <a:lnTo>
                    <a:pt x="12066" y="14652"/>
                  </a:lnTo>
                  <a:lnTo>
                    <a:pt x="11992" y="14652"/>
                  </a:lnTo>
                  <a:lnTo>
                    <a:pt x="11843" y="14954"/>
                  </a:lnTo>
                  <a:lnTo>
                    <a:pt x="11843" y="15558"/>
                  </a:lnTo>
                  <a:lnTo>
                    <a:pt x="11768" y="15710"/>
                  </a:lnTo>
                  <a:lnTo>
                    <a:pt x="11545" y="16011"/>
                  </a:lnTo>
                  <a:lnTo>
                    <a:pt x="11470" y="16162"/>
                  </a:lnTo>
                  <a:lnTo>
                    <a:pt x="11396" y="16465"/>
                  </a:lnTo>
                  <a:lnTo>
                    <a:pt x="11321" y="16767"/>
                  </a:lnTo>
                  <a:lnTo>
                    <a:pt x="11321" y="17069"/>
                  </a:lnTo>
                  <a:lnTo>
                    <a:pt x="11247" y="17371"/>
                  </a:lnTo>
                  <a:lnTo>
                    <a:pt x="11247" y="18580"/>
                  </a:lnTo>
                  <a:lnTo>
                    <a:pt x="11396" y="19032"/>
                  </a:lnTo>
                  <a:lnTo>
                    <a:pt x="11545" y="19183"/>
                  </a:lnTo>
                  <a:lnTo>
                    <a:pt x="11619" y="19485"/>
                  </a:lnTo>
                  <a:lnTo>
                    <a:pt x="11768" y="19485"/>
                  </a:lnTo>
                  <a:lnTo>
                    <a:pt x="11843" y="19334"/>
                  </a:lnTo>
                  <a:lnTo>
                    <a:pt x="12141" y="18882"/>
                  </a:lnTo>
                  <a:lnTo>
                    <a:pt x="12364" y="18730"/>
                  </a:lnTo>
                  <a:lnTo>
                    <a:pt x="12513" y="18428"/>
                  </a:lnTo>
                  <a:lnTo>
                    <a:pt x="12439" y="18126"/>
                  </a:lnTo>
                  <a:lnTo>
                    <a:pt x="12439" y="17975"/>
                  </a:lnTo>
                  <a:lnTo>
                    <a:pt x="12513" y="17824"/>
                  </a:lnTo>
                  <a:lnTo>
                    <a:pt x="12513" y="17522"/>
                  </a:lnTo>
                  <a:lnTo>
                    <a:pt x="12662" y="17522"/>
                  </a:lnTo>
                  <a:lnTo>
                    <a:pt x="12886" y="18276"/>
                  </a:lnTo>
                  <a:lnTo>
                    <a:pt x="12959" y="18730"/>
                  </a:lnTo>
                  <a:lnTo>
                    <a:pt x="13184" y="19032"/>
                  </a:lnTo>
                  <a:lnTo>
                    <a:pt x="13257" y="19334"/>
                  </a:lnTo>
                  <a:lnTo>
                    <a:pt x="13406" y="19485"/>
                  </a:lnTo>
                  <a:lnTo>
                    <a:pt x="13482" y="19485"/>
                  </a:lnTo>
                  <a:lnTo>
                    <a:pt x="13555" y="19334"/>
                  </a:lnTo>
                  <a:lnTo>
                    <a:pt x="13555" y="19183"/>
                  </a:lnTo>
                  <a:lnTo>
                    <a:pt x="13406" y="18882"/>
                  </a:lnTo>
                  <a:lnTo>
                    <a:pt x="13406" y="18428"/>
                  </a:lnTo>
                  <a:lnTo>
                    <a:pt x="13555" y="18428"/>
                  </a:lnTo>
                  <a:lnTo>
                    <a:pt x="13704" y="18882"/>
                  </a:lnTo>
                  <a:lnTo>
                    <a:pt x="13704" y="19183"/>
                  </a:lnTo>
                  <a:lnTo>
                    <a:pt x="14002" y="19787"/>
                  </a:lnTo>
                  <a:lnTo>
                    <a:pt x="14077" y="19787"/>
                  </a:lnTo>
                  <a:lnTo>
                    <a:pt x="14077" y="19637"/>
                  </a:lnTo>
                  <a:lnTo>
                    <a:pt x="14151" y="19183"/>
                  </a:lnTo>
                  <a:lnTo>
                    <a:pt x="14449" y="19334"/>
                  </a:lnTo>
                  <a:lnTo>
                    <a:pt x="14524" y="19637"/>
                  </a:lnTo>
                  <a:lnTo>
                    <a:pt x="14896" y="19637"/>
                  </a:lnTo>
                  <a:lnTo>
                    <a:pt x="15045" y="19787"/>
                  </a:lnTo>
                  <a:lnTo>
                    <a:pt x="15045" y="20089"/>
                  </a:lnTo>
                  <a:lnTo>
                    <a:pt x="15194" y="20241"/>
                  </a:lnTo>
                  <a:lnTo>
                    <a:pt x="15269" y="20089"/>
                  </a:lnTo>
                  <a:lnTo>
                    <a:pt x="15418" y="20089"/>
                  </a:lnTo>
                  <a:lnTo>
                    <a:pt x="15492" y="19939"/>
                  </a:lnTo>
                  <a:lnTo>
                    <a:pt x="15418" y="19485"/>
                  </a:lnTo>
                  <a:lnTo>
                    <a:pt x="15641" y="19485"/>
                  </a:lnTo>
                  <a:lnTo>
                    <a:pt x="15641" y="20089"/>
                  </a:lnTo>
                  <a:lnTo>
                    <a:pt x="15716" y="20391"/>
                  </a:lnTo>
                  <a:lnTo>
                    <a:pt x="15939" y="20391"/>
                  </a:lnTo>
                  <a:lnTo>
                    <a:pt x="16014" y="20694"/>
                  </a:lnTo>
                  <a:lnTo>
                    <a:pt x="16088" y="20996"/>
                  </a:lnTo>
                  <a:lnTo>
                    <a:pt x="16237" y="20996"/>
                  </a:lnTo>
                  <a:lnTo>
                    <a:pt x="16237" y="20694"/>
                  </a:lnTo>
                  <a:lnTo>
                    <a:pt x="16163" y="20543"/>
                  </a:lnTo>
                  <a:lnTo>
                    <a:pt x="16088" y="20241"/>
                  </a:lnTo>
                  <a:lnTo>
                    <a:pt x="16163" y="20089"/>
                  </a:lnTo>
                  <a:lnTo>
                    <a:pt x="16088" y="19939"/>
                  </a:lnTo>
                  <a:lnTo>
                    <a:pt x="15939" y="19637"/>
                  </a:lnTo>
                  <a:lnTo>
                    <a:pt x="15790" y="19334"/>
                  </a:lnTo>
                  <a:lnTo>
                    <a:pt x="15716" y="18882"/>
                  </a:lnTo>
                  <a:lnTo>
                    <a:pt x="15716" y="18276"/>
                  </a:lnTo>
                  <a:lnTo>
                    <a:pt x="15641" y="18126"/>
                  </a:lnTo>
                  <a:lnTo>
                    <a:pt x="15567" y="18126"/>
                  </a:lnTo>
                  <a:lnTo>
                    <a:pt x="15418" y="18276"/>
                  </a:lnTo>
                  <a:lnTo>
                    <a:pt x="15194" y="18276"/>
                  </a:lnTo>
                  <a:lnTo>
                    <a:pt x="15045" y="17824"/>
                  </a:lnTo>
                  <a:lnTo>
                    <a:pt x="14822" y="17673"/>
                  </a:lnTo>
                  <a:lnTo>
                    <a:pt x="14300" y="17069"/>
                  </a:lnTo>
                  <a:lnTo>
                    <a:pt x="14151" y="16767"/>
                  </a:lnTo>
                  <a:lnTo>
                    <a:pt x="14151" y="16465"/>
                  </a:lnTo>
                  <a:lnTo>
                    <a:pt x="14300" y="16465"/>
                  </a:lnTo>
                  <a:lnTo>
                    <a:pt x="14449" y="16767"/>
                  </a:lnTo>
                  <a:lnTo>
                    <a:pt x="14524" y="16917"/>
                  </a:lnTo>
                  <a:lnTo>
                    <a:pt x="14747" y="16917"/>
                  </a:lnTo>
                  <a:lnTo>
                    <a:pt x="14896" y="17069"/>
                  </a:lnTo>
                  <a:lnTo>
                    <a:pt x="15194" y="17522"/>
                  </a:lnTo>
                  <a:lnTo>
                    <a:pt x="15269" y="17824"/>
                  </a:lnTo>
                  <a:lnTo>
                    <a:pt x="15567" y="17824"/>
                  </a:lnTo>
                  <a:lnTo>
                    <a:pt x="15641" y="17371"/>
                  </a:lnTo>
                  <a:lnTo>
                    <a:pt x="15641" y="17219"/>
                  </a:lnTo>
                  <a:lnTo>
                    <a:pt x="15418" y="17069"/>
                  </a:lnTo>
                  <a:lnTo>
                    <a:pt x="15194" y="16615"/>
                  </a:lnTo>
                  <a:lnTo>
                    <a:pt x="14971" y="16162"/>
                  </a:lnTo>
                  <a:lnTo>
                    <a:pt x="14822" y="15860"/>
                  </a:lnTo>
                  <a:lnTo>
                    <a:pt x="14747" y="15558"/>
                  </a:lnTo>
                  <a:lnTo>
                    <a:pt x="14673" y="15104"/>
                  </a:lnTo>
                  <a:lnTo>
                    <a:pt x="14673" y="14803"/>
                  </a:lnTo>
                  <a:lnTo>
                    <a:pt x="14598" y="14501"/>
                  </a:lnTo>
                  <a:lnTo>
                    <a:pt x="14598" y="14047"/>
                  </a:lnTo>
                  <a:lnTo>
                    <a:pt x="14524" y="13595"/>
                  </a:lnTo>
                  <a:lnTo>
                    <a:pt x="14449" y="13443"/>
                  </a:lnTo>
                  <a:lnTo>
                    <a:pt x="14449" y="13292"/>
                  </a:lnTo>
                  <a:lnTo>
                    <a:pt x="14375" y="13141"/>
                  </a:lnTo>
                  <a:lnTo>
                    <a:pt x="14300" y="12990"/>
                  </a:lnTo>
                  <a:lnTo>
                    <a:pt x="14375" y="12688"/>
                  </a:lnTo>
                  <a:lnTo>
                    <a:pt x="14449" y="12538"/>
                  </a:lnTo>
                  <a:lnTo>
                    <a:pt x="14524" y="12386"/>
                  </a:lnTo>
                  <a:lnTo>
                    <a:pt x="14524" y="12084"/>
                  </a:lnTo>
                  <a:lnTo>
                    <a:pt x="14449" y="11932"/>
                  </a:lnTo>
                  <a:lnTo>
                    <a:pt x="14226" y="12084"/>
                  </a:lnTo>
                  <a:lnTo>
                    <a:pt x="14226" y="11932"/>
                  </a:lnTo>
                  <a:lnTo>
                    <a:pt x="14300" y="11631"/>
                  </a:lnTo>
                  <a:lnTo>
                    <a:pt x="14300" y="11177"/>
                  </a:lnTo>
                  <a:lnTo>
                    <a:pt x="14226" y="11027"/>
                  </a:lnTo>
                  <a:lnTo>
                    <a:pt x="14300" y="10875"/>
                  </a:lnTo>
                  <a:lnTo>
                    <a:pt x="14375" y="10875"/>
                  </a:lnTo>
                  <a:lnTo>
                    <a:pt x="14524" y="11177"/>
                  </a:lnTo>
                  <a:lnTo>
                    <a:pt x="14598" y="11027"/>
                  </a:lnTo>
                  <a:lnTo>
                    <a:pt x="14598" y="10875"/>
                  </a:lnTo>
                  <a:lnTo>
                    <a:pt x="14524" y="10573"/>
                  </a:lnTo>
                  <a:lnTo>
                    <a:pt x="14300" y="10120"/>
                  </a:lnTo>
                  <a:lnTo>
                    <a:pt x="14375" y="9969"/>
                  </a:lnTo>
                  <a:lnTo>
                    <a:pt x="14449" y="10120"/>
                  </a:lnTo>
                  <a:lnTo>
                    <a:pt x="14673" y="10120"/>
                  </a:lnTo>
                  <a:lnTo>
                    <a:pt x="14747" y="9969"/>
                  </a:lnTo>
                  <a:lnTo>
                    <a:pt x="14673" y="9668"/>
                  </a:lnTo>
                  <a:lnTo>
                    <a:pt x="14598" y="9516"/>
                  </a:lnTo>
                  <a:lnTo>
                    <a:pt x="14449" y="9516"/>
                  </a:lnTo>
                  <a:lnTo>
                    <a:pt x="14300" y="9366"/>
                  </a:lnTo>
                  <a:lnTo>
                    <a:pt x="14226" y="9062"/>
                  </a:lnTo>
                  <a:lnTo>
                    <a:pt x="14226" y="8912"/>
                  </a:lnTo>
                  <a:lnTo>
                    <a:pt x="14524" y="9062"/>
                  </a:lnTo>
                  <a:lnTo>
                    <a:pt x="14598" y="8912"/>
                  </a:lnTo>
                  <a:lnTo>
                    <a:pt x="14598" y="8760"/>
                  </a:lnTo>
                  <a:lnTo>
                    <a:pt x="14449" y="8459"/>
                  </a:lnTo>
                  <a:lnTo>
                    <a:pt x="14300" y="8459"/>
                  </a:lnTo>
                  <a:lnTo>
                    <a:pt x="14226" y="8308"/>
                  </a:lnTo>
                  <a:lnTo>
                    <a:pt x="14002" y="8308"/>
                  </a:lnTo>
                  <a:lnTo>
                    <a:pt x="13928" y="7703"/>
                  </a:lnTo>
                  <a:lnTo>
                    <a:pt x="13704" y="7703"/>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45" name="Massachusetts"/>
            <p:cNvSpPr/>
            <p:nvPr/>
          </p:nvSpPr>
          <p:spPr>
            <a:xfrm>
              <a:off x="7744020" y="1946236"/>
              <a:ext cx="549129" cy="2722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764" y="8323"/>
                  </a:moveTo>
                  <a:lnTo>
                    <a:pt x="13663" y="8125"/>
                  </a:lnTo>
                  <a:lnTo>
                    <a:pt x="13864" y="7926"/>
                  </a:lnTo>
                  <a:lnTo>
                    <a:pt x="13964" y="7926"/>
                  </a:lnTo>
                  <a:lnTo>
                    <a:pt x="13864" y="7728"/>
                  </a:lnTo>
                  <a:lnTo>
                    <a:pt x="13864" y="7134"/>
                  </a:lnTo>
                  <a:lnTo>
                    <a:pt x="13964" y="6738"/>
                  </a:lnTo>
                  <a:lnTo>
                    <a:pt x="14166" y="6539"/>
                  </a:lnTo>
                  <a:lnTo>
                    <a:pt x="14466" y="5944"/>
                  </a:lnTo>
                  <a:lnTo>
                    <a:pt x="14568" y="5747"/>
                  </a:lnTo>
                  <a:lnTo>
                    <a:pt x="14568" y="5549"/>
                  </a:lnTo>
                  <a:lnTo>
                    <a:pt x="14366" y="5549"/>
                  </a:lnTo>
                  <a:lnTo>
                    <a:pt x="14266" y="5350"/>
                  </a:lnTo>
                  <a:lnTo>
                    <a:pt x="14366" y="5152"/>
                  </a:lnTo>
                  <a:lnTo>
                    <a:pt x="14466" y="4755"/>
                  </a:lnTo>
                  <a:lnTo>
                    <a:pt x="14969" y="4360"/>
                  </a:lnTo>
                  <a:lnTo>
                    <a:pt x="15170" y="4162"/>
                  </a:lnTo>
                  <a:lnTo>
                    <a:pt x="15271" y="3765"/>
                  </a:lnTo>
                  <a:lnTo>
                    <a:pt x="15170" y="3368"/>
                  </a:lnTo>
                  <a:lnTo>
                    <a:pt x="14969" y="2973"/>
                  </a:lnTo>
                  <a:lnTo>
                    <a:pt x="14668" y="3171"/>
                  </a:lnTo>
                  <a:lnTo>
                    <a:pt x="14668" y="2576"/>
                  </a:lnTo>
                  <a:lnTo>
                    <a:pt x="14366" y="2576"/>
                  </a:lnTo>
                  <a:lnTo>
                    <a:pt x="14266" y="2179"/>
                  </a:lnTo>
                  <a:lnTo>
                    <a:pt x="14166" y="1585"/>
                  </a:lnTo>
                  <a:lnTo>
                    <a:pt x="13864" y="1189"/>
                  </a:lnTo>
                  <a:lnTo>
                    <a:pt x="13864" y="991"/>
                  </a:lnTo>
                  <a:lnTo>
                    <a:pt x="13964" y="595"/>
                  </a:lnTo>
                  <a:lnTo>
                    <a:pt x="13864" y="198"/>
                  </a:lnTo>
                  <a:lnTo>
                    <a:pt x="13563" y="0"/>
                  </a:lnTo>
                  <a:lnTo>
                    <a:pt x="13462" y="0"/>
                  </a:lnTo>
                  <a:lnTo>
                    <a:pt x="12859" y="595"/>
                  </a:lnTo>
                  <a:lnTo>
                    <a:pt x="12759" y="792"/>
                  </a:lnTo>
                  <a:lnTo>
                    <a:pt x="12659" y="1585"/>
                  </a:lnTo>
                  <a:lnTo>
                    <a:pt x="12559" y="1585"/>
                  </a:lnTo>
                  <a:lnTo>
                    <a:pt x="12257" y="1784"/>
                  </a:lnTo>
                  <a:lnTo>
                    <a:pt x="12056" y="1981"/>
                  </a:lnTo>
                  <a:lnTo>
                    <a:pt x="12056" y="2774"/>
                  </a:lnTo>
                  <a:lnTo>
                    <a:pt x="12157" y="2973"/>
                  </a:lnTo>
                  <a:lnTo>
                    <a:pt x="11955" y="3171"/>
                  </a:lnTo>
                  <a:lnTo>
                    <a:pt x="11855" y="3368"/>
                  </a:lnTo>
                  <a:lnTo>
                    <a:pt x="11754" y="3368"/>
                  </a:lnTo>
                  <a:lnTo>
                    <a:pt x="11654" y="3567"/>
                  </a:lnTo>
                  <a:lnTo>
                    <a:pt x="11554" y="3963"/>
                  </a:lnTo>
                  <a:lnTo>
                    <a:pt x="11352" y="4162"/>
                  </a:lnTo>
                  <a:lnTo>
                    <a:pt x="9041" y="5152"/>
                  </a:lnTo>
                  <a:lnTo>
                    <a:pt x="8037" y="5549"/>
                  </a:lnTo>
                  <a:lnTo>
                    <a:pt x="7937" y="5549"/>
                  </a:lnTo>
                  <a:lnTo>
                    <a:pt x="5927" y="6341"/>
                  </a:lnTo>
                  <a:lnTo>
                    <a:pt x="4722" y="6936"/>
                  </a:lnTo>
                  <a:lnTo>
                    <a:pt x="2211" y="8125"/>
                  </a:lnTo>
                  <a:lnTo>
                    <a:pt x="1607" y="8323"/>
                  </a:lnTo>
                  <a:lnTo>
                    <a:pt x="100" y="8917"/>
                  </a:lnTo>
                  <a:lnTo>
                    <a:pt x="200" y="9512"/>
                  </a:lnTo>
                  <a:lnTo>
                    <a:pt x="200" y="12683"/>
                  </a:lnTo>
                  <a:lnTo>
                    <a:pt x="100" y="13674"/>
                  </a:lnTo>
                  <a:lnTo>
                    <a:pt x="100" y="18232"/>
                  </a:lnTo>
                  <a:lnTo>
                    <a:pt x="0" y="19619"/>
                  </a:lnTo>
                  <a:lnTo>
                    <a:pt x="200" y="20213"/>
                  </a:lnTo>
                  <a:lnTo>
                    <a:pt x="2813" y="19024"/>
                  </a:lnTo>
                  <a:lnTo>
                    <a:pt x="3014" y="19024"/>
                  </a:lnTo>
                  <a:lnTo>
                    <a:pt x="4119" y="18429"/>
                  </a:lnTo>
                  <a:lnTo>
                    <a:pt x="4220" y="19024"/>
                  </a:lnTo>
                  <a:lnTo>
                    <a:pt x="4521" y="18826"/>
                  </a:lnTo>
                  <a:lnTo>
                    <a:pt x="4521" y="18232"/>
                  </a:lnTo>
                  <a:lnTo>
                    <a:pt x="5727" y="17835"/>
                  </a:lnTo>
                  <a:lnTo>
                    <a:pt x="5927" y="17637"/>
                  </a:lnTo>
                  <a:lnTo>
                    <a:pt x="8138" y="16646"/>
                  </a:lnTo>
                  <a:lnTo>
                    <a:pt x="8339" y="16448"/>
                  </a:lnTo>
                  <a:lnTo>
                    <a:pt x="10046" y="15656"/>
                  </a:lnTo>
                  <a:lnTo>
                    <a:pt x="10147" y="16051"/>
                  </a:lnTo>
                  <a:lnTo>
                    <a:pt x="11855" y="14862"/>
                  </a:lnTo>
                  <a:lnTo>
                    <a:pt x="12457" y="14466"/>
                  </a:lnTo>
                  <a:lnTo>
                    <a:pt x="12559" y="15061"/>
                  </a:lnTo>
                  <a:lnTo>
                    <a:pt x="12759" y="16250"/>
                  </a:lnTo>
                  <a:lnTo>
                    <a:pt x="12959" y="16250"/>
                  </a:lnTo>
                  <a:lnTo>
                    <a:pt x="13161" y="17637"/>
                  </a:lnTo>
                  <a:lnTo>
                    <a:pt x="13161" y="17835"/>
                  </a:lnTo>
                  <a:lnTo>
                    <a:pt x="13362" y="18232"/>
                  </a:lnTo>
                  <a:lnTo>
                    <a:pt x="14266" y="18232"/>
                  </a:lnTo>
                  <a:lnTo>
                    <a:pt x="14366" y="18627"/>
                  </a:lnTo>
                  <a:lnTo>
                    <a:pt x="14466" y="19024"/>
                  </a:lnTo>
                  <a:lnTo>
                    <a:pt x="14668" y="19421"/>
                  </a:lnTo>
                  <a:lnTo>
                    <a:pt x="15070" y="21005"/>
                  </a:lnTo>
                  <a:lnTo>
                    <a:pt x="15170" y="21005"/>
                  </a:lnTo>
                  <a:lnTo>
                    <a:pt x="15472" y="21600"/>
                  </a:lnTo>
                  <a:lnTo>
                    <a:pt x="15773" y="21402"/>
                  </a:lnTo>
                  <a:lnTo>
                    <a:pt x="15773" y="20808"/>
                  </a:lnTo>
                  <a:lnTo>
                    <a:pt x="15975" y="20808"/>
                  </a:lnTo>
                  <a:lnTo>
                    <a:pt x="15975" y="20609"/>
                  </a:lnTo>
                  <a:lnTo>
                    <a:pt x="15873" y="20213"/>
                  </a:lnTo>
                  <a:lnTo>
                    <a:pt x="15873" y="20015"/>
                  </a:lnTo>
                  <a:lnTo>
                    <a:pt x="16075" y="19421"/>
                  </a:lnTo>
                  <a:lnTo>
                    <a:pt x="16175" y="19421"/>
                  </a:lnTo>
                  <a:lnTo>
                    <a:pt x="16275" y="19619"/>
                  </a:lnTo>
                  <a:lnTo>
                    <a:pt x="16477" y="19421"/>
                  </a:lnTo>
                  <a:lnTo>
                    <a:pt x="16477" y="19024"/>
                  </a:lnTo>
                  <a:lnTo>
                    <a:pt x="16577" y="18826"/>
                  </a:lnTo>
                  <a:lnTo>
                    <a:pt x="16677" y="18429"/>
                  </a:lnTo>
                  <a:lnTo>
                    <a:pt x="16777" y="18232"/>
                  </a:lnTo>
                  <a:lnTo>
                    <a:pt x="16777" y="17240"/>
                  </a:lnTo>
                  <a:lnTo>
                    <a:pt x="16878" y="16845"/>
                  </a:lnTo>
                  <a:lnTo>
                    <a:pt x="16979" y="16646"/>
                  </a:lnTo>
                  <a:lnTo>
                    <a:pt x="17380" y="16646"/>
                  </a:lnTo>
                  <a:lnTo>
                    <a:pt x="17481" y="16845"/>
                  </a:lnTo>
                  <a:lnTo>
                    <a:pt x="17481" y="17438"/>
                  </a:lnTo>
                  <a:lnTo>
                    <a:pt x="17582" y="18429"/>
                  </a:lnTo>
                  <a:lnTo>
                    <a:pt x="17582" y="19619"/>
                  </a:lnTo>
                  <a:lnTo>
                    <a:pt x="18586" y="19024"/>
                  </a:lnTo>
                  <a:lnTo>
                    <a:pt x="18787" y="18429"/>
                  </a:lnTo>
                  <a:lnTo>
                    <a:pt x="18787" y="17835"/>
                  </a:lnTo>
                  <a:lnTo>
                    <a:pt x="18887" y="17637"/>
                  </a:lnTo>
                  <a:lnTo>
                    <a:pt x="19089" y="17438"/>
                  </a:lnTo>
                  <a:lnTo>
                    <a:pt x="19289" y="17438"/>
                  </a:lnTo>
                  <a:lnTo>
                    <a:pt x="19389" y="17240"/>
                  </a:lnTo>
                  <a:lnTo>
                    <a:pt x="19691" y="17042"/>
                  </a:lnTo>
                  <a:lnTo>
                    <a:pt x="19893" y="17042"/>
                  </a:lnTo>
                  <a:lnTo>
                    <a:pt x="19993" y="16646"/>
                  </a:lnTo>
                  <a:lnTo>
                    <a:pt x="20193" y="16250"/>
                  </a:lnTo>
                  <a:lnTo>
                    <a:pt x="20495" y="16250"/>
                  </a:lnTo>
                  <a:lnTo>
                    <a:pt x="20696" y="16051"/>
                  </a:lnTo>
                  <a:lnTo>
                    <a:pt x="20897" y="15853"/>
                  </a:lnTo>
                  <a:lnTo>
                    <a:pt x="21198" y="15853"/>
                  </a:lnTo>
                  <a:lnTo>
                    <a:pt x="21298" y="16051"/>
                  </a:lnTo>
                  <a:lnTo>
                    <a:pt x="21400" y="16845"/>
                  </a:lnTo>
                  <a:lnTo>
                    <a:pt x="21500" y="16845"/>
                  </a:lnTo>
                  <a:lnTo>
                    <a:pt x="21600" y="16646"/>
                  </a:lnTo>
                  <a:lnTo>
                    <a:pt x="21600" y="15853"/>
                  </a:lnTo>
                  <a:lnTo>
                    <a:pt x="21500" y="15456"/>
                  </a:lnTo>
                  <a:lnTo>
                    <a:pt x="21298" y="14664"/>
                  </a:lnTo>
                  <a:lnTo>
                    <a:pt x="21298" y="14070"/>
                  </a:lnTo>
                  <a:lnTo>
                    <a:pt x="21198" y="13674"/>
                  </a:lnTo>
                  <a:lnTo>
                    <a:pt x="21098" y="13475"/>
                  </a:lnTo>
                  <a:lnTo>
                    <a:pt x="21098" y="13277"/>
                  </a:lnTo>
                  <a:lnTo>
                    <a:pt x="21198" y="13079"/>
                  </a:lnTo>
                  <a:lnTo>
                    <a:pt x="21098" y="12683"/>
                  </a:lnTo>
                  <a:lnTo>
                    <a:pt x="20595" y="11296"/>
                  </a:lnTo>
                  <a:lnTo>
                    <a:pt x="20294" y="10503"/>
                  </a:lnTo>
                  <a:lnTo>
                    <a:pt x="19893" y="10107"/>
                  </a:lnTo>
                  <a:lnTo>
                    <a:pt x="19691" y="9909"/>
                  </a:lnTo>
                  <a:lnTo>
                    <a:pt x="19089" y="9909"/>
                  </a:lnTo>
                  <a:lnTo>
                    <a:pt x="18988" y="10107"/>
                  </a:lnTo>
                  <a:lnTo>
                    <a:pt x="18887" y="10304"/>
                  </a:lnTo>
                  <a:lnTo>
                    <a:pt x="18988" y="10701"/>
                  </a:lnTo>
                  <a:lnTo>
                    <a:pt x="19089" y="10899"/>
                  </a:lnTo>
                  <a:lnTo>
                    <a:pt x="19189" y="10899"/>
                  </a:lnTo>
                  <a:lnTo>
                    <a:pt x="19389" y="10503"/>
                  </a:lnTo>
                  <a:lnTo>
                    <a:pt x="19591" y="10503"/>
                  </a:lnTo>
                  <a:lnTo>
                    <a:pt x="19893" y="10701"/>
                  </a:lnTo>
                  <a:lnTo>
                    <a:pt x="19993" y="10899"/>
                  </a:lnTo>
                  <a:lnTo>
                    <a:pt x="20093" y="11493"/>
                  </a:lnTo>
                  <a:lnTo>
                    <a:pt x="20093" y="11890"/>
                  </a:lnTo>
                  <a:lnTo>
                    <a:pt x="20193" y="12088"/>
                  </a:lnTo>
                  <a:lnTo>
                    <a:pt x="20395" y="11890"/>
                  </a:lnTo>
                  <a:lnTo>
                    <a:pt x="20495" y="12088"/>
                  </a:lnTo>
                  <a:lnTo>
                    <a:pt x="20696" y="13079"/>
                  </a:lnTo>
                  <a:lnTo>
                    <a:pt x="20696" y="13872"/>
                  </a:lnTo>
                  <a:lnTo>
                    <a:pt x="20495" y="14267"/>
                  </a:lnTo>
                  <a:lnTo>
                    <a:pt x="19993" y="14862"/>
                  </a:lnTo>
                  <a:lnTo>
                    <a:pt x="19591" y="15456"/>
                  </a:lnTo>
                  <a:lnTo>
                    <a:pt x="19189" y="15853"/>
                  </a:lnTo>
                  <a:lnTo>
                    <a:pt x="18284" y="15853"/>
                  </a:lnTo>
                  <a:lnTo>
                    <a:pt x="17984" y="15656"/>
                  </a:lnTo>
                  <a:lnTo>
                    <a:pt x="17882" y="15456"/>
                  </a:lnTo>
                  <a:lnTo>
                    <a:pt x="17782" y="15061"/>
                  </a:lnTo>
                  <a:lnTo>
                    <a:pt x="17481" y="13872"/>
                  </a:lnTo>
                  <a:lnTo>
                    <a:pt x="17380" y="13475"/>
                  </a:lnTo>
                  <a:lnTo>
                    <a:pt x="17079" y="13277"/>
                  </a:lnTo>
                  <a:lnTo>
                    <a:pt x="16878" y="13475"/>
                  </a:lnTo>
                  <a:lnTo>
                    <a:pt x="16777" y="13475"/>
                  </a:lnTo>
                  <a:lnTo>
                    <a:pt x="16577" y="13277"/>
                  </a:lnTo>
                  <a:lnTo>
                    <a:pt x="16477" y="12880"/>
                  </a:lnTo>
                  <a:lnTo>
                    <a:pt x="16477" y="12286"/>
                  </a:lnTo>
                  <a:lnTo>
                    <a:pt x="16677" y="12286"/>
                  </a:lnTo>
                  <a:lnTo>
                    <a:pt x="16777" y="12485"/>
                  </a:lnTo>
                  <a:lnTo>
                    <a:pt x="16878" y="12485"/>
                  </a:lnTo>
                  <a:lnTo>
                    <a:pt x="16979" y="12286"/>
                  </a:lnTo>
                  <a:lnTo>
                    <a:pt x="16878" y="12088"/>
                  </a:lnTo>
                  <a:lnTo>
                    <a:pt x="16777" y="12088"/>
                  </a:lnTo>
                  <a:lnTo>
                    <a:pt x="16577" y="11097"/>
                  </a:lnTo>
                  <a:lnTo>
                    <a:pt x="16477" y="11097"/>
                  </a:lnTo>
                  <a:lnTo>
                    <a:pt x="16075" y="10701"/>
                  </a:lnTo>
                  <a:lnTo>
                    <a:pt x="15975" y="10503"/>
                  </a:lnTo>
                  <a:lnTo>
                    <a:pt x="15975" y="10107"/>
                  </a:lnTo>
                  <a:lnTo>
                    <a:pt x="15873" y="9710"/>
                  </a:lnTo>
                  <a:lnTo>
                    <a:pt x="15472" y="9512"/>
                  </a:lnTo>
                  <a:lnTo>
                    <a:pt x="15070" y="9512"/>
                  </a:lnTo>
                  <a:lnTo>
                    <a:pt x="14969" y="9115"/>
                  </a:lnTo>
                  <a:lnTo>
                    <a:pt x="14768" y="8917"/>
                  </a:lnTo>
                  <a:lnTo>
                    <a:pt x="14768" y="9710"/>
                  </a:lnTo>
                  <a:lnTo>
                    <a:pt x="14668" y="9909"/>
                  </a:lnTo>
                  <a:lnTo>
                    <a:pt x="14466" y="10107"/>
                  </a:lnTo>
                  <a:lnTo>
                    <a:pt x="14366" y="10107"/>
                  </a:lnTo>
                  <a:lnTo>
                    <a:pt x="14066" y="9710"/>
                  </a:lnTo>
                  <a:lnTo>
                    <a:pt x="13964" y="9512"/>
                  </a:lnTo>
                  <a:lnTo>
                    <a:pt x="13864" y="9314"/>
                  </a:lnTo>
                  <a:lnTo>
                    <a:pt x="13864" y="9115"/>
                  </a:lnTo>
                  <a:lnTo>
                    <a:pt x="13764" y="8720"/>
                  </a:lnTo>
                  <a:lnTo>
                    <a:pt x="13764" y="8323"/>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grpSp>
          <p:nvGrpSpPr>
            <p:cNvPr id="748" name="Michigan"/>
            <p:cNvGrpSpPr/>
            <p:nvPr/>
          </p:nvGrpSpPr>
          <p:grpSpPr>
            <a:xfrm>
              <a:off x="5151876" y="1465243"/>
              <a:ext cx="1232980" cy="1118979"/>
              <a:chOff x="0" y="-1"/>
              <a:chExt cx="1232979" cy="1118978"/>
            </a:xfrm>
          </p:grpSpPr>
          <p:sp>
            <p:nvSpPr>
              <p:cNvPr id="746" name="Michigan2"/>
              <p:cNvSpPr/>
              <p:nvPr/>
            </p:nvSpPr>
            <p:spPr>
              <a:xfrm>
                <a:off x="-1" y="-2"/>
                <a:ext cx="936246" cy="46561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614" y="5313"/>
                    </a:moveTo>
                    <a:lnTo>
                      <a:pt x="7495" y="5429"/>
                    </a:lnTo>
                    <a:lnTo>
                      <a:pt x="7259" y="5429"/>
                    </a:lnTo>
                    <a:lnTo>
                      <a:pt x="7200" y="5545"/>
                    </a:lnTo>
                    <a:lnTo>
                      <a:pt x="7142" y="5776"/>
                    </a:lnTo>
                    <a:lnTo>
                      <a:pt x="7082" y="6122"/>
                    </a:lnTo>
                    <a:lnTo>
                      <a:pt x="7023" y="6122"/>
                    </a:lnTo>
                    <a:lnTo>
                      <a:pt x="6964" y="6006"/>
                    </a:lnTo>
                    <a:lnTo>
                      <a:pt x="7023" y="5776"/>
                    </a:lnTo>
                    <a:lnTo>
                      <a:pt x="7142" y="5429"/>
                    </a:lnTo>
                    <a:lnTo>
                      <a:pt x="7259" y="5198"/>
                    </a:lnTo>
                    <a:lnTo>
                      <a:pt x="7318" y="4966"/>
                    </a:lnTo>
                    <a:lnTo>
                      <a:pt x="7318" y="4852"/>
                    </a:lnTo>
                    <a:lnTo>
                      <a:pt x="7200" y="4852"/>
                    </a:lnTo>
                    <a:lnTo>
                      <a:pt x="7142" y="5082"/>
                    </a:lnTo>
                    <a:lnTo>
                      <a:pt x="6964" y="5429"/>
                    </a:lnTo>
                    <a:lnTo>
                      <a:pt x="6610" y="5890"/>
                    </a:lnTo>
                    <a:lnTo>
                      <a:pt x="6610" y="6122"/>
                    </a:lnTo>
                    <a:lnTo>
                      <a:pt x="6551" y="6353"/>
                    </a:lnTo>
                    <a:lnTo>
                      <a:pt x="6432" y="6700"/>
                    </a:lnTo>
                    <a:lnTo>
                      <a:pt x="6374" y="6931"/>
                    </a:lnTo>
                    <a:lnTo>
                      <a:pt x="6315" y="6815"/>
                    </a:lnTo>
                    <a:lnTo>
                      <a:pt x="6374" y="6353"/>
                    </a:lnTo>
                    <a:lnTo>
                      <a:pt x="6315" y="6122"/>
                    </a:lnTo>
                    <a:lnTo>
                      <a:pt x="6374" y="5890"/>
                    </a:lnTo>
                    <a:lnTo>
                      <a:pt x="6374" y="4966"/>
                    </a:lnTo>
                    <a:lnTo>
                      <a:pt x="6315" y="4736"/>
                    </a:lnTo>
                    <a:lnTo>
                      <a:pt x="6374" y="4736"/>
                    </a:lnTo>
                    <a:lnTo>
                      <a:pt x="6432" y="4852"/>
                    </a:lnTo>
                    <a:lnTo>
                      <a:pt x="6492" y="4736"/>
                    </a:lnTo>
                    <a:lnTo>
                      <a:pt x="6551" y="4621"/>
                    </a:lnTo>
                    <a:lnTo>
                      <a:pt x="6610" y="4158"/>
                    </a:lnTo>
                    <a:lnTo>
                      <a:pt x="6551" y="3927"/>
                    </a:lnTo>
                    <a:lnTo>
                      <a:pt x="6668" y="3811"/>
                    </a:lnTo>
                    <a:lnTo>
                      <a:pt x="6787" y="3697"/>
                    </a:lnTo>
                    <a:lnTo>
                      <a:pt x="6906" y="3350"/>
                    </a:lnTo>
                    <a:lnTo>
                      <a:pt x="6906" y="3234"/>
                    </a:lnTo>
                    <a:lnTo>
                      <a:pt x="6964" y="3119"/>
                    </a:lnTo>
                    <a:lnTo>
                      <a:pt x="6964" y="3003"/>
                    </a:lnTo>
                    <a:lnTo>
                      <a:pt x="7023" y="2773"/>
                    </a:lnTo>
                    <a:lnTo>
                      <a:pt x="7142" y="2542"/>
                    </a:lnTo>
                    <a:lnTo>
                      <a:pt x="7259" y="2426"/>
                    </a:lnTo>
                    <a:lnTo>
                      <a:pt x="7436" y="1963"/>
                    </a:lnTo>
                    <a:lnTo>
                      <a:pt x="7790" y="1502"/>
                    </a:lnTo>
                    <a:lnTo>
                      <a:pt x="7790" y="1040"/>
                    </a:lnTo>
                    <a:lnTo>
                      <a:pt x="7967" y="924"/>
                    </a:lnTo>
                    <a:lnTo>
                      <a:pt x="8262" y="808"/>
                    </a:lnTo>
                    <a:lnTo>
                      <a:pt x="8321" y="693"/>
                    </a:lnTo>
                    <a:lnTo>
                      <a:pt x="8439" y="693"/>
                    </a:lnTo>
                    <a:lnTo>
                      <a:pt x="8498" y="577"/>
                    </a:lnTo>
                    <a:lnTo>
                      <a:pt x="8498" y="461"/>
                    </a:lnTo>
                    <a:lnTo>
                      <a:pt x="8381" y="116"/>
                    </a:lnTo>
                    <a:lnTo>
                      <a:pt x="8085" y="0"/>
                    </a:lnTo>
                    <a:lnTo>
                      <a:pt x="8085" y="116"/>
                    </a:lnTo>
                    <a:lnTo>
                      <a:pt x="7909" y="0"/>
                    </a:lnTo>
                    <a:lnTo>
                      <a:pt x="7790" y="116"/>
                    </a:lnTo>
                    <a:lnTo>
                      <a:pt x="7554" y="231"/>
                    </a:lnTo>
                    <a:lnTo>
                      <a:pt x="7318" y="231"/>
                    </a:lnTo>
                    <a:lnTo>
                      <a:pt x="7142" y="347"/>
                    </a:lnTo>
                    <a:lnTo>
                      <a:pt x="6906" y="461"/>
                    </a:lnTo>
                    <a:lnTo>
                      <a:pt x="6728" y="808"/>
                    </a:lnTo>
                    <a:lnTo>
                      <a:pt x="6492" y="1040"/>
                    </a:lnTo>
                    <a:lnTo>
                      <a:pt x="6374" y="1155"/>
                    </a:lnTo>
                    <a:lnTo>
                      <a:pt x="6256" y="1502"/>
                    </a:lnTo>
                    <a:lnTo>
                      <a:pt x="6079" y="2079"/>
                    </a:lnTo>
                    <a:lnTo>
                      <a:pt x="6020" y="2310"/>
                    </a:lnTo>
                    <a:lnTo>
                      <a:pt x="5902" y="2542"/>
                    </a:lnTo>
                    <a:lnTo>
                      <a:pt x="5784" y="2656"/>
                    </a:lnTo>
                    <a:lnTo>
                      <a:pt x="5665" y="2773"/>
                    </a:lnTo>
                    <a:lnTo>
                      <a:pt x="5548" y="2773"/>
                    </a:lnTo>
                    <a:lnTo>
                      <a:pt x="5429" y="3003"/>
                    </a:lnTo>
                    <a:lnTo>
                      <a:pt x="5312" y="3350"/>
                    </a:lnTo>
                    <a:lnTo>
                      <a:pt x="5193" y="3465"/>
                    </a:lnTo>
                    <a:lnTo>
                      <a:pt x="5135" y="3465"/>
                    </a:lnTo>
                    <a:lnTo>
                      <a:pt x="5016" y="3811"/>
                    </a:lnTo>
                    <a:lnTo>
                      <a:pt x="4780" y="4043"/>
                    </a:lnTo>
                    <a:lnTo>
                      <a:pt x="4780" y="4389"/>
                    </a:lnTo>
                    <a:lnTo>
                      <a:pt x="4721" y="4736"/>
                    </a:lnTo>
                    <a:lnTo>
                      <a:pt x="4544" y="4852"/>
                    </a:lnTo>
                    <a:lnTo>
                      <a:pt x="4426" y="4966"/>
                    </a:lnTo>
                    <a:lnTo>
                      <a:pt x="4249" y="5082"/>
                    </a:lnTo>
                    <a:lnTo>
                      <a:pt x="4132" y="5082"/>
                    </a:lnTo>
                    <a:lnTo>
                      <a:pt x="4013" y="5198"/>
                    </a:lnTo>
                    <a:lnTo>
                      <a:pt x="3954" y="5313"/>
                    </a:lnTo>
                    <a:lnTo>
                      <a:pt x="3836" y="5660"/>
                    </a:lnTo>
                    <a:lnTo>
                      <a:pt x="3718" y="6006"/>
                    </a:lnTo>
                    <a:lnTo>
                      <a:pt x="3482" y="6237"/>
                    </a:lnTo>
                    <a:lnTo>
                      <a:pt x="3305" y="6468"/>
                    </a:lnTo>
                    <a:lnTo>
                      <a:pt x="2833" y="6468"/>
                    </a:lnTo>
                    <a:lnTo>
                      <a:pt x="2715" y="6700"/>
                    </a:lnTo>
                    <a:lnTo>
                      <a:pt x="2361" y="6700"/>
                    </a:lnTo>
                    <a:lnTo>
                      <a:pt x="2125" y="6815"/>
                    </a:lnTo>
                    <a:lnTo>
                      <a:pt x="2007" y="6931"/>
                    </a:lnTo>
                    <a:lnTo>
                      <a:pt x="1830" y="7161"/>
                    </a:lnTo>
                    <a:lnTo>
                      <a:pt x="1711" y="7392"/>
                    </a:lnTo>
                    <a:lnTo>
                      <a:pt x="1652" y="7624"/>
                    </a:lnTo>
                    <a:lnTo>
                      <a:pt x="1475" y="7969"/>
                    </a:lnTo>
                    <a:lnTo>
                      <a:pt x="1299" y="8202"/>
                    </a:lnTo>
                    <a:lnTo>
                      <a:pt x="1122" y="8548"/>
                    </a:lnTo>
                    <a:lnTo>
                      <a:pt x="885" y="8663"/>
                    </a:lnTo>
                    <a:lnTo>
                      <a:pt x="708" y="8779"/>
                    </a:lnTo>
                    <a:lnTo>
                      <a:pt x="413" y="9010"/>
                    </a:lnTo>
                    <a:lnTo>
                      <a:pt x="295" y="9126"/>
                    </a:lnTo>
                    <a:lnTo>
                      <a:pt x="119" y="9471"/>
                    </a:lnTo>
                    <a:lnTo>
                      <a:pt x="0" y="9471"/>
                    </a:lnTo>
                    <a:lnTo>
                      <a:pt x="59" y="9703"/>
                    </a:lnTo>
                    <a:lnTo>
                      <a:pt x="295" y="9703"/>
                    </a:lnTo>
                    <a:lnTo>
                      <a:pt x="355" y="9934"/>
                    </a:lnTo>
                    <a:lnTo>
                      <a:pt x="649" y="9934"/>
                    </a:lnTo>
                    <a:lnTo>
                      <a:pt x="767" y="10165"/>
                    </a:lnTo>
                    <a:lnTo>
                      <a:pt x="827" y="10395"/>
                    </a:lnTo>
                    <a:lnTo>
                      <a:pt x="944" y="10973"/>
                    </a:lnTo>
                    <a:lnTo>
                      <a:pt x="1003" y="11319"/>
                    </a:lnTo>
                    <a:lnTo>
                      <a:pt x="1063" y="11435"/>
                    </a:lnTo>
                    <a:lnTo>
                      <a:pt x="1122" y="11550"/>
                    </a:lnTo>
                    <a:lnTo>
                      <a:pt x="1711" y="11782"/>
                    </a:lnTo>
                    <a:lnTo>
                      <a:pt x="1830" y="11782"/>
                    </a:lnTo>
                    <a:lnTo>
                      <a:pt x="2479" y="12129"/>
                    </a:lnTo>
                    <a:lnTo>
                      <a:pt x="3658" y="12590"/>
                    </a:lnTo>
                    <a:lnTo>
                      <a:pt x="4426" y="12821"/>
                    </a:lnTo>
                    <a:lnTo>
                      <a:pt x="4544" y="12821"/>
                    </a:lnTo>
                    <a:lnTo>
                      <a:pt x="4662" y="12937"/>
                    </a:lnTo>
                    <a:lnTo>
                      <a:pt x="4840" y="13052"/>
                    </a:lnTo>
                    <a:lnTo>
                      <a:pt x="5016" y="13284"/>
                    </a:lnTo>
                    <a:lnTo>
                      <a:pt x="5312" y="13631"/>
                    </a:lnTo>
                    <a:lnTo>
                      <a:pt x="5429" y="13745"/>
                    </a:lnTo>
                    <a:lnTo>
                      <a:pt x="5665" y="13631"/>
                    </a:lnTo>
                    <a:lnTo>
                      <a:pt x="5843" y="13745"/>
                    </a:lnTo>
                    <a:lnTo>
                      <a:pt x="5960" y="13861"/>
                    </a:lnTo>
                    <a:lnTo>
                      <a:pt x="6020" y="13861"/>
                    </a:lnTo>
                    <a:lnTo>
                      <a:pt x="6138" y="13745"/>
                    </a:lnTo>
                    <a:lnTo>
                      <a:pt x="6315" y="13631"/>
                    </a:lnTo>
                    <a:lnTo>
                      <a:pt x="6610" y="13861"/>
                    </a:lnTo>
                    <a:lnTo>
                      <a:pt x="6906" y="13861"/>
                    </a:lnTo>
                    <a:lnTo>
                      <a:pt x="7023" y="13976"/>
                    </a:lnTo>
                    <a:lnTo>
                      <a:pt x="7318" y="13976"/>
                    </a:lnTo>
                    <a:lnTo>
                      <a:pt x="7554" y="14092"/>
                    </a:lnTo>
                    <a:lnTo>
                      <a:pt x="7614" y="14092"/>
                    </a:lnTo>
                    <a:lnTo>
                      <a:pt x="7731" y="14208"/>
                    </a:lnTo>
                    <a:lnTo>
                      <a:pt x="7790" y="14323"/>
                    </a:lnTo>
                    <a:lnTo>
                      <a:pt x="7790" y="14439"/>
                    </a:lnTo>
                    <a:lnTo>
                      <a:pt x="7850" y="14669"/>
                    </a:lnTo>
                    <a:lnTo>
                      <a:pt x="7850" y="14785"/>
                    </a:lnTo>
                    <a:lnTo>
                      <a:pt x="7731" y="15016"/>
                    </a:lnTo>
                    <a:lnTo>
                      <a:pt x="7731" y="15247"/>
                    </a:lnTo>
                    <a:lnTo>
                      <a:pt x="7790" y="15363"/>
                    </a:lnTo>
                    <a:lnTo>
                      <a:pt x="7909" y="15478"/>
                    </a:lnTo>
                    <a:lnTo>
                      <a:pt x="8026" y="15594"/>
                    </a:lnTo>
                    <a:lnTo>
                      <a:pt x="8145" y="15478"/>
                    </a:lnTo>
                    <a:lnTo>
                      <a:pt x="8203" y="15478"/>
                    </a:lnTo>
                    <a:lnTo>
                      <a:pt x="8321" y="15594"/>
                    </a:lnTo>
                    <a:lnTo>
                      <a:pt x="8557" y="15710"/>
                    </a:lnTo>
                    <a:lnTo>
                      <a:pt x="8793" y="16055"/>
                    </a:lnTo>
                    <a:lnTo>
                      <a:pt x="8912" y="16287"/>
                    </a:lnTo>
                    <a:lnTo>
                      <a:pt x="8912" y="16402"/>
                    </a:lnTo>
                    <a:lnTo>
                      <a:pt x="8793" y="16518"/>
                    </a:lnTo>
                    <a:lnTo>
                      <a:pt x="8912" y="16748"/>
                    </a:lnTo>
                    <a:lnTo>
                      <a:pt x="8970" y="16979"/>
                    </a:lnTo>
                    <a:lnTo>
                      <a:pt x="8912" y="17211"/>
                    </a:lnTo>
                    <a:lnTo>
                      <a:pt x="8853" y="17442"/>
                    </a:lnTo>
                    <a:lnTo>
                      <a:pt x="8912" y="17673"/>
                    </a:lnTo>
                    <a:lnTo>
                      <a:pt x="8912" y="18019"/>
                    </a:lnTo>
                    <a:lnTo>
                      <a:pt x="8853" y="18481"/>
                    </a:lnTo>
                    <a:lnTo>
                      <a:pt x="8793" y="18944"/>
                    </a:lnTo>
                    <a:lnTo>
                      <a:pt x="8734" y="19174"/>
                    </a:lnTo>
                    <a:lnTo>
                      <a:pt x="8853" y="19405"/>
                    </a:lnTo>
                    <a:lnTo>
                      <a:pt x="8970" y="19405"/>
                    </a:lnTo>
                    <a:lnTo>
                      <a:pt x="9265" y="19174"/>
                    </a:lnTo>
                    <a:lnTo>
                      <a:pt x="9384" y="19058"/>
                    </a:lnTo>
                    <a:lnTo>
                      <a:pt x="9501" y="19290"/>
                    </a:lnTo>
                    <a:lnTo>
                      <a:pt x="9442" y="19752"/>
                    </a:lnTo>
                    <a:lnTo>
                      <a:pt x="9325" y="20329"/>
                    </a:lnTo>
                    <a:lnTo>
                      <a:pt x="9265" y="20676"/>
                    </a:lnTo>
                    <a:lnTo>
                      <a:pt x="9325" y="20907"/>
                    </a:lnTo>
                    <a:lnTo>
                      <a:pt x="9501" y="21139"/>
                    </a:lnTo>
                    <a:lnTo>
                      <a:pt x="9620" y="21369"/>
                    </a:lnTo>
                    <a:lnTo>
                      <a:pt x="9737" y="21484"/>
                    </a:lnTo>
                    <a:lnTo>
                      <a:pt x="9856" y="21600"/>
                    </a:lnTo>
                    <a:lnTo>
                      <a:pt x="9797" y="21369"/>
                    </a:lnTo>
                    <a:lnTo>
                      <a:pt x="9856" y="20907"/>
                    </a:lnTo>
                    <a:lnTo>
                      <a:pt x="10092" y="20445"/>
                    </a:lnTo>
                    <a:lnTo>
                      <a:pt x="10328" y="19521"/>
                    </a:lnTo>
                    <a:lnTo>
                      <a:pt x="10505" y="18827"/>
                    </a:lnTo>
                    <a:lnTo>
                      <a:pt x="10681" y="17789"/>
                    </a:lnTo>
                    <a:lnTo>
                      <a:pt x="10800" y="17211"/>
                    </a:lnTo>
                    <a:lnTo>
                      <a:pt x="10859" y="16864"/>
                    </a:lnTo>
                    <a:lnTo>
                      <a:pt x="10977" y="16287"/>
                    </a:lnTo>
                    <a:lnTo>
                      <a:pt x="11155" y="15824"/>
                    </a:lnTo>
                    <a:lnTo>
                      <a:pt x="11272" y="15594"/>
                    </a:lnTo>
                    <a:lnTo>
                      <a:pt x="11331" y="15478"/>
                    </a:lnTo>
                    <a:lnTo>
                      <a:pt x="11331" y="15247"/>
                    </a:lnTo>
                    <a:lnTo>
                      <a:pt x="11272" y="14900"/>
                    </a:lnTo>
                    <a:lnTo>
                      <a:pt x="11449" y="14439"/>
                    </a:lnTo>
                    <a:lnTo>
                      <a:pt x="11449" y="14092"/>
                    </a:lnTo>
                    <a:lnTo>
                      <a:pt x="11567" y="13745"/>
                    </a:lnTo>
                    <a:lnTo>
                      <a:pt x="11685" y="13745"/>
                    </a:lnTo>
                    <a:lnTo>
                      <a:pt x="11685" y="13861"/>
                    </a:lnTo>
                    <a:lnTo>
                      <a:pt x="11567" y="14553"/>
                    </a:lnTo>
                    <a:lnTo>
                      <a:pt x="11627" y="14900"/>
                    </a:lnTo>
                    <a:lnTo>
                      <a:pt x="11627" y="15247"/>
                    </a:lnTo>
                    <a:lnTo>
                      <a:pt x="11685" y="15478"/>
                    </a:lnTo>
                    <a:lnTo>
                      <a:pt x="11685" y="15710"/>
                    </a:lnTo>
                    <a:lnTo>
                      <a:pt x="11863" y="15478"/>
                    </a:lnTo>
                    <a:lnTo>
                      <a:pt x="12039" y="15363"/>
                    </a:lnTo>
                    <a:lnTo>
                      <a:pt x="12158" y="15016"/>
                    </a:lnTo>
                    <a:lnTo>
                      <a:pt x="12275" y="14553"/>
                    </a:lnTo>
                    <a:lnTo>
                      <a:pt x="12216" y="14092"/>
                    </a:lnTo>
                    <a:lnTo>
                      <a:pt x="12275" y="13976"/>
                    </a:lnTo>
                    <a:lnTo>
                      <a:pt x="12452" y="14208"/>
                    </a:lnTo>
                    <a:lnTo>
                      <a:pt x="12571" y="14092"/>
                    </a:lnTo>
                    <a:lnTo>
                      <a:pt x="12688" y="14208"/>
                    </a:lnTo>
                    <a:lnTo>
                      <a:pt x="12807" y="13631"/>
                    </a:lnTo>
                    <a:lnTo>
                      <a:pt x="12866" y="13515"/>
                    </a:lnTo>
                    <a:lnTo>
                      <a:pt x="12983" y="13631"/>
                    </a:lnTo>
                    <a:lnTo>
                      <a:pt x="13043" y="13745"/>
                    </a:lnTo>
                    <a:lnTo>
                      <a:pt x="13043" y="13976"/>
                    </a:lnTo>
                    <a:lnTo>
                      <a:pt x="12925" y="14323"/>
                    </a:lnTo>
                    <a:lnTo>
                      <a:pt x="12925" y="14669"/>
                    </a:lnTo>
                    <a:lnTo>
                      <a:pt x="12688" y="14900"/>
                    </a:lnTo>
                    <a:lnTo>
                      <a:pt x="12630" y="15478"/>
                    </a:lnTo>
                    <a:lnTo>
                      <a:pt x="12511" y="15594"/>
                    </a:lnTo>
                    <a:lnTo>
                      <a:pt x="12511" y="15940"/>
                    </a:lnTo>
                    <a:lnTo>
                      <a:pt x="12747" y="16171"/>
                    </a:lnTo>
                    <a:lnTo>
                      <a:pt x="12866" y="16171"/>
                    </a:lnTo>
                    <a:lnTo>
                      <a:pt x="12925" y="16055"/>
                    </a:lnTo>
                    <a:lnTo>
                      <a:pt x="12866" y="15824"/>
                    </a:lnTo>
                    <a:lnTo>
                      <a:pt x="12983" y="15710"/>
                    </a:lnTo>
                    <a:lnTo>
                      <a:pt x="12983" y="15363"/>
                    </a:lnTo>
                    <a:lnTo>
                      <a:pt x="13161" y="15247"/>
                    </a:lnTo>
                    <a:lnTo>
                      <a:pt x="13219" y="15016"/>
                    </a:lnTo>
                    <a:lnTo>
                      <a:pt x="13279" y="14900"/>
                    </a:lnTo>
                    <a:lnTo>
                      <a:pt x="13455" y="14669"/>
                    </a:lnTo>
                    <a:lnTo>
                      <a:pt x="13515" y="14553"/>
                    </a:lnTo>
                    <a:lnTo>
                      <a:pt x="13691" y="14439"/>
                    </a:lnTo>
                    <a:lnTo>
                      <a:pt x="13691" y="14323"/>
                    </a:lnTo>
                    <a:lnTo>
                      <a:pt x="13750" y="13976"/>
                    </a:lnTo>
                    <a:lnTo>
                      <a:pt x="13750" y="13398"/>
                    </a:lnTo>
                    <a:lnTo>
                      <a:pt x="13869" y="13168"/>
                    </a:lnTo>
                    <a:lnTo>
                      <a:pt x="13928" y="13052"/>
                    </a:lnTo>
                    <a:lnTo>
                      <a:pt x="14164" y="12821"/>
                    </a:lnTo>
                    <a:lnTo>
                      <a:pt x="14400" y="12706"/>
                    </a:lnTo>
                    <a:lnTo>
                      <a:pt x="14754" y="12706"/>
                    </a:lnTo>
                    <a:lnTo>
                      <a:pt x="15049" y="12821"/>
                    </a:lnTo>
                    <a:lnTo>
                      <a:pt x="15108" y="12590"/>
                    </a:lnTo>
                    <a:lnTo>
                      <a:pt x="15168" y="12474"/>
                    </a:lnTo>
                    <a:lnTo>
                      <a:pt x="15226" y="12474"/>
                    </a:lnTo>
                    <a:lnTo>
                      <a:pt x="15404" y="12360"/>
                    </a:lnTo>
                    <a:lnTo>
                      <a:pt x="15521" y="12360"/>
                    </a:lnTo>
                    <a:lnTo>
                      <a:pt x="15757" y="12474"/>
                    </a:lnTo>
                    <a:lnTo>
                      <a:pt x="15876" y="12244"/>
                    </a:lnTo>
                    <a:lnTo>
                      <a:pt x="15993" y="12013"/>
                    </a:lnTo>
                    <a:lnTo>
                      <a:pt x="16171" y="11550"/>
                    </a:lnTo>
                    <a:lnTo>
                      <a:pt x="16348" y="11205"/>
                    </a:lnTo>
                    <a:lnTo>
                      <a:pt x="16584" y="11205"/>
                    </a:lnTo>
                    <a:lnTo>
                      <a:pt x="16702" y="11089"/>
                    </a:lnTo>
                    <a:lnTo>
                      <a:pt x="16820" y="11205"/>
                    </a:lnTo>
                    <a:lnTo>
                      <a:pt x="16938" y="11089"/>
                    </a:lnTo>
                    <a:lnTo>
                      <a:pt x="17174" y="11205"/>
                    </a:lnTo>
                    <a:lnTo>
                      <a:pt x="17351" y="11205"/>
                    </a:lnTo>
                    <a:lnTo>
                      <a:pt x="17468" y="11319"/>
                    </a:lnTo>
                    <a:lnTo>
                      <a:pt x="17646" y="11319"/>
                    </a:lnTo>
                    <a:lnTo>
                      <a:pt x="17882" y="11435"/>
                    </a:lnTo>
                    <a:lnTo>
                      <a:pt x="18118" y="11550"/>
                    </a:lnTo>
                    <a:lnTo>
                      <a:pt x="18295" y="11782"/>
                    </a:lnTo>
                    <a:lnTo>
                      <a:pt x="18354" y="12013"/>
                    </a:lnTo>
                    <a:lnTo>
                      <a:pt x="18531" y="12129"/>
                    </a:lnTo>
                    <a:lnTo>
                      <a:pt x="18650" y="12244"/>
                    </a:lnTo>
                    <a:lnTo>
                      <a:pt x="18650" y="12474"/>
                    </a:lnTo>
                    <a:lnTo>
                      <a:pt x="18709" y="12590"/>
                    </a:lnTo>
                    <a:lnTo>
                      <a:pt x="18826" y="12590"/>
                    </a:lnTo>
                    <a:lnTo>
                      <a:pt x="18945" y="12706"/>
                    </a:lnTo>
                    <a:lnTo>
                      <a:pt x="19003" y="12706"/>
                    </a:lnTo>
                    <a:lnTo>
                      <a:pt x="19062" y="12590"/>
                    </a:lnTo>
                    <a:lnTo>
                      <a:pt x="19003" y="12244"/>
                    </a:lnTo>
                    <a:lnTo>
                      <a:pt x="19062" y="12013"/>
                    </a:lnTo>
                    <a:lnTo>
                      <a:pt x="19003" y="11897"/>
                    </a:lnTo>
                    <a:lnTo>
                      <a:pt x="19003" y="11782"/>
                    </a:lnTo>
                    <a:lnTo>
                      <a:pt x="19121" y="11435"/>
                    </a:lnTo>
                    <a:lnTo>
                      <a:pt x="19062" y="11205"/>
                    </a:lnTo>
                    <a:lnTo>
                      <a:pt x="19181" y="11089"/>
                    </a:lnTo>
                    <a:lnTo>
                      <a:pt x="19357" y="11205"/>
                    </a:lnTo>
                    <a:lnTo>
                      <a:pt x="19534" y="11089"/>
                    </a:lnTo>
                    <a:lnTo>
                      <a:pt x="19653" y="11435"/>
                    </a:lnTo>
                    <a:lnTo>
                      <a:pt x="19712" y="11435"/>
                    </a:lnTo>
                    <a:lnTo>
                      <a:pt x="19770" y="11319"/>
                    </a:lnTo>
                    <a:lnTo>
                      <a:pt x="19889" y="11319"/>
                    </a:lnTo>
                    <a:lnTo>
                      <a:pt x="19889" y="11205"/>
                    </a:lnTo>
                    <a:lnTo>
                      <a:pt x="20065" y="11205"/>
                    </a:lnTo>
                    <a:lnTo>
                      <a:pt x="20184" y="11319"/>
                    </a:lnTo>
                    <a:lnTo>
                      <a:pt x="20242" y="11205"/>
                    </a:lnTo>
                    <a:lnTo>
                      <a:pt x="20301" y="11089"/>
                    </a:lnTo>
                    <a:lnTo>
                      <a:pt x="20478" y="11205"/>
                    </a:lnTo>
                    <a:lnTo>
                      <a:pt x="20773" y="11205"/>
                    </a:lnTo>
                    <a:lnTo>
                      <a:pt x="20892" y="11089"/>
                    </a:lnTo>
                    <a:lnTo>
                      <a:pt x="21009" y="11089"/>
                    </a:lnTo>
                    <a:lnTo>
                      <a:pt x="21069" y="11205"/>
                    </a:lnTo>
                    <a:lnTo>
                      <a:pt x="21128" y="11205"/>
                    </a:lnTo>
                    <a:lnTo>
                      <a:pt x="21245" y="11319"/>
                    </a:lnTo>
                    <a:lnTo>
                      <a:pt x="21245" y="11205"/>
                    </a:lnTo>
                    <a:lnTo>
                      <a:pt x="21481" y="11205"/>
                    </a:lnTo>
                    <a:lnTo>
                      <a:pt x="21600" y="11089"/>
                    </a:lnTo>
                    <a:lnTo>
                      <a:pt x="21600" y="10858"/>
                    </a:lnTo>
                    <a:lnTo>
                      <a:pt x="21541" y="10742"/>
                    </a:lnTo>
                    <a:lnTo>
                      <a:pt x="21423" y="10627"/>
                    </a:lnTo>
                    <a:lnTo>
                      <a:pt x="21305" y="10511"/>
                    </a:lnTo>
                    <a:lnTo>
                      <a:pt x="21187" y="10511"/>
                    </a:lnTo>
                    <a:lnTo>
                      <a:pt x="21128" y="10281"/>
                    </a:lnTo>
                    <a:lnTo>
                      <a:pt x="21128" y="9934"/>
                    </a:lnTo>
                    <a:lnTo>
                      <a:pt x="21069" y="9818"/>
                    </a:lnTo>
                    <a:lnTo>
                      <a:pt x="20892" y="9587"/>
                    </a:lnTo>
                    <a:lnTo>
                      <a:pt x="20773" y="9471"/>
                    </a:lnTo>
                    <a:lnTo>
                      <a:pt x="20597" y="9587"/>
                    </a:lnTo>
                    <a:lnTo>
                      <a:pt x="20478" y="9471"/>
                    </a:lnTo>
                    <a:lnTo>
                      <a:pt x="20420" y="9356"/>
                    </a:lnTo>
                    <a:lnTo>
                      <a:pt x="20420" y="9240"/>
                    </a:lnTo>
                    <a:lnTo>
                      <a:pt x="20478" y="9010"/>
                    </a:lnTo>
                    <a:lnTo>
                      <a:pt x="20537" y="8894"/>
                    </a:lnTo>
                    <a:lnTo>
                      <a:pt x="20420" y="8316"/>
                    </a:lnTo>
                    <a:lnTo>
                      <a:pt x="20361" y="7739"/>
                    </a:lnTo>
                    <a:lnTo>
                      <a:pt x="20242" y="7277"/>
                    </a:lnTo>
                    <a:lnTo>
                      <a:pt x="20184" y="7047"/>
                    </a:lnTo>
                    <a:lnTo>
                      <a:pt x="20006" y="7047"/>
                    </a:lnTo>
                    <a:lnTo>
                      <a:pt x="19889" y="6931"/>
                    </a:lnTo>
                    <a:lnTo>
                      <a:pt x="19770" y="7047"/>
                    </a:lnTo>
                    <a:lnTo>
                      <a:pt x="19653" y="7161"/>
                    </a:lnTo>
                    <a:lnTo>
                      <a:pt x="19534" y="7277"/>
                    </a:lnTo>
                    <a:lnTo>
                      <a:pt x="19417" y="7392"/>
                    </a:lnTo>
                    <a:lnTo>
                      <a:pt x="19298" y="7508"/>
                    </a:lnTo>
                    <a:lnTo>
                      <a:pt x="19239" y="7508"/>
                    </a:lnTo>
                    <a:lnTo>
                      <a:pt x="19181" y="7392"/>
                    </a:lnTo>
                    <a:lnTo>
                      <a:pt x="19121" y="7161"/>
                    </a:lnTo>
                    <a:lnTo>
                      <a:pt x="18885" y="7047"/>
                    </a:lnTo>
                    <a:lnTo>
                      <a:pt x="18826" y="7161"/>
                    </a:lnTo>
                    <a:lnTo>
                      <a:pt x="18767" y="7277"/>
                    </a:lnTo>
                    <a:lnTo>
                      <a:pt x="18709" y="7392"/>
                    </a:lnTo>
                    <a:lnTo>
                      <a:pt x="18590" y="7508"/>
                    </a:lnTo>
                    <a:lnTo>
                      <a:pt x="18118" y="7508"/>
                    </a:lnTo>
                    <a:lnTo>
                      <a:pt x="18000" y="7277"/>
                    </a:lnTo>
                    <a:lnTo>
                      <a:pt x="17823" y="7392"/>
                    </a:lnTo>
                    <a:lnTo>
                      <a:pt x="17706" y="7161"/>
                    </a:lnTo>
                    <a:lnTo>
                      <a:pt x="17646" y="6931"/>
                    </a:lnTo>
                    <a:lnTo>
                      <a:pt x="17646" y="6122"/>
                    </a:lnTo>
                    <a:lnTo>
                      <a:pt x="17587" y="5890"/>
                    </a:lnTo>
                    <a:lnTo>
                      <a:pt x="17646" y="5429"/>
                    </a:lnTo>
                    <a:lnTo>
                      <a:pt x="17646" y="5198"/>
                    </a:lnTo>
                    <a:lnTo>
                      <a:pt x="17764" y="4852"/>
                    </a:lnTo>
                    <a:lnTo>
                      <a:pt x="17823" y="4621"/>
                    </a:lnTo>
                    <a:lnTo>
                      <a:pt x="17764" y="4621"/>
                    </a:lnTo>
                    <a:lnTo>
                      <a:pt x="17646" y="4736"/>
                    </a:lnTo>
                    <a:lnTo>
                      <a:pt x="17528" y="4852"/>
                    </a:lnTo>
                    <a:lnTo>
                      <a:pt x="17174" y="4852"/>
                    </a:lnTo>
                    <a:lnTo>
                      <a:pt x="16996" y="4966"/>
                    </a:lnTo>
                    <a:lnTo>
                      <a:pt x="16879" y="4966"/>
                    </a:lnTo>
                    <a:lnTo>
                      <a:pt x="16643" y="5198"/>
                    </a:lnTo>
                    <a:lnTo>
                      <a:pt x="16524" y="5429"/>
                    </a:lnTo>
                    <a:lnTo>
                      <a:pt x="16229" y="5776"/>
                    </a:lnTo>
                    <a:lnTo>
                      <a:pt x="15993" y="5890"/>
                    </a:lnTo>
                    <a:lnTo>
                      <a:pt x="15816" y="5890"/>
                    </a:lnTo>
                    <a:lnTo>
                      <a:pt x="15640" y="5776"/>
                    </a:lnTo>
                    <a:lnTo>
                      <a:pt x="15404" y="5890"/>
                    </a:lnTo>
                    <a:lnTo>
                      <a:pt x="15168" y="6006"/>
                    </a:lnTo>
                    <a:lnTo>
                      <a:pt x="14694" y="6006"/>
                    </a:lnTo>
                    <a:lnTo>
                      <a:pt x="14636" y="6122"/>
                    </a:lnTo>
                    <a:lnTo>
                      <a:pt x="14518" y="6237"/>
                    </a:lnTo>
                    <a:lnTo>
                      <a:pt x="14341" y="6237"/>
                    </a:lnTo>
                    <a:lnTo>
                      <a:pt x="14164" y="6468"/>
                    </a:lnTo>
                    <a:lnTo>
                      <a:pt x="14105" y="6468"/>
                    </a:lnTo>
                    <a:lnTo>
                      <a:pt x="13986" y="6353"/>
                    </a:lnTo>
                    <a:lnTo>
                      <a:pt x="13810" y="6468"/>
                    </a:lnTo>
                    <a:lnTo>
                      <a:pt x="13574" y="6815"/>
                    </a:lnTo>
                    <a:lnTo>
                      <a:pt x="13279" y="7392"/>
                    </a:lnTo>
                    <a:lnTo>
                      <a:pt x="13102" y="7624"/>
                    </a:lnTo>
                    <a:lnTo>
                      <a:pt x="12983" y="7624"/>
                    </a:lnTo>
                    <a:lnTo>
                      <a:pt x="12925" y="7739"/>
                    </a:lnTo>
                    <a:lnTo>
                      <a:pt x="12866" y="8085"/>
                    </a:lnTo>
                    <a:lnTo>
                      <a:pt x="12747" y="8202"/>
                    </a:lnTo>
                    <a:lnTo>
                      <a:pt x="12571" y="8548"/>
                    </a:lnTo>
                    <a:lnTo>
                      <a:pt x="12511" y="8779"/>
                    </a:lnTo>
                    <a:lnTo>
                      <a:pt x="12394" y="9010"/>
                    </a:lnTo>
                    <a:lnTo>
                      <a:pt x="12335" y="8894"/>
                    </a:lnTo>
                    <a:lnTo>
                      <a:pt x="12275" y="8663"/>
                    </a:lnTo>
                    <a:lnTo>
                      <a:pt x="12099" y="8548"/>
                    </a:lnTo>
                    <a:lnTo>
                      <a:pt x="11980" y="8548"/>
                    </a:lnTo>
                    <a:lnTo>
                      <a:pt x="11803" y="8779"/>
                    </a:lnTo>
                    <a:lnTo>
                      <a:pt x="11685" y="8894"/>
                    </a:lnTo>
                    <a:lnTo>
                      <a:pt x="11508" y="8779"/>
                    </a:lnTo>
                    <a:lnTo>
                      <a:pt x="11391" y="8548"/>
                    </a:lnTo>
                    <a:lnTo>
                      <a:pt x="11391" y="8432"/>
                    </a:lnTo>
                    <a:lnTo>
                      <a:pt x="11272" y="8316"/>
                    </a:lnTo>
                    <a:lnTo>
                      <a:pt x="11155" y="8085"/>
                    </a:lnTo>
                    <a:lnTo>
                      <a:pt x="11036" y="8202"/>
                    </a:lnTo>
                    <a:lnTo>
                      <a:pt x="10859" y="8316"/>
                    </a:lnTo>
                    <a:lnTo>
                      <a:pt x="10800" y="8316"/>
                    </a:lnTo>
                    <a:lnTo>
                      <a:pt x="10681" y="8432"/>
                    </a:lnTo>
                    <a:lnTo>
                      <a:pt x="10623" y="8548"/>
                    </a:lnTo>
                    <a:lnTo>
                      <a:pt x="10387" y="8548"/>
                    </a:lnTo>
                    <a:lnTo>
                      <a:pt x="10209" y="8663"/>
                    </a:lnTo>
                    <a:lnTo>
                      <a:pt x="10033" y="8663"/>
                    </a:lnTo>
                    <a:lnTo>
                      <a:pt x="9973" y="8548"/>
                    </a:lnTo>
                    <a:lnTo>
                      <a:pt x="9915" y="8316"/>
                    </a:lnTo>
                    <a:lnTo>
                      <a:pt x="9915" y="7969"/>
                    </a:lnTo>
                    <a:lnTo>
                      <a:pt x="9856" y="7855"/>
                    </a:lnTo>
                    <a:lnTo>
                      <a:pt x="9737" y="7739"/>
                    </a:lnTo>
                    <a:lnTo>
                      <a:pt x="9737" y="7508"/>
                    </a:lnTo>
                    <a:lnTo>
                      <a:pt x="9561" y="7508"/>
                    </a:lnTo>
                    <a:lnTo>
                      <a:pt x="9501" y="7277"/>
                    </a:lnTo>
                    <a:lnTo>
                      <a:pt x="9384" y="6931"/>
                    </a:lnTo>
                    <a:lnTo>
                      <a:pt x="9265" y="6700"/>
                    </a:lnTo>
                    <a:lnTo>
                      <a:pt x="9206" y="6468"/>
                    </a:lnTo>
                    <a:lnTo>
                      <a:pt x="9206" y="6237"/>
                    </a:lnTo>
                    <a:lnTo>
                      <a:pt x="9148" y="6122"/>
                    </a:lnTo>
                    <a:lnTo>
                      <a:pt x="8970" y="6006"/>
                    </a:lnTo>
                    <a:lnTo>
                      <a:pt x="8912" y="5776"/>
                    </a:lnTo>
                    <a:lnTo>
                      <a:pt x="8853" y="5776"/>
                    </a:lnTo>
                    <a:lnTo>
                      <a:pt x="8734" y="5890"/>
                    </a:lnTo>
                    <a:lnTo>
                      <a:pt x="8734" y="5660"/>
                    </a:lnTo>
                    <a:lnTo>
                      <a:pt x="8617" y="5545"/>
                    </a:lnTo>
                    <a:lnTo>
                      <a:pt x="8498" y="5545"/>
                    </a:lnTo>
                    <a:lnTo>
                      <a:pt x="8439" y="5429"/>
                    </a:lnTo>
                    <a:lnTo>
                      <a:pt x="8321" y="5429"/>
                    </a:lnTo>
                    <a:lnTo>
                      <a:pt x="8085" y="5313"/>
                    </a:lnTo>
                    <a:lnTo>
                      <a:pt x="7614" y="5313"/>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47" name="Michigan1"/>
              <p:cNvSpPr/>
              <p:nvPr/>
            </p:nvSpPr>
            <p:spPr>
              <a:xfrm>
                <a:off x="603696" y="285375"/>
                <a:ext cx="629283" cy="83360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663" y="10931"/>
                    </a:moveTo>
                    <a:lnTo>
                      <a:pt x="14576" y="10931"/>
                    </a:lnTo>
                    <a:lnTo>
                      <a:pt x="14487" y="10735"/>
                    </a:lnTo>
                    <a:lnTo>
                      <a:pt x="14400" y="10669"/>
                    </a:lnTo>
                    <a:lnTo>
                      <a:pt x="13785" y="10669"/>
                    </a:lnTo>
                    <a:lnTo>
                      <a:pt x="13609" y="10540"/>
                    </a:lnTo>
                    <a:lnTo>
                      <a:pt x="13434" y="10410"/>
                    </a:lnTo>
                    <a:lnTo>
                      <a:pt x="13346" y="10279"/>
                    </a:lnTo>
                    <a:lnTo>
                      <a:pt x="13170" y="10020"/>
                    </a:lnTo>
                    <a:lnTo>
                      <a:pt x="13259" y="9758"/>
                    </a:lnTo>
                    <a:lnTo>
                      <a:pt x="13259" y="9239"/>
                    </a:lnTo>
                    <a:lnTo>
                      <a:pt x="13346" y="9044"/>
                    </a:lnTo>
                    <a:lnTo>
                      <a:pt x="13522" y="8849"/>
                    </a:lnTo>
                    <a:lnTo>
                      <a:pt x="13785" y="8849"/>
                    </a:lnTo>
                    <a:lnTo>
                      <a:pt x="14048" y="8718"/>
                    </a:lnTo>
                    <a:lnTo>
                      <a:pt x="14224" y="8783"/>
                    </a:lnTo>
                    <a:lnTo>
                      <a:pt x="14312" y="8718"/>
                    </a:lnTo>
                    <a:lnTo>
                      <a:pt x="14400" y="8588"/>
                    </a:lnTo>
                    <a:lnTo>
                      <a:pt x="14400" y="8457"/>
                    </a:lnTo>
                    <a:lnTo>
                      <a:pt x="14663" y="8393"/>
                    </a:lnTo>
                    <a:lnTo>
                      <a:pt x="14751" y="8328"/>
                    </a:lnTo>
                    <a:lnTo>
                      <a:pt x="14751" y="7677"/>
                    </a:lnTo>
                    <a:lnTo>
                      <a:pt x="14839" y="7548"/>
                    </a:lnTo>
                    <a:lnTo>
                      <a:pt x="14926" y="7287"/>
                    </a:lnTo>
                    <a:lnTo>
                      <a:pt x="15015" y="7222"/>
                    </a:lnTo>
                    <a:lnTo>
                      <a:pt x="15278" y="7287"/>
                    </a:lnTo>
                    <a:lnTo>
                      <a:pt x="15454" y="7222"/>
                    </a:lnTo>
                    <a:lnTo>
                      <a:pt x="15454" y="7027"/>
                    </a:lnTo>
                    <a:lnTo>
                      <a:pt x="15629" y="6896"/>
                    </a:lnTo>
                    <a:lnTo>
                      <a:pt x="15717" y="6832"/>
                    </a:lnTo>
                    <a:lnTo>
                      <a:pt x="15717" y="5595"/>
                    </a:lnTo>
                    <a:lnTo>
                      <a:pt x="15629" y="5140"/>
                    </a:lnTo>
                    <a:lnTo>
                      <a:pt x="15717" y="5010"/>
                    </a:lnTo>
                    <a:lnTo>
                      <a:pt x="15717" y="4815"/>
                    </a:lnTo>
                    <a:lnTo>
                      <a:pt x="15541" y="4554"/>
                    </a:lnTo>
                    <a:lnTo>
                      <a:pt x="15454" y="4424"/>
                    </a:lnTo>
                    <a:lnTo>
                      <a:pt x="15278" y="4229"/>
                    </a:lnTo>
                    <a:lnTo>
                      <a:pt x="15190" y="4163"/>
                    </a:lnTo>
                    <a:lnTo>
                      <a:pt x="14926" y="3968"/>
                    </a:lnTo>
                    <a:lnTo>
                      <a:pt x="14576" y="3578"/>
                    </a:lnTo>
                    <a:lnTo>
                      <a:pt x="14576" y="3383"/>
                    </a:lnTo>
                    <a:lnTo>
                      <a:pt x="14663" y="3252"/>
                    </a:lnTo>
                    <a:lnTo>
                      <a:pt x="14663" y="3123"/>
                    </a:lnTo>
                    <a:lnTo>
                      <a:pt x="14926" y="3123"/>
                    </a:lnTo>
                    <a:lnTo>
                      <a:pt x="15365" y="3252"/>
                    </a:lnTo>
                    <a:lnTo>
                      <a:pt x="15454" y="3188"/>
                    </a:lnTo>
                    <a:lnTo>
                      <a:pt x="15190" y="2993"/>
                    </a:lnTo>
                    <a:lnTo>
                      <a:pt x="15102" y="2733"/>
                    </a:lnTo>
                    <a:lnTo>
                      <a:pt x="14751" y="2472"/>
                    </a:lnTo>
                    <a:lnTo>
                      <a:pt x="14663" y="2407"/>
                    </a:lnTo>
                    <a:lnTo>
                      <a:pt x="14576" y="2277"/>
                    </a:lnTo>
                    <a:lnTo>
                      <a:pt x="14576" y="2082"/>
                    </a:lnTo>
                    <a:lnTo>
                      <a:pt x="14487" y="1951"/>
                    </a:lnTo>
                    <a:lnTo>
                      <a:pt x="14224" y="1822"/>
                    </a:lnTo>
                    <a:lnTo>
                      <a:pt x="14048" y="1691"/>
                    </a:lnTo>
                    <a:lnTo>
                      <a:pt x="13961" y="1691"/>
                    </a:lnTo>
                    <a:lnTo>
                      <a:pt x="13434" y="1627"/>
                    </a:lnTo>
                    <a:lnTo>
                      <a:pt x="13170" y="1561"/>
                    </a:lnTo>
                    <a:lnTo>
                      <a:pt x="12907" y="1496"/>
                    </a:lnTo>
                    <a:lnTo>
                      <a:pt x="12556" y="1496"/>
                    </a:lnTo>
                    <a:lnTo>
                      <a:pt x="11942" y="1237"/>
                    </a:lnTo>
                    <a:lnTo>
                      <a:pt x="11766" y="1171"/>
                    </a:lnTo>
                    <a:lnTo>
                      <a:pt x="11239" y="1171"/>
                    </a:lnTo>
                    <a:lnTo>
                      <a:pt x="11064" y="1237"/>
                    </a:lnTo>
                    <a:lnTo>
                      <a:pt x="10888" y="1171"/>
                    </a:lnTo>
                    <a:lnTo>
                      <a:pt x="10800" y="1042"/>
                    </a:lnTo>
                    <a:lnTo>
                      <a:pt x="10625" y="846"/>
                    </a:lnTo>
                    <a:lnTo>
                      <a:pt x="10536" y="716"/>
                    </a:lnTo>
                    <a:lnTo>
                      <a:pt x="10273" y="650"/>
                    </a:lnTo>
                    <a:lnTo>
                      <a:pt x="10097" y="521"/>
                    </a:lnTo>
                    <a:lnTo>
                      <a:pt x="9834" y="521"/>
                    </a:lnTo>
                    <a:lnTo>
                      <a:pt x="9483" y="585"/>
                    </a:lnTo>
                    <a:lnTo>
                      <a:pt x="9219" y="585"/>
                    </a:lnTo>
                    <a:lnTo>
                      <a:pt x="8956" y="521"/>
                    </a:lnTo>
                    <a:lnTo>
                      <a:pt x="8517" y="326"/>
                    </a:lnTo>
                    <a:lnTo>
                      <a:pt x="7991" y="195"/>
                    </a:lnTo>
                    <a:lnTo>
                      <a:pt x="7727" y="65"/>
                    </a:lnTo>
                    <a:lnTo>
                      <a:pt x="7552" y="0"/>
                    </a:lnTo>
                    <a:lnTo>
                      <a:pt x="7552" y="65"/>
                    </a:lnTo>
                    <a:lnTo>
                      <a:pt x="7463" y="65"/>
                    </a:lnTo>
                    <a:lnTo>
                      <a:pt x="7463" y="131"/>
                    </a:lnTo>
                    <a:lnTo>
                      <a:pt x="7288" y="260"/>
                    </a:lnTo>
                    <a:lnTo>
                      <a:pt x="7200" y="326"/>
                    </a:lnTo>
                    <a:lnTo>
                      <a:pt x="6937" y="326"/>
                    </a:lnTo>
                    <a:lnTo>
                      <a:pt x="6674" y="260"/>
                    </a:lnTo>
                    <a:lnTo>
                      <a:pt x="6498" y="326"/>
                    </a:lnTo>
                    <a:lnTo>
                      <a:pt x="6498" y="390"/>
                    </a:lnTo>
                    <a:lnTo>
                      <a:pt x="6585" y="521"/>
                    </a:lnTo>
                    <a:lnTo>
                      <a:pt x="6674" y="585"/>
                    </a:lnTo>
                    <a:lnTo>
                      <a:pt x="6585" y="650"/>
                    </a:lnTo>
                    <a:lnTo>
                      <a:pt x="6235" y="911"/>
                    </a:lnTo>
                    <a:lnTo>
                      <a:pt x="6059" y="1106"/>
                    </a:lnTo>
                    <a:lnTo>
                      <a:pt x="5971" y="1237"/>
                    </a:lnTo>
                    <a:lnTo>
                      <a:pt x="5971" y="1366"/>
                    </a:lnTo>
                    <a:lnTo>
                      <a:pt x="6059" y="1561"/>
                    </a:lnTo>
                    <a:lnTo>
                      <a:pt x="6146" y="1756"/>
                    </a:lnTo>
                    <a:lnTo>
                      <a:pt x="6235" y="1822"/>
                    </a:lnTo>
                    <a:lnTo>
                      <a:pt x="6410" y="1951"/>
                    </a:lnTo>
                    <a:lnTo>
                      <a:pt x="6674" y="2017"/>
                    </a:lnTo>
                    <a:lnTo>
                      <a:pt x="6937" y="2082"/>
                    </a:lnTo>
                    <a:lnTo>
                      <a:pt x="6937" y="2148"/>
                    </a:lnTo>
                    <a:lnTo>
                      <a:pt x="6849" y="2212"/>
                    </a:lnTo>
                    <a:lnTo>
                      <a:pt x="6674" y="2277"/>
                    </a:lnTo>
                    <a:lnTo>
                      <a:pt x="6059" y="2277"/>
                    </a:lnTo>
                    <a:lnTo>
                      <a:pt x="5883" y="2343"/>
                    </a:lnTo>
                    <a:lnTo>
                      <a:pt x="5707" y="2407"/>
                    </a:lnTo>
                    <a:lnTo>
                      <a:pt x="5532" y="2538"/>
                    </a:lnTo>
                    <a:lnTo>
                      <a:pt x="5444" y="2667"/>
                    </a:lnTo>
                    <a:lnTo>
                      <a:pt x="5356" y="2733"/>
                    </a:lnTo>
                    <a:lnTo>
                      <a:pt x="5180" y="2798"/>
                    </a:lnTo>
                    <a:lnTo>
                      <a:pt x="4917" y="2862"/>
                    </a:lnTo>
                    <a:lnTo>
                      <a:pt x="4829" y="3123"/>
                    </a:lnTo>
                    <a:lnTo>
                      <a:pt x="4917" y="3252"/>
                    </a:lnTo>
                    <a:lnTo>
                      <a:pt x="5004" y="3709"/>
                    </a:lnTo>
                    <a:lnTo>
                      <a:pt x="5093" y="4034"/>
                    </a:lnTo>
                    <a:lnTo>
                      <a:pt x="5093" y="4294"/>
                    </a:lnTo>
                    <a:lnTo>
                      <a:pt x="5004" y="4750"/>
                    </a:lnTo>
                    <a:lnTo>
                      <a:pt x="4917" y="5074"/>
                    </a:lnTo>
                    <a:lnTo>
                      <a:pt x="4829" y="5269"/>
                    </a:lnTo>
                    <a:lnTo>
                      <a:pt x="4654" y="5465"/>
                    </a:lnTo>
                    <a:lnTo>
                      <a:pt x="4390" y="5660"/>
                    </a:lnTo>
                    <a:lnTo>
                      <a:pt x="4390" y="5595"/>
                    </a:lnTo>
                    <a:lnTo>
                      <a:pt x="4302" y="5465"/>
                    </a:lnTo>
                    <a:lnTo>
                      <a:pt x="4390" y="5269"/>
                    </a:lnTo>
                    <a:lnTo>
                      <a:pt x="4565" y="5205"/>
                    </a:lnTo>
                    <a:lnTo>
                      <a:pt x="4654" y="5010"/>
                    </a:lnTo>
                    <a:lnTo>
                      <a:pt x="4565" y="4684"/>
                    </a:lnTo>
                    <a:lnTo>
                      <a:pt x="4565" y="4424"/>
                    </a:lnTo>
                    <a:lnTo>
                      <a:pt x="4478" y="4424"/>
                    </a:lnTo>
                    <a:lnTo>
                      <a:pt x="4390" y="4489"/>
                    </a:lnTo>
                    <a:lnTo>
                      <a:pt x="4302" y="4620"/>
                    </a:lnTo>
                    <a:lnTo>
                      <a:pt x="4302" y="5010"/>
                    </a:lnTo>
                    <a:lnTo>
                      <a:pt x="4215" y="5205"/>
                    </a:lnTo>
                    <a:lnTo>
                      <a:pt x="4126" y="5531"/>
                    </a:lnTo>
                    <a:lnTo>
                      <a:pt x="3951" y="5531"/>
                    </a:lnTo>
                    <a:lnTo>
                      <a:pt x="3951" y="4879"/>
                    </a:lnTo>
                    <a:lnTo>
                      <a:pt x="4039" y="4620"/>
                    </a:lnTo>
                    <a:lnTo>
                      <a:pt x="3951" y="4489"/>
                    </a:lnTo>
                    <a:lnTo>
                      <a:pt x="3951" y="4424"/>
                    </a:lnTo>
                    <a:lnTo>
                      <a:pt x="4126" y="4229"/>
                    </a:lnTo>
                    <a:lnTo>
                      <a:pt x="4039" y="4099"/>
                    </a:lnTo>
                    <a:lnTo>
                      <a:pt x="3951" y="3839"/>
                    </a:lnTo>
                    <a:lnTo>
                      <a:pt x="3863" y="3709"/>
                    </a:lnTo>
                    <a:lnTo>
                      <a:pt x="4126" y="3644"/>
                    </a:lnTo>
                    <a:lnTo>
                      <a:pt x="4215" y="3513"/>
                    </a:lnTo>
                    <a:lnTo>
                      <a:pt x="4126" y="3318"/>
                    </a:lnTo>
                    <a:lnTo>
                      <a:pt x="3951" y="3383"/>
                    </a:lnTo>
                    <a:lnTo>
                      <a:pt x="3776" y="3578"/>
                    </a:lnTo>
                    <a:lnTo>
                      <a:pt x="3600" y="3644"/>
                    </a:lnTo>
                    <a:lnTo>
                      <a:pt x="3512" y="4034"/>
                    </a:lnTo>
                    <a:lnTo>
                      <a:pt x="3161" y="4294"/>
                    </a:lnTo>
                    <a:lnTo>
                      <a:pt x="3073" y="4684"/>
                    </a:lnTo>
                    <a:lnTo>
                      <a:pt x="2809" y="4815"/>
                    </a:lnTo>
                    <a:lnTo>
                      <a:pt x="2634" y="4750"/>
                    </a:lnTo>
                    <a:lnTo>
                      <a:pt x="2370" y="4684"/>
                    </a:lnTo>
                    <a:lnTo>
                      <a:pt x="2283" y="4815"/>
                    </a:lnTo>
                    <a:lnTo>
                      <a:pt x="2283" y="4945"/>
                    </a:lnTo>
                    <a:lnTo>
                      <a:pt x="2107" y="5074"/>
                    </a:lnTo>
                    <a:lnTo>
                      <a:pt x="1844" y="5074"/>
                    </a:lnTo>
                    <a:lnTo>
                      <a:pt x="1756" y="5140"/>
                    </a:lnTo>
                    <a:lnTo>
                      <a:pt x="1756" y="5205"/>
                    </a:lnTo>
                    <a:lnTo>
                      <a:pt x="1844" y="5465"/>
                    </a:lnTo>
                    <a:lnTo>
                      <a:pt x="1844" y="5726"/>
                    </a:lnTo>
                    <a:lnTo>
                      <a:pt x="1756" y="5855"/>
                    </a:lnTo>
                    <a:lnTo>
                      <a:pt x="1668" y="5985"/>
                    </a:lnTo>
                    <a:lnTo>
                      <a:pt x="1405" y="6050"/>
                    </a:lnTo>
                    <a:lnTo>
                      <a:pt x="1142" y="6180"/>
                    </a:lnTo>
                    <a:lnTo>
                      <a:pt x="1053" y="6246"/>
                    </a:lnTo>
                    <a:lnTo>
                      <a:pt x="966" y="6311"/>
                    </a:lnTo>
                    <a:lnTo>
                      <a:pt x="1053" y="6506"/>
                    </a:lnTo>
                    <a:lnTo>
                      <a:pt x="1142" y="6766"/>
                    </a:lnTo>
                    <a:lnTo>
                      <a:pt x="1142" y="8002"/>
                    </a:lnTo>
                    <a:lnTo>
                      <a:pt x="878" y="8393"/>
                    </a:lnTo>
                    <a:lnTo>
                      <a:pt x="790" y="8718"/>
                    </a:lnTo>
                    <a:lnTo>
                      <a:pt x="703" y="8978"/>
                    </a:lnTo>
                    <a:lnTo>
                      <a:pt x="527" y="9173"/>
                    </a:lnTo>
                    <a:lnTo>
                      <a:pt x="351" y="9434"/>
                    </a:lnTo>
                    <a:lnTo>
                      <a:pt x="88" y="9563"/>
                    </a:lnTo>
                    <a:lnTo>
                      <a:pt x="88" y="9758"/>
                    </a:lnTo>
                    <a:lnTo>
                      <a:pt x="527" y="10215"/>
                    </a:lnTo>
                    <a:lnTo>
                      <a:pt x="614" y="10605"/>
                    </a:lnTo>
                    <a:lnTo>
                      <a:pt x="703" y="10865"/>
                    </a:lnTo>
                    <a:lnTo>
                      <a:pt x="614" y="11126"/>
                    </a:lnTo>
                    <a:lnTo>
                      <a:pt x="614" y="11255"/>
                    </a:lnTo>
                    <a:lnTo>
                      <a:pt x="351" y="11580"/>
                    </a:lnTo>
                    <a:lnTo>
                      <a:pt x="264" y="11711"/>
                    </a:lnTo>
                    <a:lnTo>
                      <a:pt x="351" y="11906"/>
                    </a:lnTo>
                    <a:lnTo>
                      <a:pt x="527" y="12101"/>
                    </a:lnTo>
                    <a:lnTo>
                      <a:pt x="703" y="12361"/>
                    </a:lnTo>
                    <a:lnTo>
                      <a:pt x="790" y="12491"/>
                    </a:lnTo>
                    <a:lnTo>
                      <a:pt x="790" y="12817"/>
                    </a:lnTo>
                    <a:lnTo>
                      <a:pt x="1317" y="13467"/>
                    </a:lnTo>
                    <a:lnTo>
                      <a:pt x="1668" y="13857"/>
                    </a:lnTo>
                    <a:lnTo>
                      <a:pt x="1931" y="14249"/>
                    </a:lnTo>
                    <a:lnTo>
                      <a:pt x="2020" y="14378"/>
                    </a:lnTo>
                    <a:lnTo>
                      <a:pt x="2195" y="14768"/>
                    </a:lnTo>
                    <a:lnTo>
                      <a:pt x="2283" y="15224"/>
                    </a:lnTo>
                    <a:lnTo>
                      <a:pt x="2370" y="15354"/>
                    </a:lnTo>
                    <a:lnTo>
                      <a:pt x="2370" y="15745"/>
                    </a:lnTo>
                    <a:lnTo>
                      <a:pt x="2546" y="16005"/>
                    </a:lnTo>
                    <a:lnTo>
                      <a:pt x="2546" y="16590"/>
                    </a:lnTo>
                    <a:lnTo>
                      <a:pt x="2722" y="16721"/>
                    </a:lnTo>
                    <a:lnTo>
                      <a:pt x="2809" y="16785"/>
                    </a:lnTo>
                    <a:lnTo>
                      <a:pt x="2722" y="16850"/>
                    </a:lnTo>
                    <a:lnTo>
                      <a:pt x="2459" y="16850"/>
                    </a:lnTo>
                    <a:lnTo>
                      <a:pt x="2459" y="16916"/>
                    </a:lnTo>
                    <a:lnTo>
                      <a:pt x="2546" y="17176"/>
                    </a:lnTo>
                    <a:lnTo>
                      <a:pt x="2546" y="17371"/>
                    </a:lnTo>
                    <a:lnTo>
                      <a:pt x="2459" y="17761"/>
                    </a:lnTo>
                    <a:lnTo>
                      <a:pt x="2370" y="18022"/>
                    </a:lnTo>
                    <a:lnTo>
                      <a:pt x="2370" y="18282"/>
                    </a:lnTo>
                    <a:lnTo>
                      <a:pt x="2283" y="18672"/>
                    </a:lnTo>
                    <a:lnTo>
                      <a:pt x="2020" y="18998"/>
                    </a:lnTo>
                    <a:lnTo>
                      <a:pt x="1931" y="19062"/>
                    </a:lnTo>
                    <a:lnTo>
                      <a:pt x="1668" y="19452"/>
                    </a:lnTo>
                    <a:lnTo>
                      <a:pt x="1317" y="20039"/>
                    </a:lnTo>
                    <a:lnTo>
                      <a:pt x="1142" y="20363"/>
                    </a:lnTo>
                    <a:lnTo>
                      <a:pt x="1053" y="20689"/>
                    </a:lnTo>
                    <a:lnTo>
                      <a:pt x="966" y="20820"/>
                    </a:lnTo>
                    <a:lnTo>
                      <a:pt x="878" y="21015"/>
                    </a:lnTo>
                    <a:lnTo>
                      <a:pt x="614" y="21145"/>
                    </a:lnTo>
                    <a:lnTo>
                      <a:pt x="351" y="21210"/>
                    </a:lnTo>
                    <a:lnTo>
                      <a:pt x="264" y="21405"/>
                    </a:lnTo>
                    <a:lnTo>
                      <a:pt x="0" y="21600"/>
                    </a:lnTo>
                    <a:lnTo>
                      <a:pt x="1581" y="21535"/>
                    </a:lnTo>
                    <a:lnTo>
                      <a:pt x="2985" y="21405"/>
                    </a:lnTo>
                    <a:lnTo>
                      <a:pt x="3951" y="21340"/>
                    </a:lnTo>
                    <a:lnTo>
                      <a:pt x="5532" y="21210"/>
                    </a:lnTo>
                    <a:lnTo>
                      <a:pt x="5971" y="21145"/>
                    </a:lnTo>
                    <a:lnTo>
                      <a:pt x="7902" y="20950"/>
                    </a:lnTo>
                    <a:lnTo>
                      <a:pt x="8341" y="20950"/>
                    </a:lnTo>
                    <a:lnTo>
                      <a:pt x="10361" y="20754"/>
                    </a:lnTo>
                    <a:lnTo>
                      <a:pt x="10536" y="20754"/>
                    </a:lnTo>
                    <a:lnTo>
                      <a:pt x="10625" y="21079"/>
                    </a:lnTo>
                    <a:lnTo>
                      <a:pt x="12644" y="20820"/>
                    </a:lnTo>
                    <a:lnTo>
                      <a:pt x="12820" y="20820"/>
                    </a:lnTo>
                    <a:lnTo>
                      <a:pt x="15278" y="20494"/>
                    </a:lnTo>
                    <a:lnTo>
                      <a:pt x="15893" y="20429"/>
                    </a:lnTo>
                    <a:lnTo>
                      <a:pt x="17561" y="20234"/>
                    </a:lnTo>
                    <a:lnTo>
                      <a:pt x="17561" y="19909"/>
                    </a:lnTo>
                    <a:lnTo>
                      <a:pt x="17649" y="19713"/>
                    </a:lnTo>
                    <a:lnTo>
                      <a:pt x="17824" y="19518"/>
                    </a:lnTo>
                    <a:lnTo>
                      <a:pt x="17913" y="19452"/>
                    </a:lnTo>
                    <a:lnTo>
                      <a:pt x="18000" y="19323"/>
                    </a:lnTo>
                    <a:lnTo>
                      <a:pt x="18088" y="19128"/>
                    </a:lnTo>
                    <a:lnTo>
                      <a:pt x="18352" y="18998"/>
                    </a:lnTo>
                    <a:lnTo>
                      <a:pt x="18439" y="18933"/>
                    </a:lnTo>
                    <a:lnTo>
                      <a:pt x="18527" y="18802"/>
                    </a:lnTo>
                    <a:lnTo>
                      <a:pt x="18615" y="18738"/>
                    </a:lnTo>
                    <a:lnTo>
                      <a:pt x="18702" y="18672"/>
                    </a:lnTo>
                    <a:lnTo>
                      <a:pt x="18791" y="18543"/>
                    </a:lnTo>
                    <a:lnTo>
                      <a:pt x="18702" y="18412"/>
                    </a:lnTo>
                    <a:lnTo>
                      <a:pt x="18615" y="18151"/>
                    </a:lnTo>
                    <a:lnTo>
                      <a:pt x="18615" y="18022"/>
                    </a:lnTo>
                    <a:lnTo>
                      <a:pt x="18702" y="17827"/>
                    </a:lnTo>
                    <a:lnTo>
                      <a:pt x="18702" y="17501"/>
                    </a:lnTo>
                    <a:lnTo>
                      <a:pt x="18791" y="17176"/>
                    </a:lnTo>
                    <a:lnTo>
                      <a:pt x="18966" y="17111"/>
                    </a:lnTo>
                    <a:lnTo>
                      <a:pt x="19493" y="16850"/>
                    </a:lnTo>
                    <a:lnTo>
                      <a:pt x="19669" y="16721"/>
                    </a:lnTo>
                    <a:lnTo>
                      <a:pt x="19844" y="16590"/>
                    </a:lnTo>
                    <a:lnTo>
                      <a:pt x="19932" y="16395"/>
                    </a:lnTo>
                    <a:lnTo>
                      <a:pt x="19932" y="16265"/>
                    </a:lnTo>
                    <a:lnTo>
                      <a:pt x="19844" y="16135"/>
                    </a:lnTo>
                    <a:lnTo>
                      <a:pt x="19844" y="15874"/>
                    </a:lnTo>
                    <a:lnTo>
                      <a:pt x="20108" y="15679"/>
                    </a:lnTo>
                    <a:lnTo>
                      <a:pt x="20108" y="15484"/>
                    </a:lnTo>
                    <a:lnTo>
                      <a:pt x="20019" y="15354"/>
                    </a:lnTo>
                    <a:lnTo>
                      <a:pt x="20019" y="15289"/>
                    </a:lnTo>
                    <a:lnTo>
                      <a:pt x="20195" y="15158"/>
                    </a:lnTo>
                    <a:lnTo>
                      <a:pt x="20458" y="15094"/>
                    </a:lnTo>
                    <a:lnTo>
                      <a:pt x="20547" y="15029"/>
                    </a:lnTo>
                    <a:lnTo>
                      <a:pt x="20634" y="15029"/>
                    </a:lnTo>
                    <a:lnTo>
                      <a:pt x="20810" y="15094"/>
                    </a:lnTo>
                    <a:lnTo>
                      <a:pt x="20897" y="15224"/>
                    </a:lnTo>
                    <a:lnTo>
                      <a:pt x="20722" y="15354"/>
                    </a:lnTo>
                    <a:lnTo>
                      <a:pt x="20722" y="15420"/>
                    </a:lnTo>
                    <a:lnTo>
                      <a:pt x="20897" y="15550"/>
                    </a:lnTo>
                    <a:lnTo>
                      <a:pt x="20986" y="15550"/>
                    </a:lnTo>
                    <a:lnTo>
                      <a:pt x="21073" y="15615"/>
                    </a:lnTo>
                    <a:lnTo>
                      <a:pt x="21161" y="15550"/>
                    </a:lnTo>
                    <a:lnTo>
                      <a:pt x="21336" y="15354"/>
                    </a:lnTo>
                    <a:lnTo>
                      <a:pt x="21425" y="14963"/>
                    </a:lnTo>
                    <a:lnTo>
                      <a:pt x="21425" y="14639"/>
                    </a:lnTo>
                    <a:lnTo>
                      <a:pt x="21336" y="14249"/>
                    </a:lnTo>
                    <a:lnTo>
                      <a:pt x="21336" y="13662"/>
                    </a:lnTo>
                    <a:lnTo>
                      <a:pt x="21425" y="13467"/>
                    </a:lnTo>
                    <a:lnTo>
                      <a:pt x="21600" y="13272"/>
                    </a:lnTo>
                    <a:lnTo>
                      <a:pt x="21425" y="13077"/>
                    </a:lnTo>
                    <a:lnTo>
                      <a:pt x="21249" y="12751"/>
                    </a:lnTo>
                    <a:lnTo>
                      <a:pt x="21161" y="12361"/>
                    </a:lnTo>
                    <a:lnTo>
                      <a:pt x="21073" y="12296"/>
                    </a:lnTo>
                    <a:lnTo>
                      <a:pt x="20986" y="12232"/>
                    </a:lnTo>
                    <a:lnTo>
                      <a:pt x="20897" y="11842"/>
                    </a:lnTo>
                    <a:lnTo>
                      <a:pt x="20722" y="11516"/>
                    </a:lnTo>
                    <a:lnTo>
                      <a:pt x="20722" y="11190"/>
                    </a:lnTo>
                    <a:lnTo>
                      <a:pt x="20547" y="10931"/>
                    </a:lnTo>
                    <a:lnTo>
                      <a:pt x="20371" y="10669"/>
                    </a:lnTo>
                    <a:lnTo>
                      <a:pt x="20195" y="10410"/>
                    </a:lnTo>
                    <a:lnTo>
                      <a:pt x="20108" y="10084"/>
                    </a:lnTo>
                    <a:lnTo>
                      <a:pt x="20108" y="9758"/>
                    </a:lnTo>
                    <a:lnTo>
                      <a:pt x="20019" y="9563"/>
                    </a:lnTo>
                    <a:lnTo>
                      <a:pt x="19932" y="9173"/>
                    </a:lnTo>
                    <a:lnTo>
                      <a:pt x="19580" y="8849"/>
                    </a:lnTo>
                    <a:lnTo>
                      <a:pt x="19405" y="8718"/>
                    </a:lnTo>
                    <a:lnTo>
                      <a:pt x="19317" y="8523"/>
                    </a:lnTo>
                    <a:lnTo>
                      <a:pt x="19230" y="8393"/>
                    </a:lnTo>
                    <a:lnTo>
                      <a:pt x="18966" y="8262"/>
                    </a:lnTo>
                    <a:lnTo>
                      <a:pt x="18702" y="8198"/>
                    </a:lnTo>
                    <a:lnTo>
                      <a:pt x="18352" y="8133"/>
                    </a:lnTo>
                    <a:lnTo>
                      <a:pt x="18176" y="8067"/>
                    </a:lnTo>
                    <a:lnTo>
                      <a:pt x="17824" y="8067"/>
                    </a:lnTo>
                    <a:lnTo>
                      <a:pt x="17649" y="8133"/>
                    </a:lnTo>
                    <a:lnTo>
                      <a:pt x="17474" y="8198"/>
                    </a:lnTo>
                    <a:lnTo>
                      <a:pt x="17385" y="8393"/>
                    </a:lnTo>
                    <a:lnTo>
                      <a:pt x="16946" y="8523"/>
                    </a:lnTo>
                    <a:lnTo>
                      <a:pt x="16596" y="8652"/>
                    </a:lnTo>
                    <a:lnTo>
                      <a:pt x="16420" y="8783"/>
                    </a:lnTo>
                    <a:lnTo>
                      <a:pt x="16156" y="9044"/>
                    </a:lnTo>
                    <a:lnTo>
                      <a:pt x="16068" y="9304"/>
                    </a:lnTo>
                    <a:lnTo>
                      <a:pt x="15893" y="9499"/>
                    </a:lnTo>
                    <a:lnTo>
                      <a:pt x="15717" y="9889"/>
                    </a:lnTo>
                    <a:lnTo>
                      <a:pt x="15717" y="10020"/>
                    </a:lnTo>
                    <a:lnTo>
                      <a:pt x="15629" y="10084"/>
                    </a:lnTo>
                    <a:lnTo>
                      <a:pt x="15541" y="10150"/>
                    </a:lnTo>
                    <a:lnTo>
                      <a:pt x="15365" y="10150"/>
                    </a:lnTo>
                    <a:lnTo>
                      <a:pt x="15278" y="10215"/>
                    </a:lnTo>
                    <a:lnTo>
                      <a:pt x="15190" y="10410"/>
                    </a:lnTo>
                    <a:lnTo>
                      <a:pt x="14926" y="10605"/>
                    </a:lnTo>
                    <a:lnTo>
                      <a:pt x="14839" y="10865"/>
                    </a:lnTo>
                    <a:lnTo>
                      <a:pt x="14663" y="10931"/>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grpSp>
        <p:sp>
          <p:nvSpPr>
            <p:cNvPr id="749" name="Minnesota"/>
            <p:cNvSpPr/>
            <p:nvPr/>
          </p:nvSpPr>
          <p:spPr>
            <a:xfrm>
              <a:off x="4190058" y="1134565"/>
              <a:ext cx="1077789" cy="116406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468" y="13239"/>
                  </a:moveTo>
                  <a:lnTo>
                    <a:pt x="12571" y="13145"/>
                  </a:lnTo>
                  <a:lnTo>
                    <a:pt x="12622" y="13053"/>
                  </a:lnTo>
                  <a:lnTo>
                    <a:pt x="12672" y="12821"/>
                  </a:lnTo>
                  <a:lnTo>
                    <a:pt x="12723" y="12727"/>
                  </a:lnTo>
                  <a:lnTo>
                    <a:pt x="12775" y="12635"/>
                  </a:lnTo>
                  <a:lnTo>
                    <a:pt x="12878" y="12542"/>
                  </a:lnTo>
                  <a:lnTo>
                    <a:pt x="13186" y="12403"/>
                  </a:lnTo>
                  <a:lnTo>
                    <a:pt x="13339" y="12310"/>
                  </a:lnTo>
                  <a:lnTo>
                    <a:pt x="13493" y="12263"/>
                  </a:lnTo>
                  <a:lnTo>
                    <a:pt x="13596" y="12124"/>
                  </a:lnTo>
                  <a:lnTo>
                    <a:pt x="13802" y="12124"/>
                  </a:lnTo>
                  <a:lnTo>
                    <a:pt x="13903" y="11984"/>
                  </a:lnTo>
                  <a:lnTo>
                    <a:pt x="13955" y="11938"/>
                  </a:lnTo>
                  <a:lnTo>
                    <a:pt x="14006" y="11613"/>
                  </a:lnTo>
                  <a:lnTo>
                    <a:pt x="13955" y="10638"/>
                  </a:lnTo>
                  <a:lnTo>
                    <a:pt x="13903" y="9801"/>
                  </a:lnTo>
                  <a:lnTo>
                    <a:pt x="14006" y="9755"/>
                  </a:lnTo>
                  <a:lnTo>
                    <a:pt x="14109" y="9755"/>
                  </a:lnTo>
                  <a:lnTo>
                    <a:pt x="14160" y="9569"/>
                  </a:lnTo>
                  <a:lnTo>
                    <a:pt x="14315" y="9476"/>
                  </a:lnTo>
                  <a:lnTo>
                    <a:pt x="14418" y="9383"/>
                  </a:lnTo>
                  <a:lnTo>
                    <a:pt x="14519" y="9197"/>
                  </a:lnTo>
                  <a:lnTo>
                    <a:pt x="14725" y="9105"/>
                  </a:lnTo>
                  <a:lnTo>
                    <a:pt x="14982" y="8965"/>
                  </a:lnTo>
                  <a:lnTo>
                    <a:pt x="15186" y="8779"/>
                  </a:lnTo>
                  <a:lnTo>
                    <a:pt x="15289" y="8687"/>
                  </a:lnTo>
                  <a:lnTo>
                    <a:pt x="15443" y="8547"/>
                  </a:lnTo>
                  <a:lnTo>
                    <a:pt x="15802" y="8315"/>
                  </a:lnTo>
                  <a:lnTo>
                    <a:pt x="16008" y="8129"/>
                  </a:lnTo>
                  <a:lnTo>
                    <a:pt x="16366" y="7851"/>
                  </a:lnTo>
                  <a:lnTo>
                    <a:pt x="16675" y="7571"/>
                  </a:lnTo>
                  <a:lnTo>
                    <a:pt x="17085" y="7107"/>
                  </a:lnTo>
                  <a:lnTo>
                    <a:pt x="17239" y="6921"/>
                  </a:lnTo>
                  <a:lnTo>
                    <a:pt x="17445" y="6735"/>
                  </a:lnTo>
                  <a:lnTo>
                    <a:pt x="17597" y="6596"/>
                  </a:lnTo>
                  <a:lnTo>
                    <a:pt x="17855" y="6364"/>
                  </a:lnTo>
                  <a:lnTo>
                    <a:pt x="18009" y="6224"/>
                  </a:lnTo>
                  <a:lnTo>
                    <a:pt x="18265" y="6132"/>
                  </a:lnTo>
                  <a:lnTo>
                    <a:pt x="18829" y="5760"/>
                  </a:lnTo>
                  <a:lnTo>
                    <a:pt x="19189" y="5574"/>
                  </a:lnTo>
                  <a:lnTo>
                    <a:pt x="19599" y="5434"/>
                  </a:lnTo>
                  <a:lnTo>
                    <a:pt x="19907" y="5342"/>
                  </a:lnTo>
                  <a:lnTo>
                    <a:pt x="20317" y="5156"/>
                  </a:lnTo>
                  <a:lnTo>
                    <a:pt x="20626" y="5016"/>
                  </a:lnTo>
                  <a:lnTo>
                    <a:pt x="20779" y="4970"/>
                  </a:lnTo>
                  <a:lnTo>
                    <a:pt x="21087" y="4784"/>
                  </a:lnTo>
                  <a:lnTo>
                    <a:pt x="21292" y="4598"/>
                  </a:lnTo>
                  <a:lnTo>
                    <a:pt x="21600" y="4460"/>
                  </a:lnTo>
                  <a:lnTo>
                    <a:pt x="20830" y="4460"/>
                  </a:lnTo>
                  <a:lnTo>
                    <a:pt x="20727" y="4506"/>
                  </a:lnTo>
                  <a:lnTo>
                    <a:pt x="20574" y="4552"/>
                  </a:lnTo>
                  <a:lnTo>
                    <a:pt x="20369" y="4506"/>
                  </a:lnTo>
                  <a:lnTo>
                    <a:pt x="20214" y="4413"/>
                  </a:lnTo>
                  <a:lnTo>
                    <a:pt x="20112" y="4320"/>
                  </a:lnTo>
                  <a:lnTo>
                    <a:pt x="20010" y="4274"/>
                  </a:lnTo>
                  <a:lnTo>
                    <a:pt x="19959" y="4181"/>
                  </a:lnTo>
                  <a:lnTo>
                    <a:pt x="19599" y="4181"/>
                  </a:lnTo>
                  <a:lnTo>
                    <a:pt x="19444" y="4227"/>
                  </a:lnTo>
                  <a:lnTo>
                    <a:pt x="18932" y="4227"/>
                  </a:lnTo>
                  <a:lnTo>
                    <a:pt x="18727" y="4274"/>
                  </a:lnTo>
                  <a:lnTo>
                    <a:pt x="18522" y="4181"/>
                  </a:lnTo>
                  <a:lnTo>
                    <a:pt x="18470" y="4181"/>
                  </a:lnTo>
                  <a:lnTo>
                    <a:pt x="18367" y="4227"/>
                  </a:lnTo>
                  <a:lnTo>
                    <a:pt x="18213" y="4274"/>
                  </a:lnTo>
                  <a:lnTo>
                    <a:pt x="18060" y="4320"/>
                  </a:lnTo>
                  <a:lnTo>
                    <a:pt x="18009" y="4227"/>
                  </a:lnTo>
                  <a:lnTo>
                    <a:pt x="18009" y="4181"/>
                  </a:lnTo>
                  <a:lnTo>
                    <a:pt x="17957" y="4088"/>
                  </a:lnTo>
                  <a:lnTo>
                    <a:pt x="17803" y="3995"/>
                  </a:lnTo>
                  <a:lnTo>
                    <a:pt x="17752" y="3809"/>
                  </a:lnTo>
                  <a:lnTo>
                    <a:pt x="17752" y="3763"/>
                  </a:lnTo>
                  <a:lnTo>
                    <a:pt x="17649" y="3763"/>
                  </a:lnTo>
                  <a:lnTo>
                    <a:pt x="17445" y="3855"/>
                  </a:lnTo>
                  <a:lnTo>
                    <a:pt x="17290" y="3948"/>
                  </a:lnTo>
                  <a:lnTo>
                    <a:pt x="17239" y="3995"/>
                  </a:lnTo>
                  <a:lnTo>
                    <a:pt x="17085" y="4041"/>
                  </a:lnTo>
                  <a:lnTo>
                    <a:pt x="16829" y="4227"/>
                  </a:lnTo>
                  <a:lnTo>
                    <a:pt x="16675" y="4366"/>
                  </a:lnTo>
                  <a:lnTo>
                    <a:pt x="16469" y="4460"/>
                  </a:lnTo>
                  <a:lnTo>
                    <a:pt x="16213" y="4552"/>
                  </a:lnTo>
                  <a:lnTo>
                    <a:pt x="16059" y="4506"/>
                  </a:lnTo>
                  <a:lnTo>
                    <a:pt x="15956" y="4506"/>
                  </a:lnTo>
                  <a:lnTo>
                    <a:pt x="15853" y="4552"/>
                  </a:lnTo>
                  <a:lnTo>
                    <a:pt x="15750" y="4506"/>
                  </a:lnTo>
                  <a:lnTo>
                    <a:pt x="15750" y="4413"/>
                  </a:lnTo>
                  <a:lnTo>
                    <a:pt x="15598" y="4413"/>
                  </a:lnTo>
                  <a:lnTo>
                    <a:pt x="15443" y="4366"/>
                  </a:lnTo>
                  <a:lnTo>
                    <a:pt x="15392" y="4320"/>
                  </a:lnTo>
                  <a:lnTo>
                    <a:pt x="15392" y="4181"/>
                  </a:lnTo>
                  <a:lnTo>
                    <a:pt x="15340" y="4088"/>
                  </a:lnTo>
                  <a:lnTo>
                    <a:pt x="15289" y="4041"/>
                  </a:lnTo>
                  <a:lnTo>
                    <a:pt x="15186" y="4041"/>
                  </a:lnTo>
                  <a:lnTo>
                    <a:pt x="15135" y="4088"/>
                  </a:lnTo>
                  <a:lnTo>
                    <a:pt x="14930" y="4041"/>
                  </a:lnTo>
                  <a:lnTo>
                    <a:pt x="14828" y="3948"/>
                  </a:lnTo>
                  <a:lnTo>
                    <a:pt x="14673" y="3948"/>
                  </a:lnTo>
                  <a:lnTo>
                    <a:pt x="14571" y="3902"/>
                  </a:lnTo>
                  <a:lnTo>
                    <a:pt x="14519" y="3809"/>
                  </a:lnTo>
                  <a:lnTo>
                    <a:pt x="14519" y="3670"/>
                  </a:lnTo>
                  <a:lnTo>
                    <a:pt x="14469" y="3623"/>
                  </a:lnTo>
                  <a:lnTo>
                    <a:pt x="14366" y="3531"/>
                  </a:lnTo>
                  <a:lnTo>
                    <a:pt x="14058" y="3531"/>
                  </a:lnTo>
                  <a:lnTo>
                    <a:pt x="13903" y="3577"/>
                  </a:lnTo>
                  <a:lnTo>
                    <a:pt x="13750" y="3577"/>
                  </a:lnTo>
                  <a:lnTo>
                    <a:pt x="13699" y="3623"/>
                  </a:lnTo>
                  <a:lnTo>
                    <a:pt x="13699" y="3948"/>
                  </a:lnTo>
                  <a:lnTo>
                    <a:pt x="13493" y="4041"/>
                  </a:lnTo>
                  <a:lnTo>
                    <a:pt x="13339" y="3809"/>
                  </a:lnTo>
                  <a:lnTo>
                    <a:pt x="13238" y="3623"/>
                  </a:lnTo>
                  <a:lnTo>
                    <a:pt x="13186" y="3531"/>
                  </a:lnTo>
                  <a:lnTo>
                    <a:pt x="13238" y="3391"/>
                  </a:lnTo>
                  <a:lnTo>
                    <a:pt x="13083" y="3251"/>
                  </a:lnTo>
                  <a:lnTo>
                    <a:pt x="12981" y="3251"/>
                  </a:lnTo>
                  <a:lnTo>
                    <a:pt x="12878" y="3205"/>
                  </a:lnTo>
                  <a:lnTo>
                    <a:pt x="12723" y="3251"/>
                  </a:lnTo>
                  <a:lnTo>
                    <a:pt x="12571" y="3251"/>
                  </a:lnTo>
                  <a:lnTo>
                    <a:pt x="12571" y="3159"/>
                  </a:lnTo>
                  <a:lnTo>
                    <a:pt x="12622" y="3065"/>
                  </a:lnTo>
                  <a:lnTo>
                    <a:pt x="12775" y="3065"/>
                  </a:lnTo>
                  <a:lnTo>
                    <a:pt x="12723" y="2833"/>
                  </a:lnTo>
                  <a:lnTo>
                    <a:pt x="12622" y="2833"/>
                  </a:lnTo>
                  <a:lnTo>
                    <a:pt x="12519" y="2881"/>
                  </a:lnTo>
                  <a:lnTo>
                    <a:pt x="12416" y="2833"/>
                  </a:lnTo>
                  <a:lnTo>
                    <a:pt x="12262" y="2787"/>
                  </a:lnTo>
                  <a:lnTo>
                    <a:pt x="12006" y="2741"/>
                  </a:lnTo>
                  <a:lnTo>
                    <a:pt x="11852" y="2647"/>
                  </a:lnTo>
                  <a:lnTo>
                    <a:pt x="11801" y="2601"/>
                  </a:lnTo>
                  <a:lnTo>
                    <a:pt x="11646" y="2601"/>
                  </a:lnTo>
                  <a:lnTo>
                    <a:pt x="11492" y="2647"/>
                  </a:lnTo>
                  <a:lnTo>
                    <a:pt x="11185" y="2601"/>
                  </a:lnTo>
                  <a:lnTo>
                    <a:pt x="10928" y="2601"/>
                  </a:lnTo>
                  <a:lnTo>
                    <a:pt x="10569" y="2741"/>
                  </a:lnTo>
                  <a:lnTo>
                    <a:pt x="10466" y="2787"/>
                  </a:lnTo>
                  <a:lnTo>
                    <a:pt x="10415" y="2927"/>
                  </a:lnTo>
                  <a:lnTo>
                    <a:pt x="9544" y="3113"/>
                  </a:lnTo>
                  <a:lnTo>
                    <a:pt x="9492" y="3019"/>
                  </a:lnTo>
                  <a:lnTo>
                    <a:pt x="9492" y="2787"/>
                  </a:lnTo>
                  <a:lnTo>
                    <a:pt x="9441" y="2695"/>
                  </a:lnTo>
                  <a:lnTo>
                    <a:pt x="9338" y="2647"/>
                  </a:lnTo>
                  <a:lnTo>
                    <a:pt x="8465" y="2601"/>
                  </a:lnTo>
                  <a:lnTo>
                    <a:pt x="8261" y="2647"/>
                  </a:lnTo>
                  <a:lnTo>
                    <a:pt x="8209" y="2461"/>
                  </a:lnTo>
                  <a:lnTo>
                    <a:pt x="8107" y="2415"/>
                  </a:lnTo>
                  <a:lnTo>
                    <a:pt x="7901" y="2415"/>
                  </a:lnTo>
                  <a:lnTo>
                    <a:pt x="7798" y="2461"/>
                  </a:lnTo>
                  <a:lnTo>
                    <a:pt x="7697" y="2461"/>
                  </a:lnTo>
                  <a:lnTo>
                    <a:pt x="7440" y="2415"/>
                  </a:lnTo>
                  <a:lnTo>
                    <a:pt x="7234" y="2323"/>
                  </a:lnTo>
                  <a:lnTo>
                    <a:pt x="7029" y="2229"/>
                  </a:lnTo>
                  <a:lnTo>
                    <a:pt x="7029" y="2137"/>
                  </a:lnTo>
                  <a:lnTo>
                    <a:pt x="6978" y="1997"/>
                  </a:lnTo>
                  <a:lnTo>
                    <a:pt x="7029" y="1905"/>
                  </a:lnTo>
                  <a:lnTo>
                    <a:pt x="7029" y="1626"/>
                  </a:lnTo>
                  <a:lnTo>
                    <a:pt x="6978" y="1440"/>
                  </a:lnTo>
                  <a:lnTo>
                    <a:pt x="6875" y="1161"/>
                  </a:lnTo>
                  <a:lnTo>
                    <a:pt x="6875" y="929"/>
                  </a:lnTo>
                  <a:lnTo>
                    <a:pt x="6772" y="744"/>
                  </a:lnTo>
                  <a:lnTo>
                    <a:pt x="6670" y="464"/>
                  </a:lnTo>
                  <a:lnTo>
                    <a:pt x="6670" y="140"/>
                  </a:lnTo>
                  <a:lnTo>
                    <a:pt x="6567" y="140"/>
                  </a:lnTo>
                  <a:lnTo>
                    <a:pt x="6465" y="92"/>
                  </a:lnTo>
                  <a:lnTo>
                    <a:pt x="6362" y="46"/>
                  </a:lnTo>
                  <a:lnTo>
                    <a:pt x="6311" y="0"/>
                  </a:lnTo>
                  <a:lnTo>
                    <a:pt x="6157" y="0"/>
                  </a:lnTo>
                  <a:lnTo>
                    <a:pt x="6054" y="46"/>
                  </a:lnTo>
                  <a:lnTo>
                    <a:pt x="5951" y="46"/>
                  </a:lnTo>
                  <a:lnTo>
                    <a:pt x="5798" y="0"/>
                  </a:lnTo>
                  <a:lnTo>
                    <a:pt x="5695" y="0"/>
                  </a:lnTo>
                  <a:lnTo>
                    <a:pt x="5695" y="1347"/>
                  </a:lnTo>
                  <a:lnTo>
                    <a:pt x="0" y="1347"/>
                  </a:lnTo>
                  <a:lnTo>
                    <a:pt x="0" y="1579"/>
                  </a:lnTo>
                  <a:lnTo>
                    <a:pt x="103" y="1719"/>
                  </a:lnTo>
                  <a:lnTo>
                    <a:pt x="103" y="2043"/>
                  </a:lnTo>
                  <a:lnTo>
                    <a:pt x="206" y="2275"/>
                  </a:lnTo>
                  <a:lnTo>
                    <a:pt x="257" y="2323"/>
                  </a:lnTo>
                  <a:lnTo>
                    <a:pt x="308" y="2461"/>
                  </a:lnTo>
                  <a:lnTo>
                    <a:pt x="359" y="2555"/>
                  </a:lnTo>
                  <a:lnTo>
                    <a:pt x="308" y="2695"/>
                  </a:lnTo>
                  <a:lnTo>
                    <a:pt x="206" y="2787"/>
                  </a:lnTo>
                  <a:lnTo>
                    <a:pt x="154" y="2881"/>
                  </a:lnTo>
                  <a:lnTo>
                    <a:pt x="154" y="2927"/>
                  </a:lnTo>
                  <a:lnTo>
                    <a:pt x="206" y="3019"/>
                  </a:lnTo>
                  <a:lnTo>
                    <a:pt x="206" y="3484"/>
                  </a:lnTo>
                  <a:lnTo>
                    <a:pt x="154" y="3670"/>
                  </a:lnTo>
                  <a:lnTo>
                    <a:pt x="206" y="3809"/>
                  </a:lnTo>
                  <a:lnTo>
                    <a:pt x="206" y="4274"/>
                  </a:lnTo>
                  <a:lnTo>
                    <a:pt x="154" y="4366"/>
                  </a:lnTo>
                  <a:lnTo>
                    <a:pt x="206" y="4506"/>
                  </a:lnTo>
                  <a:lnTo>
                    <a:pt x="359" y="4784"/>
                  </a:lnTo>
                  <a:lnTo>
                    <a:pt x="410" y="4878"/>
                  </a:lnTo>
                  <a:lnTo>
                    <a:pt x="410" y="5156"/>
                  </a:lnTo>
                  <a:lnTo>
                    <a:pt x="461" y="5248"/>
                  </a:lnTo>
                  <a:lnTo>
                    <a:pt x="513" y="5434"/>
                  </a:lnTo>
                  <a:lnTo>
                    <a:pt x="616" y="5528"/>
                  </a:lnTo>
                  <a:lnTo>
                    <a:pt x="667" y="5714"/>
                  </a:lnTo>
                  <a:lnTo>
                    <a:pt x="770" y="5854"/>
                  </a:lnTo>
                  <a:lnTo>
                    <a:pt x="821" y="6038"/>
                  </a:lnTo>
                  <a:lnTo>
                    <a:pt x="873" y="6224"/>
                  </a:lnTo>
                  <a:lnTo>
                    <a:pt x="924" y="6318"/>
                  </a:lnTo>
                  <a:lnTo>
                    <a:pt x="974" y="6457"/>
                  </a:lnTo>
                  <a:lnTo>
                    <a:pt x="974" y="6828"/>
                  </a:lnTo>
                  <a:lnTo>
                    <a:pt x="1026" y="6875"/>
                  </a:lnTo>
                  <a:lnTo>
                    <a:pt x="974" y="7061"/>
                  </a:lnTo>
                  <a:lnTo>
                    <a:pt x="1026" y="7247"/>
                  </a:lnTo>
                  <a:lnTo>
                    <a:pt x="1026" y="7479"/>
                  </a:lnTo>
                  <a:lnTo>
                    <a:pt x="974" y="7665"/>
                  </a:lnTo>
                  <a:lnTo>
                    <a:pt x="1026" y="7803"/>
                  </a:lnTo>
                  <a:lnTo>
                    <a:pt x="1026" y="8221"/>
                  </a:lnTo>
                  <a:lnTo>
                    <a:pt x="1077" y="8361"/>
                  </a:lnTo>
                  <a:lnTo>
                    <a:pt x="1026" y="8501"/>
                  </a:lnTo>
                  <a:lnTo>
                    <a:pt x="1026" y="8687"/>
                  </a:lnTo>
                  <a:lnTo>
                    <a:pt x="1231" y="8965"/>
                  </a:lnTo>
                  <a:lnTo>
                    <a:pt x="1180" y="9151"/>
                  </a:lnTo>
                  <a:lnTo>
                    <a:pt x="1129" y="9430"/>
                  </a:lnTo>
                  <a:lnTo>
                    <a:pt x="1129" y="10034"/>
                  </a:lnTo>
                  <a:lnTo>
                    <a:pt x="1231" y="10266"/>
                  </a:lnTo>
                  <a:lnTo>
                    <a:pt x="1283" y="10590"/>
                  </a:lnTo>
                  <a:lnTo>
                    <a:pt x="1334" y="10684"/>
                  </a:lnTo>
                  <a:lnTo>
                    <a:pt x="1386" y="10870"/>
                  </a:lnTo>
                  <a:lnTo>
                    <a:pt x="1540" y="11056"/>
                  </a:lnTo>
                  <a:lnTo>
                    <a:pt x="1641" y="11148"/>
                  </a:lnTo>
                  <a:lnTo>
                    <a:pt x="1693" y="11428"/>
                  </a:lnTo>
                  <a:lnTo>
                    <a:pt x="1693" y="11799"/>
                  </a:lnTo>
                  <a:lnTo>
                    <a:pt x="1744" y="11892"/>
                  </a:lnTo>
                  <a:lnTo>
                    <a:pt x="1796" y="12031"/>
                  </a:lnTo>
                  <a:lnTo>
                    <a:pt x="1796" y="12170"/>
                  </a:lnTo>
                  <a:lnTo>
                    <a:pt x="1744" y="12263"/>
                  </a:lnTo>
                  <a:lnTo>
                    <a:pt x="1693" y="12356"/>
                  </a:lnTo>
                  <a:lnTo>
                    <a:pt x="1693" y="12449"/>
                  </a:lnTo>
                  <a:lnTo>
                    <a:pt x="1744" y="12589"/>
                  </a:lnTo>
                  <a:lnTo>
                    <a:pt x="1744" y="12821"/>
                  </a:lnTo>
                  <a:lnTo>
                    <a:pt x="1693" y="12913"/>
                  </a:lnTo>
                  <a:lnTo>
                    <a:pt x="1641" y="13007"/>
                  </a:lnTo>
                  <a:lnTo>
                    <a:pt x="1437" y="13239"/>
                  </a:lnTo>
                  <a:lnTo>
                    <a:pt x="1077" y="13517"/>
                  </a:lnTo>
                  <a:lnTo>
                    <a:pt x="974" y="13563"/>
                  </a:lnTo>
                  <a:lnTo>
                    <a:pt x="924" y="13657"/>
                  </a:lnTo>
                  <a:lnTo>
                    <a:pt x="924" y="13843"/>
                  </a:lnTo>
                  <a:lnTo>
                    <a:pt x="974" y="13889"/>
                  </a:lnTo>
                  <a:lnTo>
                    <a:pt x="1077" y="13983"/>
                  </a:lnTo>
                  <a:lnTo>
                    <a:pt x="1231" y="14215"/>
                  </a:lnTo>
                  <a:lnTo>
                    <a:pt x="1334" y="14400"/>
                  </a:lnTo>
                  <a:lnTo>
                    <a:pt x="1641" y="14539"/>
                  </a:lnTo>
                  <a:lnTo>
                    <a:pt x="1847" y="14632"/>
                  </a:lnTo>
                  <a:lnTo>
                    <a:pt x="2001" y="14725"/>
                  </a:lnTo>
                  <a:lnTo>
                    <a:pt x="2053" y="14865"/>
                  </a:lnTo>
                  <a:lnTo>
                    <a:pt x="2053" y="21600"/>
                  </a:lnTo>
                  <a:lnTo>
                    <a:pt x="5131" y="21600"/>
                  </a:lnTo>
                  <a:lnTo>
                    <a:pt x="6567" y="21554"/>
                  </a:lnTo>
                  <a:lnTo>
                    <a:pt x="8517" y="21554"/>
                  </a:lnTo>
                  <a:lnTo>
                    <a:pt x="9389" y="21508"/>
                  </a:lnTo>
                  <a:lnTo>
                    <a:pt x="10775" y="21508"/>
                  </a:lnTo>
                  <a:lnTo>
                    <a:pt x="12108" y="21460"/>
                  </a:lnTo>
                  <a:lnTo>
                    <a:pt x="12211" y="21460"/>
                  </a:lnTo>
                  <a:lnTo>
                    <a:pt x="13648" y="21414"/>
                  </a:lnTo>
                  <a:lnTo>
                    <a:pt x="13903" y="21414"/>
                  </a:lnTo>
                  <a:lnTo>
                    <a:pt x="15033" y="21368"/>
                  </a:lnTo>
                  <a:lnTo>
                    <a:pt x="16110" y="21322"/>
                  </a:lnTo>
                  <a:lnTo>
                    <a:pt x="17597" y="21322"/>
                  </a:lnTo>
                  <a:lnTo>
                    <a:pt x="17597" y="21274"/>
                  </a:lnTo>
                  <a:lnTo>
                    <a:pt x="17496" y="21088"/>
                  </a:lnTo>
                  <a:lnTo>
                    <a:pt x="17496" y="20950"/>
                  </a:lnTo>
                  <a:lnTo>
                    <a:pt x="17547" y="20810"/>
                  </a:lnTo>
                  <a:lnTo>
                    <a:pt x="17393" y="20578"/>
                  </a:lnTo>
                  <a:lnTo>
                    <a:pt x="17445" y="20439"/>
                  </a:lnTo>
                  <a:lnTo>
                    <a:pt x="17496" y="20253"/>
                  </a:lnTo>
                  <a:lnTo>
                    <a:pt x="17496" y="20206"/>
                  </a:lnTo>
                  <a:lnTo>
                    <a:pt x="17393" y="20067"/>
                  </a:lnTo>
                  <a:lnTo>
                    <a:pt x="17342" y="19974"/>
                  </a:lnTo>
                  <a:lnTo>
                    <a:pt x="17239" y="19881"/>
                  </a:lnTo>
                  <a:lnTo>
                    <a:pt x="17136" y="19742"/>
                  </a:lnTo>
                  <a:lnTo>
                    <a:pt x="16982" y="19603"/>
                  </a:lnTo>
                  <a:lnTo>
                    <a:pt x="16829" y="19509"/>
                  </a:lnTo>
                  <a:lnTo>
                    <a:pt x="16675" y="19463"/>
                  </a:lnTo>
                  <a:lnTo>
                    <a:pt x="16520" y="19371"/>
                  </a:lnTo>
                  <a:lnTo>
                    <a:pt x="16366" y="19231"/>
                  </a:lnTo>
                  <a:lnTo>
                    <a:pt x="16162" y="19139"/>
                  </a:lnTo>
                  <a:lnTo>
                    <a:pt x="16008" y="18999"/>
                  </a:lnTo>
                  <a:lnTo>
                    <a:pt x="15750" y="18859"/>
                  </a:lnTo>
                  <a:lnTo>
                    <a:pt x="15649" y="18813"/>
                  </a:lnTo>
                  <a:lnTo>
                    <a:pt x="15546" y="18673"/>
                  </a:lnTo>
                  <a:lnTo>
                    <a:pt x="15495" y="18535"/>
                  </a:lnTo>
                  <a:lnTo>
                    <a:pt x="15443" y="18349"/>
                  </a:lnTo>
                  <a:lnTo>
                    <a:pt x="15289" y="18209"/>
                  </a:lnTo>
                  <a:lnTo>
                    <a:pt x="15085" y="18069"/>
                  </a:lnTo>
                  <a:lnTo>
                    <a:pt x="14828" y="17977"/>
                  </a:lnTo>
                  <a:lnTo>
                    <a:pt x="14366" y="17884"/>
                  </a:lnTo>
                  <a:lnTo>
                    <a:pt x="14263" y="17791"/>
                  </a:lnTo>
                  <a:lnTo>
                    <a:pt x="14160" y="17652"/>
                  </a:lnTo>
                  <a:lnTo>
                    <a:pt x="14109" y="17559"/>
                  </a:lnTo>
                  <a:lnTo>
                    <a:pt x="14058" y="17512"/>
                  </a:lnTo>
                  <a:lnTo>
                    <a:pt x="13802" y="17466"/>
                  </a:lnTo>
                  <a:lnTo>
                    <a:pt x="13545" y="17466"/>
                  </a:lnTo>
                  <a:lnTo>
                    <a:pt x="13339" y="17373"/>
                  </a:lnTo>
                  <a:lnTo>
                    <a:pt x="13238" y="17187"/>
                  </a:lnTo>
                  <a:lnTo>
                    <a:pt x="13083" y="17048"/>
                  </a:lnTo>
                  <a:lnTo>
                    <a:pt x="12929" y="17002"/>
                  </a:lnTo>
                  <a:lnTo>
                    <a:pt x="12723" y="16816"/>
                  </a:lnTo>
                  <a:lnTo>
                    <a:pt x="12723" y="16536"/>
                  </a:lnTo>
                  <a:lnTo>
                    <a:pt x="12826" y="16398"/>
                  </a:lnTo>
                  <a:lnTo>
                    <a:pt x="12775" y="16258"/>
                  </a:lnTo>
                  <a:lnTo>
                    <a:pt x="12826" y="16072"/>
                  </a:lnTo>
                  <a:lnTo>
                    <a:pt x="12723" y="15746"/>
                  </a:lnTo>
                  <a:lnTo>
                    <a:pt x="12672" y="15654"/>
                  </a:lnTo>
                  <a:lnTo>
                    <a:pt x="12723" y="15422"/>
                  </a:lnTo>
                  <a:lnTo>
                    <a:pt x="12723" y="15190"/>
                  </a:lnTo>
                  <a:lnTo>
                    <a:pt x="12775" y="15143"/>
                  </a:lnTo>
                  <a:lnTo>
                    <a:pt x="12723" y="14865"/>
                  </a:lnTo>
                  <a:lnTo>
                    <a:pt x="12775" y="14818"/>
                  </a:lnTo>
                  <a:lnTo>
                    <a:pt x="12775" y="14679"/>
                  </a:lnTo>
                  <a:lnTo>
                    <a:pt x="12826" y="14539"/>
                  </a:lnTo>
                  <a:lnTo>
                    <a:pt x="12981" y="14400"/>
                  </a:lnTo>
                  <a:lnTo>
                    <a:pt x="13032" y="14307"/>
                  </a:lnTo>
                  <a:lnTo>
                    <a:pt x="12981" y="14215"/>
                  </a:lnTo>
                  <a:lnTo>
                    <a:pt x="12775" y="14029"/>
                  </a:lnTo>
                  <a:lnTo>
                    <a:pt x="12672" y="13843"/>
                  </a:lnTo>
                  <a:lnTo>
                    <a:pt x="12313" y="13797"/>
                  </a:lnTo>
                  <a:lnTo>
                    <a:pt x="12211" y="13657"/>
                  </a:lnTo>
                  <a:lnTo>
                    <a:pt x="12313" y="13563"/>
                  </a:lnTo>
                  <a:lnTo>
                    <a:pt x="12365" y="13331"/>
                  </a:lnTo>
                  <a:lnTo>
                    <a:pt x="12468" y="13239"/>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50" name="Mississippi"/>
            <p:cNvSpPr/>
            <p:nvPr/>
          </p:nvSpPr>
          <p:spPr>
            <a:xfrm>
              <a:off x="5116066" y="3958713"/>
              <a:ext cx="581530" cy="97868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370" y="18009"/>
                  </a:moveTo>
                  <a:lnTo>
                    <a:pt x="12560" y="18120"/>
                  </a:lnTo>
                  <a:lnTo>
                    <a:pt x="12560" y="18230"/>
                  </a:lnTo>
                  <a:lnTo>
                    <a:pt x="12370" y="18561"/>
                  </a:lnTo>
                  <a:lnTo>
                    <a:pt x="12275" y="18838"/>
                  </a:lnTo>
                  <a:lnTo>
                    <a:pt x="12084" y="19058"/>
                  </a:lnTo>
                  <a:lnTo>
                    <a:pt x="12084" y="19224"/>
                  </a:lnTo>
                  <a:lnTo>
                    <a:pt x="11989" y="19390"/>
                  </a:lnTo>
                  <a:lnTo>
                    <a:pt x="11989" y="19501"/>
                  </a:lnTo>
                  <a:lnTo>
                    <a:pt x="12180" y="19611"/>
                  </a:lnTo>
                  <a:lnTo>
                    <a:pt x="12370" y="19998"/>
                  </a:lnTo>
                  <a:lnTo>
                    <a:pt x="12465" y="20054"/>
                  </a:lnTo>
                  <a:lnTo>
                    <a:pt x="12941" y="20329"/>
                  </a:lnTo>
                  <a:lnTo>
                    <a:pt x="13131" y="20551"/>
                  </a:lnTo>
                  <a:lnTo>
                    <a:pt x="13226" y="20606"/>
                  </a:lnTo>
                  <a:lnTo>
                    <a:pt x="13322" y="20771"/>
                  </a:lnTo>
                  <a:lnTo>
                    <a:pt x="13512" y="20881"/>
                  </a:lnTo>
                  <a:lnTo>
                    <a:pt x="13512" y="21158"/>
                  </a:lnTo>
                  <a:lnTo>
                    <a:pt x="13702" y="21323"/>
                  </a:lnTo>
                  <a:lnTo>
                    <a:pt x="13702" y="21434"/>
                  </a:lnTo>
                  <a:lnTo>
                    <a:pt x="13893" y="21489"/>
                  </a:lnTo>
                  <a:lnTo>
                    <a:pt x="14083" y="21600"/>
                  </a:lnTo>
                  <a:lnTo>
                    <a:pt x="14464" y="21489"/>
                  </a:lnTo>
                  <a:lnTo>
                    <a:pt x="14654" y="21434"/>
                  </a:lnTo>
                  <a:lnTo>
                    <a:pt x="14748" y="21379"/>
                  </a:lnTo>
                  <a:lnTo>
                    <a:pt x="14843" y="21269"/>
                  </a:lnTo>
                  <a:lnTo>
                    <a:pt x="14940" y="21103"/>
                  </a:lnTo>
                  <a:lnTo>
                    <a:pt x="15035" y="21048"/>
                  </a:lnTo>
                  <a:lnTo>
                    <a:pt x="15416" y="20937"/>
                  </a:lnTo>
                  <a:lnTo>
                    <a:pt x="15319" y="20826"/>
                  </a:lnTo>
                  <a:lnTo>
                    <a:pt x="15319" y="20717"/>
                  </a:lnTo>
                  <a:lnTo>
                    <a:pt x="15416" y="20661"/>
                  </a:lnTo>
                  <a:lnTo>
                    <a:pt x="15605" y="20661"/>
                  </a:lnTo>
                  <a:lnTo>
                    <a:pt x="15700" y="20717"/>
                  </a:lnTo>
                  <a:lnTo>
                    <a:pt x="15700" y="20826"/>
                  </a:lnTo>
                  <a:lnTo>
                    <a:pt x="15795" y="20881"/>
                  </a:lnTo>
                  <a:lnTo>
                    <a:pt x="15890" y="20881"/>
                  </a:lnTo>
                  <a:lnTo>
                    <a:pt x="16461" y="20717"/>
                  </a:lnTo>
                  <a:lnTo>
                    <a:pt x="17318" y="20495"/>
                  </a:lnTo>
                  <a:lnTo>
                    <a:pt x="17604" y="20440"/>
                  </a:lnTo>
                  <a:lnTo>
                    <a:pt x="18270" y="20440"/>
                  </a:lnTo>
                  <a:lnTo>
                    <a:pt x="18365" y="20384"/>
                  </a:lnTo>
                  <a:lnTo>
                    <a:pt x="18365" y="20329"/>
                  </a:lnTo>
                  <a:lnTo>
                    <a:pt x="18270" y="20274"/>
                  </a:lnTo>
                  <a:lnTo>
                    <a:pt x="18270" y="20218"/>
                  </a:lnTo>
                  <a:lnTo>
                    <a:pt x="18555" y="20218"/>
                  </a:lnTo>
                  <a:lnTo>
                    <a:pt x="18651" y="20274"/>
                  </a:lnTo>
                  <a:lnTo>
                    <a:pt x="18841" y="20329"/>
                  </a:lnTo>
                  <a:lnTo>
                    <a:pt x="18936" y="20329"/>
                  </a:lnTo>
                  <a:lnTo>
                    <a:pt x="18936" y="20495"/>
                  </a:lnTo>
                  <a:lnTo>
                    <a:pt x="19125" y="20551"/>
                  </a:lnTo>
                  <a:lnTo>
                    <a:pt x="19601" y="20551"/>
                  </a:lnTo>
                  <a:lnTo>
                    <a:pt x="19887" y="20440"/>
                  </a:lnTo>
                  <a:lnTo>
                    <a:pt x="20172" y="20329"/>
                  </a:lnTo>
                  <a:lnTo>
                    <a:pt x="20268" y="20274"/>
                  </a:lnTo>
                  <a:lnTo>
                    <a:pt x="20363" y="20274"/>
                  </a:lnTo>
                  <a:lnTo>
                    <a:pt x="20458" y="20384"/>
                  </a:lnTo>
                  <a:lnTo>
                    <a:pt x="20648" y="20551"/>
                  </a:lnTo>
                  <a:lnTo>
                    <a:pt x="21029" y="20551"/>
                  </a:lnTo>
                  <a:lnTo>
                    <a:pt x="21219" y="20495"/>
                  </a:lnTo>
                  <a:lnTo>
                    <a:pt x="21505" y="20440"/>
                  </a:lnTo>
                  <a:lnTo>
                    <a:pt x="21505" y="20329"/>
                  </a:lnTo>
                  <a:lnTo>
                    <a:pt x="21600" y="20274"/>
                  </a:lnTo>
                  <a:lnTo>
                    <a:pt x="21314" y="18838"/>
                  </a:lnTo>
                  <a:lnTo>
                    <a:pt x="21124" y="17733"/>
                  </a:lnTo>
                  <a:lnTo>
                    <a:pt x="20934" y="17181"/>
                  </a:lnTo>
                  <a:lnTo>
                    <a:pt x="20648" y="15799"/>
                  </a:lnTo>
                  <a:lnTo>
                    <a:pt x="20363" y="14639"/>
                  </a:lnTo>
                  <a:lnTo>
                    <a:pt x="20268" y="13811"/>
                  </a:lnTo>
                  <a:lnTo>
                    <a:pt x="20268" y="11932"/>
                  </a:lnTo>
                  <a:lnTo>
                    <a:pt x="20363" y="10717"/>
                  </a:lnTo>
                  <a:lnTo>
                    <a:pt x="20363" y="9226"/>
                  </a:lnTo>
                  <a:lnTo>
                    <a:pt x="20458" y="8894"/>
                  </a:lnTo>
                  <a:lnTo>
                    <a:pt x="20458" y="7569"/>
                  </a:lnTo>
                  <a:lnTo>
                    <a:pt x="20553" y="6519"/>
                  </a:lnTo>
                  <a:lnTo>
                    <a:pt x="20553" y="5579"/>
                  </a:lnTo>
                  <a:lnTo>
                    <a:pt x="20648" y="4144"/>
                  </a:lnTo>
                  <a:lnTo>
                    <a:pt x="20648" y="1823"/>
                  </a:lnTo>
                  <a:lnTo>
                    <a:pt x="20743" y="442"/>
                  </a:lnTo>
                  <a:lnTo>
                    <a:pt x="20553" y="331"/>
                  </a:lnTo>
                  <a:lnTo>
                    <a:pt x="20363" y="221"/>
                  </a:lnTo>
                  <a:lnTo>
                    <a:pt x="20077" y="0"/>
                  </a:lnTo>
                  <a:lnTo>
                    <a:pt x="19031" y="55"/>
                  </a:lnTo>
                  <a:lnTo>
                    <a:pt x="18841" y="55"/>
                  </a:lnTo>
                  <a:lnTo>
                    <a:pt x="16366" y="166"/>
                  </a:lnTo>
                  <a:lnTo>
                    <a:pt x="16176" y="166"/>
                  </a:lnTo>
                  <a:lnTo>
                    <a:pt x="15035" y="277"/>
                  </a:lnTo>
                  <a:lnTo>
                    <a:pt x="13893" y="277"/>
                  </a:lnTo>
                  <a:lnTo>
                    <a:pt x="12941" y="331"/>
                  </a:lnTo>
                  <a:lnTo>
                    <a:pt x="11134" y="386"/>
                  </a:lnTo>
                  <a:lnTo>
                    <a:pt x="10658" y="442"/>
                  </a:lnTo>
                  <a:lnTo>
                    <a:pt x="7136" y="497"/>
                  </a:lnTo>
                  <a:lnTo>
                    <a:pt x="7327" y="663"/>
                  </a:lnTo>
                  <a:lnTo>
                    <a:pt x="7422" y="719"/>
                  </a:lnTo>
                  <a:lnTo>
                    <a:pt x="7422" y="774"/>
                  </a:lnTo>
                  <a:lnTo>
                    <a:pt x="7327" y="829"/>
                  </a:lnTo>
                  <a:lnTo>
                    <a:pt x="7231" y="994"/>
                  </a:lnTo>
                  <a:lnTo>
                    <a:pt x="7041" y="1049"/>
                  </a:lnTo>
                  <a:lnTo>
                    <a:pt x="6852" y="1160"/>
                  </a:lnTo>
                  <a:lnTo>
                    <a:pt x="6376" y="1216"/>
                  </a:lnTo>
                  <a:lnTo>
                    <a:pt x="6376" y="1271"/>
                  </a:lnTo>
                  <a:lnTo>
                    <a:pt x="6281" y="1382"/>
                  </a:lnTo>
                  <a:lnTo>
                    <a:pt x="6281" y="1546"/>
                  </a:lnTo>
                  <a:lnTo>
                    <a:pt x="6184" y="1602"/>
                  </a:lnTo>
                  <a:lnTo>
                    <a:pt x="6090" y="1657"/>
                  </a:lnTo>
                  <a:lnTo>
                    <a:pt x="5805" y="1602"/>
                  </a:lnTo>
                  <a:lnTo>
                    <a:pt x="5710" y="1602"/>
                  </a:lnTo>
                  <a:lnTo>
                    <a:pt x="5614" y="1713"/>
                  </a:lnTo>
                  <a:lnTo>
                    <a:pt x="5710" y="1713"/>
                  </a:lnTo>
                  <a:lnTo>
                    <a:pt x="6090" y="1823"/>
                  </a:lnTo>
                  <a:lnTo>
                    <a:pt x="6090" y="1879"/>
                  </a:lnTo>
                  <a:lnTo>
                    <a:pt x="6184" y="1989"/>
                  </a:lnTo>
                  <a:lnTo>
                    <a:pt x="6184" y="2043"/>
                  </a:lnTo>
                  <a:lnTo>
                    <a:pt x="5995" y="2043"/>
                  </a:lnTo>
                  <a:lnTo>
                    <a:pt x="5710" y="1934"/>
                  </a:lnTo>
                  <a:lnTo>
                    <a:pt x="5614" y="1989"/>
                  </a:lnTo>
                  <a:lnTo>
                    <a:pt x="5519" y="2154"/>
                  </a:lnTo>
                  <a:lnTo>
                    <a:pt x="5519" y="2265"/>
                  </a:lnTo>
                  <a:lnTo>
                    <a:pt x="5805" y="2376"/>
                  </a:lnTo>
                  <a:lnTo>
                    <a:pt x="5805" y="2542"/>
                  </a:lnTo>
                  <a:lnTo>
                    <a:pt x="5614" y="2651"/>
                  </a:lnTo>
                  <a:lnTo>
                    <a:pt x="5519" y="2707"/>
                  </a:lnTo>
                  <a:lnTo>
                    <a:pt x="5614" y="3039"/>
                  </a:lnTo>
                  <a:lnTo>
                    <a:pt x="5614" y="3148"/>
                  </a:lnTo>
                  <a:lnTo>
                    <a:pt x="5329" y="3204"/>
                  </a:lnTo>
                  <a:lnTo>
                    <a:pt x="5139" y="3314"/>
                  </a:lnTo>
                  <a:lnTo>
                    <a:pt x="4567" y="3314"/>
                  </a:lnTo>
                  <a:lnTo>
                    <a:pt x="4567" y="3536"/>
                  </a:lnTo>
                  <a:lnTo>
                    <a:pt x="4663" y="3647"/>
                  </a:lnTo>
                  <a:lnTo>
                    <a:pt x="4567" y="3701"/>
                  </a:lnTo>
                  <a:lnTo>
                    <a:pt x="4377" y="3701"/>
                  </a:lnTo>
                  <a:lnTo>
                    <a:pt x="4187" y="3756"/>
                  </a:lnTo>
                  <a:lnTo>
                    <a:pt x="4092" y="3867"/>
                  </a:lnTo>
                  <a:lnTo>
                    <a:pt x="3996" y="3977"/>
                  </a:lnTo>
                  <a:lnTo>
                    <a:pt x="3616" y="3977"/>
                  </a:lnTo>
                  <a:lnTo>
                    <a:pt x="3521" y="4033"/>
                  </a:lnTo>
                  <a:lnTo>
                    <a:pt x="3521" y="4088"/>
                  </a:lnTo>
                  <a:lnTo>
                    <a:pt x="3711" y="4144"/>
                  </a:lnTo>
                  <a:lnTo>
                    <a:pt x="4092" y="4199"/>
                  </a:lnTo>
                  <a:lnTo>
                    <a:pt x="4187" y="4254"/>
                  </a:lnTo>
                  <a:lnTo>
                    <a:pt x="4092" y="4364"/>
                  </a:lnTo>
                  <a:lnTo>
                    <a:pt x="3901" y="4364"/>
                  </a:lnTo>
                  <a:lnTo>
                    <a:pt x="3521" y="4308"/>
                  </a:lnTo>
                  <a:lnTo>
                    <a:pt x="3235" y="4308"/>
                  </a:lnTo>
                  <a:lnTo>
                    <a:pt x="3140" y="4364"/>
                  </a:lnTo>
                  <a:lnTo>
                    <a:pt x="3425" y="4530"/>
                  </a:lnTo>
                  <a:lnTo>
                    <a:pt x="3521" y="4585"/>
                  </a:lnTo>
                  <a:lnTo>
                    <a:pt x="3521" y="4751"/>
                  </a:lnTo>
                  <a:lnTo>
                    <a:pt x="3425" y="4861"/>
                  </a:lnTo>
                  <a:lnTo>
                    <a:pt x="3235" y="4972"/>
                  </a:lnTo>
                  <a:lnTo>
                    <a:pt x="3235" y="5082"/>
                  </a:lnTo>
                  <a:lnTo>
                    <a:pt x="3140" y="5138"/>
                  </a:lnTo>
                  <a:lnTo>
                    <a:pt x="3045" y="5138"/>
                  </a:lnTo>
                  <a:lnTo>
                    <a:pt x="2854" y="5027"/>
                  </a:lnTo>
                  <a:lnTo>
                    <a:pt x="2569" y="5027"/>
                  </a:lnTo>
                  <a:lnTo>
                    <a:pt x="2569" y="5138"/>
                  </a:lnTo>
                  <a:lnTo>
                    <a:pt x="2759" y="5248"/>
                  </a:lnTo>
                  <a:lnTo>
                    <a:pt x="2759" y="5579"/>
                  </a:lnTo>
                  <a:lnTo>
                    <a:pt x="2854" y="5801"/>
                  </a:lnTo>
                  <a:lnTo>
                    <a:pt x="2759" y="5912"/>
                  </a:lnTo>
                  <a:lnTo>
                    <a:pt x="2569" y="6021"/>
                  </a:lnTo>
                  <a:lnTo>
                    <a:pt x="2283" y="6132"/>
                  </a:lnTo>
                  <a:lnTo>
                    <a:pt x="2283" y="6242"/>
                  </a:lnTo>
                  <a:lnTo>
                    <a:pt x="2664" y="6298"/>
                  </a:lnTo>
                  <a:lnTo>
                    <a:pt x="2759" y="6409"/>
                  </a:lnTo>
                  <a:lnTo>
                    <a:pt x="2664" y="6464"/>
                  </a:lnTo>
                  <a:lnTo>
                    <a:pt x="2475" y="6519"/>
                  </a:lnTo>
                  <a:lnTo>
                    <a:pt x="2283" y="6464"/>
                  </a:lnTo>
                  <a:lnTo>
                    <a:pt x="1999" y="6298"/>
                  </a:lnTo>
                  <a:lnTo>
                    <a:pt x="1904" y="6298"/>
                  </a:lnTo>
                  <a:lnTo>
                    <a:pt x="1807" y="6353"/>
                  </a:lnTo>
                  <a:lnTo>
                    <a:pt x="1904" y="6464"/>
                  </a:lnTo>
                  <a:lnTo>
                    <a:pt x="1904" y="6573"/>
                  </a:lnTo>
                  <a:lnTo>
                    <a:pt x="2094" y="6684"/>
                  </a:lnTo>
                  <a:lnTo>
                    <a:pt x="2188" y="6795"/>
                  </a:lnTo>
                  <a:lnTo>
                    <a:pt x="2188" y="6850"/>
                  </a:lnTo>
                  <a:lnTo>
                    <a:pt x="1904" y="6906"/>
                  </a:lnTo>
                  <a:lnTo>
                    <a:pt x="1713" y="7016"/>
                  </a:lnTo>
                  <a:lnTo>
                    <a:pt x="1807" y="7126"/>
                  </a:lnTo>
                  <a:lnTo>
                    <a:pt x="1904" y="7181"/>
                  </a:lnTo>
                  <a:lnTo>
                    <a:pt x="1904" y="7236"/>
                  </a:lnTo>
                  <a:lnTo>
                    <a:pt x="1807" y="7347"/>
                  </a:lnTo>
                  <a:lnTo>
                    <a:pt x="1807" y="7513"/>
                  </a:lnTo>
                  <a:lnTo>
                    <a:pt x="1999" y="7513"/>
                  </a:lnTo>
                  <a:lnTo>
                    <a:pt x="2094" y="7403"/>
                  </a:lnTo>
                  <a:lnTo>
                    <a:pt x="2188" y="7347"/>
                  </a:lnTo>
                  <a:lnTo>
                    <a:pt x="2378" y="7292"/>
                  </a:lnTo>
                  <a:lnTo>
                    <a:pt x="2378" y="7347"/>
                  </a:lnTo>
                  <a:lnTo>
                    <a:pt x="2475" y="7458"/>
                  </a:lnTo>
                  <a:lnTo>
                    <a:pt x="2283" y="7513"/>
                  </a:lnTo>
                  <a:lnTo>
                    <a:pt x="2094" y="7624"/>
                  </a:lnTo>
                  <a:lnTo>
                    <a:pt x="2094" y="7733"/>
                  </a:lnTo>
                  <a:lnTo>
                    <a:pt x="2188" y="7789"/>
                  </a:lnTo>
                  <a:lnTo>
                    <a:pt x="2283" y="7789"/>
                  </a:lnTo>
                  <a:lnTo>
                    <a:pt x="2378" y="7733"/>
                  </a:lnTo>
                  <a:lnTo>
                    <a:pt x="2569" y="7569"/>
                  </a:lnTo>
                  <a:lnTo>
                    <a:pt x="2759" y="7569"/>
                  </a:lnTo>
                  <a:lnTo>
                    <a:pt x="2854" y="7624"/>
                  </a:lnTo>
                  <a:lnTo>
                    <a:pt x="2759" y="7733"/>
                  </a:lnTo>
                  <a:lnTo>
                    <a:pt x="2475" y="7844"/>
                  </a:lnTo>
                  <a:lnTo>
                    <a:pt x="2283" y="7955"/>
                  </a:lnTo>
                  <a:lnTo>
                    <a:pt x="2283" y="8121"/>
                  </a:lnTo>
                  <a:lnTo>
                    <a:pt x="2569" y="8397"/>
                  </a:lnTo>
                  <a:lnTo>
                    <a:pt x="2759" y="8397"/>
                  </a:lnTo>
                  <a:lnTo>
                    <a:pt x="2759" y="8286"/>
                  </a:lnTo>
                  <a:lnTo>
                    <a:pt x="2854" y="8232"/>
                  </a:lnTo>
                  <a:lnTo>
                    <a:pt x="3045" y="8232"/>
                  </a:lnTo>
                  <a:lnTo>
                    <a:pt x="3045" y="8341"/>
                  </a:lnTo>
                  <a:lnTo>
                    <a:pt x="2949" y="8452"/>
                  </a:lnTo>
                  <a:lnTo>
                    <a:pt x="2854" y="8563"/>
                  </a:lnTo>
                  <a:lnTo>
                    <a:pt x="2854" y="8784"/>
                  </a:lnTo>
                  <a:lnTo>
                    <a:pt x="2569" y="8838"/>
                  </a:lnTo>
                  <a:lnTo>
                    <a:pt x="2283" y="8894"/>
                  </a:lnTo>
                  <a:lnTo>
                    <a:pt x="2283" y="9004"/>
                  </a:lnTo>
                  <a:lnTo>
                    <a:pt x="2569" y="9171"/>
                  </a:lnTo>
                  <a:lnTo>
                    <a:pt x="2569" y="9337"/>
                  </a:lnTo>
                  <a:lnTo>
                    <a:pt x="2283" y="9501"/>
                  </a:lnTo>
                  <a:lnTo>
                    <a:pt x="2188" y="9557"/>
                  </a:lnTo>
                  <a:lnTo>
                    <a:pt x="2188" y="9612"/>
                  </a:lnTo>
                  <a:lnTo>
                    <a:pt x="2094" y="9834"/>
                  </a:lnTo>
                  <a:lnTo>
                    <a:pt x="2188" y="9944"/>
                  </a:lnTo>
                  <a:lnTo>
                    <a:pt x="2378" y="9944"/>
                  </a:lnTo>
                  <a:lnTo>
                    <a:pt x="2569" y="9889"/>
                  </a:lnTo>
                  <a:lnTo>
                    <a:pt x="2664" y="9723"/>
                  </a:lnTo>
                  <a:lnTo>
                    <a:pt x="2759" y="9723"/>
                  </a:lnTo>
                  <a:lnTo>
                    <a:pt x="2949" y="9778"/>
                  </a:lnTo>
                  <a:lnTo>
                    <a:pt x="2949" y="9889"/>
                  </a:lnTo>
                  <a:lnTo>
                    <a:pt x="2854" y="9998"/>
                  </a:lnTo>
                  <a:lnTo>
                    <a:pt x="2569" y="10275"/>
                  </a:lnTo>
                  <a:lnTo>
                    <a:pt x="2569" y="10441"/>
                  </a:lnTo>
                  <a:lnTo>
                    <a:pt x="2664" y="10551"/>
                  </a:lnTo>
                  <a:lnTo>
                    <a:pt x="2854" y="10606"/>
                  </a:lnTo>
                  <a:lnTo>
                    <a:pt x="3045" y="10606"/>
                  </a:lnTo>
                  <a:lnTo>
                    <a:pt x="3140" y="10662"/>
                  </a:lnTo>
                  <a:lnTo>
                    <a:pt x="3045" y="10772"/>
                  </a:lnTo>
                  <a:lnTo>
                    <a:pt x="2949" y="10828"/>
                  </a:lnTo>
                  <a:lnTo>
                    <a:pt x="2759" y="10883"/>
                  </a:lnTo>
                  <a:lnTo>
                    <a:pt x="2664" y="10994"/>
                  </a:lnTo>
                  <a:lnTo>
                    <a:pt x="2664" y="11269"/>
                  </a:lnTo>
                  <a:lnTo>
                    <a:pt x="2759" y="11214"/>
                  </a:lnTo>
                  <a:lnTo>
                    <a:pt x="2949" y="11159"/>
                  </a:lnTo>
                  <a:lnTo>
                    <a:pt x="3235" y="11103"/>
                  </a:lnTo>
                  <a:lnTo>
                    <a:pt x="3425" y="11103"/>
                  </a:lnTo>
                  <a:lnTo>
                    <a:pt x="3521" y="11159"/>
                  </a:lnTo>
                  <a:lnTo>
                    <a:pt x="3425" y="11269"/>
                  </a:lnTo>
                  <a:lnTo>
                    <a:pt x="3235" y="11380"/>
                  </a:lnTo>
                  <a:lnTo>
                    <a:pt x="3235" y="11435"/>
                  </a:lnTo>
                  <a:lnTo>
                    <a:pt x="3425" y="11491"/>
                  </a:lnTo>
                  <a:lnTo>
                    <a:pt x="3616" y="11656"/>
                  </a:lnTo>
                  <a:lnTo>
                    <a:pt x="3616" y="11711"/>
                  </a:lnTo>
                  <a:lnTo>
                    <a:pt x="3521" y="11766"/>
                  </a:lnTo>
                  <a:lnTo>
                    <a:pt x="3045" y="11602"/>
                  </a:lnTo>
                  <a:lnTo>
                    <a:pt x="2949" y="11602"/>
                  </a:lnTo>
                  <a:lnTo>
                    <a:pt x="2949" y="11711"/>
                  </a:lnTo>
                  <a:lnTo>
                    <a:pt x="3045" y="11822"/>
                  </a:lnTo>
                  <a:lnTo>
                    <a:pt x="3235" y="11877"/>
                  </a:lnTo>
                  <a:lnTo>
                    <a:pt x="3425" y="11877"/>
                  </a:lnTo>
                  <a:lnTo>
                    <a:pt x="3521" y="11932"/>
                  </a:lnTo>
                  <a:lnTo>
                    <a:pt x="3616" y="12209"/>
                  </a:lnTo>
                  <a:lnTo>
                    <a:pt x="3901" y="12319"/>
                  </a:lnTo>
                  <a:lnTo>
                    <a:pt x="4282" y="12374"/>
                  </a:lnTo>
                  <a:lnTo>
                    <a:pt x="4282" y="12429"/>
                  </a:lnTo>
                  <a:lnTo>
                    <a:pt x="4187" y="12540"/>
                  </a:lnTo>
                  <a:lnTo>
                    <a:pt x="4092" y="12706"/>
                  </a:lnTo>
                  <a:lnTo>
                    <a:pt x="3996" y="12871"/>
                  </a:lnTo>
                  <a:lnTo>
                    <a:pt x="3806" y="12927"/>
                  </a:lnTo>
                  <a:lnTo>
                    <a:pt x="3140" y="12982"/>
                  </a:lnTo>
                  <a:lnTo>
                    <a:pt x="2854" y="12982"/>
                  </a:lnTo>
                  <a:lnTo>
                    <a:pt x="2664" y="13037"/>
                  </a:lnTo>
                  <a:lnTo>
                    <a:pt x="2664" y="13314"/>
                  </a:lnTo>
                  <a:lnTo>
                    <a:pt x="3045" y="13314"/>
                  </a:lnTo>
                  <a:lnTo>
                    <a:pt x="3140" y="13368"/>
                  </a:lnTo>
                  <a:lnTo>
                    <a:pt x="3616" y="13203"/>
                  </a:lnTo>
                  <a:lnTo>
                    <a:pt x="3711" y="13037"/>
                  </a:lnTo>
                  <a:lnTo>
                    <a:pt x="3901" y="13093"/>
                  </a:lnTo>
                  <a:lnTo>
                    <a:pt x="3996" y="13148"/>
                  </a:lnTo>
                  <a:lnTo>
                    <a:pt x="3996" y="13259"/>
                  </a:lnTo>
                  <a:lnTo>
                    <a:pt x="3806" y="13368"/>
                  </a:lnTo>
                  <a:lnTo>
                    <a:pt x="3521" y="13534"/>
                  </a:lnTo>
                  <a:lnTo>
                    <a:pt x="3425" y="13590"/>
                  </a:lnTo>
                  <a:lnTo>
                    <a:pt x="2949" y="13590"/>
                  </a:lnTo>
                  <a:lnTo>
                    <a:pt x="2949" y="13645"/>
                  </a:lnTo>
                  <a:lnTo>
                    <a:pt x="3140" y="13756"/>
                  </a:lnTo>
                  <a:lnTo>
                    <a:pt x="3235" y="13811"/>
                  </a:lnTo>
                  <a:lnTo>
                    <a:pt x="3140" y="13922"/>
                  </a:lnTo>
                  <a:lnTo>
                    <a:pt x="2854" y="13976"/>
                  </a:lnTo>
                  <a:lnTo>
                    <a:pt x="2569" y="14308"/>
                  </a:lnTo>
                  <a:lnTo>
                    <a:pt x="2378" y="14419"/>
                  </a:lnTo>
                  <a:lnTo>
                    <a:pt x="2378" y="14528"/>
                  </a:lnTo>
                  <a:lnTo>
                    <a:pt x="2475" y="14639"/>
                  </a:lnTo>
                  <a:lnTo>
                    <a:pt x="2094" y="14639"/>
                  </a:lnTo>
                  <a:lnTo>
                    <a:pt x="1904" y="14584"/>
                  </a:lnTo>
                  <a:lnTo>
                    <a:pt x="1713" y="14639"/>
                  </a:lnTo>
                  <a:lnTo>
                    <a:pt x="1618" y="14694"/>
                  </a:lnTo>
                  <a:lnTo>
                    <a:pt x="1618" y="14861"/>
                  </a:lnTo>
                  <a:lnTo>
                    <a:pt x="1807" y="14916"/>
                  </a:lnTo>
                  <a:lnTo>
                    <a:pt x="2094" y="14971"/>
                  </a:lnTo>
                  <a:lnTo>
                    <a:pt x="2188" y="15027"/>
                  </a:lnTo>
                  <a:lnTo>
                    <a:pt x="1904" y="15081"/>
                  </a:lnTo>
                  <a:lnTo>
                    <a:pt x="1618" y="15081"/>
                  </a:lnTo>
                  <a:lnTo>
                    <a:pt x="1428" y="15191"/>
                  </a:lnTo>
                  <a:lnTo>
                    <a:pt x="1332" y="15302"/>
                  </a:lnTo>
                  <a:lnTo>
                    <a:pt x="1428" y="15468"/>
                  </a:lnTo>
                  <a:lnTo>
                    <a:pt x="1332" y="15579"/>
                  </a:lnTo>
                  <a:lnTo>
                    <a:pt x="952" y="15579"/>
                  </a:lnTo>
                  <a:lnTo>
                    <a:pt x="857" y="15633"/>
                  </a:lnTo>
                  <a:lnTo>
                    <a:pt x="761" y="15688"/>
                  </a:lnTo>
                  <a:lnTo>
                    <a:pt x="857" y="15744"/>
                  </a:lnTo>
                  <a:lnTo>
                    <a:pt x="1237" y="15744"/>
                  </a:lnTo>
                  <a:lnTo>
                    <a:pt x="1332" y="15799"/>
                  </a:lnTo>
                  <a:lnTo>
                    <a:pt x="1332" y="15855"/>
                  </a:lnTo>
                  <a:lnTo>
                    <a:pt x="1237" y="15965"/>
                  </a:lnTo>
                  <a:lnTo>
                    <a:pt x="761" y="16021"/>
                  </a:lnTo>
                  <a:lnTo>
                    <a:pt x="761" y="16296"/>
                  </a:lnTo>
                  <a:lnTo>
                    <a:pt x="857" y="16407"/>
                  </a:lnTo>
                  <a:lnTo>
                    <a:pt x="1047" y="16518"/>
                  </a:lnTo>
                  <a:lnTo>
                    <a:pt x="1047" y="16628"/>
                  </a:lnTo>
                  <a:lnTo>
                    <a:pt x="761" y="16628"/>
                  </a:lnTo>
                  <a:lnTo>
                    <a:pt x="476" y="16573"/>
                  </a:lnTo>
                  <a:lnTo>
                    <a:pt x="476" y="16793"/>
                  </a:lnTo>
                  <a:lnTo>
                    <a:pt x="666" y="16959"/>
                  </a:lnTo>
                  <a:lnTo>
                    <a:pt x="666" y="17181"/>
                  </a:lnTo>
                  <a:lnTo>
                    <a:pt x="476" y="17236"/>
                  </a:lnTo>
                  <a:lnTo>
                    <a:pt x="190" y="17236"/>
                  </a:lnTo>
                  <a:lnTo>
                    <a:pt x="0" y="17292"/>
                  </a:lnTo>
                  <a:lnTo>
                    <a:pt x="95" y="17346"/>
                  </a:lnTo>
                  <a:lnTo>
                    <a:pt x="190" y="17512"/>
                  </a:lnTo>
                  <a:lnTo>
                    <a:pt x="190" y="17844"/>
                  </a:lnTo>
                  <a:lnTo>
                    <a:pt x="381" y="18009"/>
                  </a:lnTo>
                  <a:lnTo>
                    <a:pt x="476" y="18120"/>
                  </a:lnTo>
                  <a:lnTo>
                    <a:pt x="190" y="18341"/>
                  </a:lnTo>
                  <a:lnTo>
                    <a:pt x="95" y="18396"/>
                  </a:lnTo>
                  <a:lnTo>
                    <a:pt x="286" y="18452"/>
                  </a:lnTo>
                  <a:lnTo>
                    <a:pt x="2949" y="18341"/>
                  </a:lnTo>
                  <a:lnTo>
                    <a:pt x="3806" y="18341"/>
                  </a:lnTo>
                  <a:lnTo>
                    <a:pt x="5234" y="18286"/>
                  </a:lnTo>
                  <a:lnTo>
                    <a:pt x="7041" y="18230"/>
                  </a:lnTo>
                  <a:lnTo>
                    <a:pt x="7136" y="18230"/>
                  </a:lnTo>
                  <a:lnTo>
                    <a:pt x="8469" y="18175"/>
                  </a:lnTo>
                  <a:lnTo>
                    <a:pt x="8945" y="18175"/>
                  </a:lnTo>
                  <a:lnTo>
                    <a:pt x="11799" y="18064"/>
                  </a:lnTo>
                  <a:lnTo>
                    <a:pt x="12370" y="18009"/>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51" name="Missouri"/>
            <p:cNvSpPr/>
            <p:nvPr/>
          </p:nvSpPr>
          <p:spPr>
            <a:xfrm>
              <a:off x="4389585" y="2864793"/>
              <a:ext cx="1089726" cy="91522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335" y="19470"/>
                  </a:moveTo>
                  <a:lnTo>
                    <a:pt x="14146" y="19470"/>
                  </a:lnTo>
                  <a:lnTo>
                    <a:pt x="15060" y="19410"/>
                  </a:lnTo>
                  <a:lnTo>
                    <a:pt x="16225" y="19292"/>
                  </a:lnTo>
                  <a:lnTo>
                    <a:pt x="16884" y="19232"/>
                  </a:lnTo>
                  <a:lnTo>
                    <a:pt x="18051" y="19174"/>
                  </a:lnTo>
                  <a:lnTo>
                    <a:pt x="18203" y="19174"/>
                  </a:lnTo>
                  <a:lnTo>
                    <a:pt x="18304" y="19351"/>
                  </a:lnTo>
                  <a:lnTo>
                    <a:pt x="18406" y="19588"/>
                  </a:lnTo>
                  <a:lnTo>
                    <a:pt x="18456" y="19648"/>
                  </a:lnTo>
                  <a:lnTo>
                    <a:pt x="18557" y="19707"/>
                  </a:lnTo>
                  <a:lnTo>
                    <a:pt x="18609" y="19883"/>
                  </a:lnTo>
                  <a:lnTo>
                    <a:pt x="18557" y="20239"/>
                  </a:lnTo>
                  <a:lnTo>
                    <a:pt x="18456" y="20297"/>
                  </a:lnTo>
                  <a:lnTo>
                    <a:pt x="18406" y="20535"/>
                  </a:lnTo>
                  <a:lnTo>
                    <a:pt x="18254" y="20653"/>
                  </a:lnTo>
                  <a:lnTo>
                    <a:pt x="18254" y="20713"/>
                  </a:lnTo>
                  <a:lnTo>
                    <a:pt x="18000" y="21008"/>
                  </a:lnTo>
                  <a:lnTo>
                    <a:pt x="17645" y="21541"/>
                  </a:lnTo>
                  <a:lnTo>
                    <a:pt x="17645" y="21600"/>
                  </a:lnTo>
                  <a:lnTo>
                    <a:pt x="17898" y="21600"/>
                  </a:lnTo>
                  <a:lnTo>
                    <a:pt x="19015" y="21541"/>
                  </a:lnTo>
                  <a:lnTo>
                    <a:pt x="19572" y="21481"/>
                  </a:lnTo>
                  <a:lnTo>
                    <a:pt x="19724" y="21481"/>
                  </a:lnTo>
                  <a:lnTo>
                    <a:pt x="19825" y="21422"/>
                  </a:lnTo>
                  <a:lnTo>
                    <a:pt x="19825" y="21305"/>
                  </a:lnTo>
                  <a:lnTo>
                    <a:pt x="19927" y="21186"/>
                  </a:lnTo>
                  <a:lnTo>
                    <a:pt x="20029" y="21127"/>
                  </a:lnTo>
                  <a:lnTo>
                    <a:pt x="20079" y="21008"/>
                  </a:lnTo>
                  <a:lnTo>
                    <a:pt x="20180" y="20772"/>
                  </a:lnTo>
                  <a:lnTo>
                    <a:pt x="20180" y="20594"/>
                  </a:lnTo>
                  <a:lnTo>
                    <a:pt x="20130" y="20535"/>
                  </a:lnTo>
                  <a:lnTo>
                    <a:pt x="19927" y="20416"/>
                  </a:lnTo>
                  <a:lnTo>
                    <a:pt x="19876" y="20357"/>
                  </a:lnTo>
                  <a:lnTo>
                    <a:pt x="19927" y="20239"/>
                  </a:lnTo>
                  <a:lnTo>
                    <a:pt x="20232" y="20239"/>
                  </a:lnTo>
                  <a:lnTo>
                    <a:pt x="20282" y="20180"/>
                  </a:lnTo>
                  <a:lnTo>
                    <a:pt x="20282" y="20121"/>
                  </a:lnTo>
                  <a:lnTo>
                    <a:pt x="20079" y="19883"/>
                  </a:lnTo>
                  <a:lnTo>
                    <a:pt x="20079" y="19824"/>
                  </a:lnTo>
                  <a:lnTo>
                    <a:pt x="20130" y="19765"/>
                  </a:lnTo>
                  <a:lnTo>
                    <a:pt x="20232" y="19707"/>
                  </a:lnTo>
                  <a:lnTo>
                    <a:pt x="20332" y="19707"/>
                  </a:lnTo>
                  <a:lnTo>
                    <a:pt x="20383" y="19648"/>
                  </a:lnTo>
                  <a:lnTo>
                    <a:pt x="20383" y="19588"/>
                  </a:lnTo>
                  <a:lnTo>
                    <a:pt x="20282" y="19351"/>
                  </a:lnTo>
                  <a:lnTo>
                    <a:pt x="20282" y="19115"/>
                  </a:lnTo>
                  <a:lnTo>
                    <a:pt x="20332" y="19056"/>
                  </a:lnTo>
                  <a:lnTo>
                    <a:pt x="20332" y="18937"/>
                  </a:lnTo>
                  <a:lnTo>
                    <a:pt x="20282" y="18878"/>
                  </a:lnTo>
                  <a:lnTo>
                    <a:pt x="20180" y="18818"/>
                  </a:lnTo>
                  <a:lnTo>
                    <a:pt x="20232" y="18701"/>
                  </a:lnTo>
                  <a:lnTo>
                    <a:pt x="20332" y="18642"/>
                  </a:lnTo>
                  <a:lnTo>
                    <a:pt x="20433" y="18759"/>
                  </a:lnTo>
                  <a:lnTo>
                    <a:pt x="20485" y="18878"/>
                  </a:lnTo>
                  <a:lnTo>
                    <a:pt x="20485" y="19174"/>
                  </a:lnTo>
                  <a:lnTo>
                    <a:pt x="20586" y="19232"/>
                  </a:lnTo>
                  <a:lnTo>
                    <a:pt x="20636" y="19174"/>
                  </a:lnTo>
                  <a:lnTo>
                    <a:pt x="20688" y="18996"/>
                  </a:lnTo>
                  <a:lnTo>
                    <a:pt x="20891" y="18345"/>
                  </a:lnTo>
                  <a:lnTo>
                    <a:pt x="21042" y="18464"/>
                  </a:lnTo>
                  <a:lnTo>
                    <a:pt x="21194" y="18642"/>
                  </a:lnTo>
                  <a:lnTo>
                    <a:pt x="21295" y="18701"/>
                  </a:lnTo>
                  <a:lnTo>
                    <a:pt x="21397" y="18642"/>
                  </a:lnTo>
                  <a:lnTo>
                    <a:pt x="21448" y="18523"/>
                  </a:lnTo>
                  <a:lnTo>
                    <a:pt x="21448" y="18226"/>
                  </a:lnTo>
                  <a:lnTo>
                    <a:pt x="21498" y="18109"/>
                  </a:lnTo>
                  <a:lnTo>
                    <a:pt x="21550" y="17931"/>
                  </a:lnTo>
                  <a:lnTo>
                    <a:pt x="21550" y="17812"/>
                  </a:lnTo>
                  <a:lnTo>
                    <a:pt x="21600" y="17753"/>
                  </a:lnTo>
                  <a:lnTo>
                    <a:pt x="21550" y="17636"/>
                  </a:lnTo>
                  <a:lnTo>
                    <a:pt x="21550" y="17576"/>
                  </a:lnTo>
                  <a:lnTo>
                    <a:pt x="21498" y="17517"/>
                  </a:lnTo>
                  <a:lnTo>
                    <a:pt x="21448" y="17458"/>
                  </a:lnTo>
                  <a:lnTo>
                    <a:pt x="21498" y="17339"/>
                  </a:lnTo>
                  <a:lnTo>
                    <a:pt x="21600" y="17103"/>
                  </a:lnTo>
                  <a:lnTo>
                    <a:pt x="21600" y="16747"/>
                  </a:lnTo>
                  <a:lnTo>
                    <a:pt x="21550" y="16628"/>
                  </a:lnTo>
                  <a:lnTo>
                    <a:pt x="21448" y="16628"/>
                  </a:lnTo>
                  <a:lnTo>
                    <a:pt x="21295" y="16570"/>
                  </a:lnTo>
                  <a:lnTo>
                    <a:pt x="21245" y="16452"/>
                  </a:lnTo>
                  <a:lnTo>
                    <a:pt x="21092" y="16274"/>
                  </a:lnTo>
                  <a:lnTo>
                    <a:pt x="20991" y="16155"/>
                  </a:lnTo>
                  <a:lnTo>
                    <a:pt x="20941" y="16215"/>
                  </a:lnTo>
                  <a:lnTo>
                    <a:pt x="20941" y="16333"/>
                  </a:lnTo>
                  <a:lnTo>
                    <a:pt x="21042" y="16511"/>
                  </a:lnTo>
                  <a:lnTo>
                    <a:pt x="20991" y="16628"/>
                  </a:lnTo>
                  <a:lnTo>
                    <a:pt x="20891" y="16628"/>
                  </a:lnTo>
                  <a:lnTo>
                    <a:pt x="20839" y="16570"/>
                  </a:lnTo>
                  <a:lnTo>
                    <a:pt x="20738" y="16452"/>
                  </a:lnTo>
                  <a:lnTo>
                    <a:pt x="20586" y="16274"/>
                  </a:lnTo>
                  <a:lnTo>
                    <a:pt x="20586" y="16096"/>
                  </a:lnTo>
                  <a:lnTo>
                    <a:pt x="20535" y="15979"/>
                  </a:lnTo>
                  <a:lnTo>
                    <a:pt x="20383" y="15801"/>
                  </a:lnTo>
                  <a:lnTo>
                    <a:pt x="20332" y="15623"/>
                  </a:lnTo>
                  <a:lnTo>
                    <a:pt x="20282" y="15446"/>
                  </a:lnTo>
                  <a:lnTo>
                    <a:pt x="20180" y="15387"/>
                  </a:lnTo>
                  <a:lnTo>
                    <a:pt x="20130" y="15327"/>
                  </a:lnTo>
                  <a:lnTo>
                    <a:pt x="20180" y="15149"/>
                  </a:lnTo>
                  <a:lnTo>
                    <a:pt x="20282" y="15031"/>
                  </a:lnTo>
                  <a:lnTo>
                    <a:pt x="20383" y="14913"/>
                  </a:lnTo>
                  <a:lnTo>
                    <a:pt x="20433" y="14854"/>
                  </a:lnTo>
                  <a:lnTo>
                    <a:pt x="20130" y="14143"/>
                  </a:lnTo>
                  <a:lnTo>
                    <a:pt x="20029" y="13965"/>
                  </a:lnTo>
                  <a:lnTo>
                    <a:pt x="20029" y="13907"/>
                  </a:lnTo>
                  <a:lnTo>
                    <a:pt x="20079" y="13611"/>
                  </a:lnTo>
                  <a:lnTo>
                    <a:pt x="20029" y="13492"/>
                  </a:lnTo>
                  <a:lnTo>
                    <a:pt x="19927" y="13434"/>
                  </a:lnTo>
                  <a:lnTo>
                    <a:pt x="19622" y="13137"/>
                  </a:lnTo>
                  <a:lnTo>
                    <a:pt x="19572" y="13019"/>
                  </a:lnTo>
                  <a:lnTo>
                    <a:pt x="19521" y="12901"/>
                  </a:lnTo>
                  <a:lnTo>
                    <a:pt x="19318" y="12842"/>
                  </a:lnTo>
                  <a:lnTo>
                    <a:pt x="18913" y="12546"/>
                  </a:lnTo>
                  <a:lnTo>
                    <a:pt x="18760" y="12605"/>
                  </a:lnTo>
                  <a:lnTo>
                    <a:pt x="18659" y="12546"/>
                  </a:lnTo>
                  <a:lnTo>
                    <a:pt x="18507" y="12427"/>
                  </a:lnTo>
                  <a:lnTo>
                    <a:pt x="18456" y="12369"/>
                  </a:lnTo>
                  <a:lnTo>
                    <a:pt x="18609" y="12250"/>
                  </a:lnTo>
                  <a:lnTo>
                    <a:pt x="18609" y="12191"/>
                  </a:lnTo>
                  <a:lnTo>
                    <a:pt x="18557" y="12132"/>
                  </a:lnTo>
                  <a:lnTo>
                    <a:pt x="18406" y="12191"/>
                  </a:lnTo>
                  <a:lnTo>
                    <a:pt x="18000" y="11954"/>
                  </a:lnTo>
                  <a:lnTo>
                    <a:pt x="17898" y="11777"/>
                  </a:lnTo>
                  <a:lnTo>
                    <a:pt x="17746" y="11718"/>
                  </a:lnTo>
                  <a:lnTo>
                    <a:pt x="17746" y="11658"/>
                  </a:lnTo>
                  <a:lnTo>
                    <a:pt x="17595" y="11540"/>
                  </a:lnTo>
                  <a:lnTo>
                    <a:pt x="17392" y="11304"/>
                  </a:lnTo>
                  <a:lnTo>
                    <a:pt x="17189" y="11126"/>
                  </a:lnTo>
                  <a:lnTo>
                    <a:pt x="17139" y="11007"/>
                  </a:lnTo>
                  <a:lnTo>
                    <a:pt x="17087" y="10593"/>
                  </a:lnTo>
                  <a:lnTo>
                    <a:pt x="17139" y="10296"/>
                  </a:lnTo>
                  <a:lnTo>
                    <a:pt x="17239" y="10179"/>
                  </a:lnTo>
                  <a:lnTo>
                    <a:pt x="17340" y="10060"/>
                  </a:lnTo>
                  <a:lnTo>
                    <a:pt x="17442" y="9706"/>
                  </a:lnTo>
                  <a:lnTo>
                    <a:pt x="17493" y="9528"/>
                  </a:lnTo>
                  <a:lnTo>
                    <a:pt x="17645" y="9350"/>
                  </a:lnTo>
                  <a:lnTo>
                    <a:pt x="17696" y="9173"/>
                  </a:lnTo>
                  <a:lnTo>
                    <a:pt x="17645" y="8995"/>
                  </a:lnTo>
                  <a:lnTo>
                    <a:pt x="17595" y="8817"/>
                  </a:lnTo>
                  <a:lnTo>
                    <a:pt x="17645" y="8581"/>
                  </a:lnTo>
                  <a:lnTo>
                    <a:pt x="17645" y="8403"/>
                  </a:lnTo>
                  <a:lnTo>
                    <a:pt x="17848" y="8285"/>
                  </a:lnTo>
                  <a:lnTo>
                    <a:pt x="17797" y="8166"/>
                  </a:lnTo>
                  <a:lnTo>
                    <a:pt x="17746" y="7989"/>
                  </a:lnTo>
                  <a:lnTo>
                    <a:pt x="17595" y="7871"/>
                  </a:lnTo>
                  <a:lnTo>
                    <a:pt x="17290" y="7693"/>
                  </a:lnTo>
                  <a:lnTo>
                    <a:pt x="17189" y="7752"/>
                  </a:lnTo>
                  <a:lnTo>
                    <a:pt x="16986" y="7635"/>
                  </a:lnTo>
                  <a:lnTo>
                    <a:pt x="16884" y="7575"/>
                  </a:lnTo>
                  <a:lnTo>
                    <a:pt x="16733" y="7575"/>
                  </a:lnTo>
                  <a:lnTo>
                    <a:pt x="16580" y="7752"/>
                  </a:lnTo>
                  <a:lnTo>
                    <a:pt x="16479" y="7930"/>
                  </a:lnTo>
                  <a:lnTo>
                    <a:pt x="16428" y="8049"/>
                  </a:lnTo>
                  <a:lnTo>
                    <a:pt x="16276" y="8108"/>
                  </a:lnTo>
                  <a:lnTo>
                    <a:pt x="16073" y="7871"/>
                  </a:lnTo>
                  <a:lnTo>
                    <a:pt x="16022" y="7752"/>
                  </a:lnTo>
                  <a:lnTo>
                    <a:pt x="15972" y="7457"/>
                  </a:lnTo>
                  <a:lnTo>
                    <a:pt x="15870" y="7219"/>
                  </a:lnTo>
                  <a:lnTo>
                    <a:pt x="15921" y="6924"/>
                  </a:lnTo>
                  <a:lnTo>
                    <a:pt x="15870" y="6805"/>
                  </a:lnTo>
                  <a:lnTo>
                    <a:pt x="15820" y="6569"/>
                  </a:lnTo>
                  <a:lnTo>
                    <a:pt x="15820" y="6451"/>
                  </a:lnTo>
                  <a:lnTo>
                    <a:pt x="15769" y="6332"/>
                  </a:lnTo>
                  <a:lnTo>
                    <a:pt x="15719" y="6213"/>
                  </a:lnTo>
                  <a:lnTo>
                    <a:pt x="15516" y="6037"/>
                  </a:lnTo>
                  <a:lnTo>
                    <a:pt x="15261" y="5740"/>
                  </a:lnTo>
                  <a:lnTo>
                    <a:pt x="15110" y="5562"/>
                  </a:lnTo>
                  <a:lnTo>
                    <a:pt x="15008" y="5562"/>
                  </a:lnTo>
                  <a:lnTo>
                    <a:pt x="14805" y="5385"/>
                  </a:lnTo>
                  <a:lnTo>
                    <a:pt x="14704" y="5385"/>
                  </a:lnTo>
                  <a:lnTo>
                    <a:pt x="14603" y="5089"/>
                  </a:lnTo>
                  <a:lnTo>
                    <a:pt x="14400" y="4853"/>
                  </a:lnTo>
                  <a:lnTo>
                    <a:pt x="14299" y="4734"/>
                  </a:lnTo>
                  <a:lnTo>
                    <a:pt x="13994" y="4320"/>
                  </a:lnTo>
                  <a:lnTo>
                    <a:pt x="13843" y="4202"/>
                  </a:lnTo>
                  <a:lnTo>
                    <a:pt x="13741" y="4083"/>
                  </a:lnTo>
                  <a:lnTo>
                    <a:pt x="13741" y="3964"/>
                  </a:lnTo>
                  <a:lnTo>
                    <a:pt x="13640" y="3788"/>
                  </a:lnTo>
                  <a:lnTo>
                    <a:pt x="13437" y="3550"/>
                  </a:lnTo>
                  <a:lnTo>
                    <a:pt x="13385" y="3432"/>
                  </a:lnTo>
                  <a:lnTo>
                    <a:pt x="13437" y="3255"/>
                  </a:lnTo>
                  <a:lnTo>
                    <a:pt x="13487" y="3136"/>
                  </a:lnTo>
                  <a:lnTo>
                    <a:pt x="13385" y="2841"/>
                  </a:lnTo>
                  <a:lnTo>
                    <a:pt x="13285" y="2663"/>
                  </a:lnTo>
                  <a:lnTo>
                    <a:pt x="13234" y="2130"/>
                  </a:lnTo>
                  <a:lnTo>
                    <a:pt x="13234" y="1657"/>
                  </a:lnTo>
                  <a:lnTo>
                    <a:pt x="13285" y="1539"/>
                  </a:lnTo>
                  <a:lnTo>
                    <a:pt x="13385" y="1184"/>
                  </a:lnTo>
                  <a:lnTo>
                    <a:pt x="13437" y="1065"/>
                  </a:lnTo>
                  <a:lnTo>
                    <a:pt x="13234" y="887"/>
                  </a:lnTo>
                  <a:lnTo>
                    <a:pt x="13082" y="651"/>
                  </a:lnTo>
                  <a:lnTo>
                    <a:pt x="12879" y="473"/>
                  </a:lnTo>
                  <a:lnTo>
                    <a:pt x="12778" y="178"/>
                  </a:lnTo>
                  <a:lnTo>
                    <a:pt x="12626" y="178"/>
                  </a:lnTo>
                  <a:lnTo>
                    <a:pt x="12524" y="0"/>
                  </a:lnTo>
                  <a:lnTo>
                    <a:pt x="11814" y="0"/>
                  </a:lnTo>
                  <a:lnTo>
                    <a:pt x="11105" y="59"/>
                  </a:lnTo>
                  <a:lnTo>
                    <a:pt x="10547" y="119"/>
                  </a:lnTo>
                  <a:lnTo>
                    <a:pt x="9685" y="178"/>
                  </a:lnTo>
                  <a:lnTo>
                    <a:pt x="9482" y="178"/>
                  </a:lnTo>
                  <a:lnTo>
                    <a:pt x="8215" y="237"/>
                  </a:lnTo>
                  <a:lnTo>
                    <a:pt x="6795" y="237"/>
                  </a:lnTo>
                  <a:lnTo>
                    <a:pt x="6136" y="295"/>
                  </a:lnTo>
                  <a:lnTo>
                    <a:pt x="5425" y="295"/>
                  </a:lnTo>
                  <a:lnTo>
                    <a:pt x="4716" y="355"/>
                  </a:lnTo>
                  <a:lnTo>
                    <a:pt x="1217" y="355"/>
                  </a:lnTo>
                  <a:lnTo>
                    <a:pt x="50" y="295"/>
                  </a:lnTo>
                  <a:lnTo>
                    <a:pt x="0" y="414"/>
                  </a:lnTo>
                  <a:lnTo>
                    <a:pt x="50" y="533"/>
                  </a:lnTo>
                  <a:lnTo>
                    <a:pt x="152" y="711"/>
                  </a:lnTo>
                  <a:lnTo>
                    <a:pt x="253" y="828"/>
                  </a:lnTo>
                  <a:lnTo>
                    <a:pt x="406" y="1125"/>
                  </a:lnTo>
                  <a:lnTo>
                    <a:pt x="456" y="1420"/>
                  </a:lnTo>
                  <a:lnTo>
                    <a:pt x="456" y="1657"/>
                  </a:lnTo>
                  <a:lnTo>
                    <a:pt x="659" y="1776"/>
                  </a:lnTo>
                  <a:lnTo>
                    <a:pt x="709" y="1893"/>
                  </a:lnTo>
                  <a:lnTo>
                    <a:pt x="912" y="1952"/>
                  </a:lnTo>
                  <a:lnTo>
                    <a:pt x="964" y="2190"/>
                  </a:lnTo>
                  <a:lnTo>
                    <a:pt x="1115" y="2368"/>
                  </a:lnTo>
                  <a:lnTo>
                    <a:pt x="1167" y="2604"/>
                  </a:lnTo>
                  <a:lnTo>
                    <a:pt x="1167" y="2841"/>
                  </a:lnTo>
                  <a:lnTo>
                    <a:pt x="1368" y="3136"/>
                  </a:lnTo>
                  <a:lnTo>
                    <a:pt x="1470" y="3136"/>
                  </a:lnTo>
                  <a:lnTo>
                    <a:pt x="1623" y="3374"/>
                  </a:lnTo>
                  <a:lnTo>
                    <a:pt x="1724" y="3491"/>
                  </a:lnTo>
                  <a:lnTo>
                    <a:pt x="1876" y="3610"/>
                  </a:lnTo>
                  <a:lnTo>
                    <a:pt x="1978" y="3788"/>
                  </a:lnTo>
                  <a:lnTo>
                    <a:pt x="2282" y="3728"/>
                  </a:lnTo>
                  <a:lnTo>
                    <a:pt x="2332" y="3669"/>
                  </a:lnTo>
                  <a:lnTo>
                    <a:pt x="2384" y="3610"/>
                  </a:lnTo>
                  <a:lnTo>
                    <a:pt x="2485" y="3550"/>
                  </a:lnTo>
                  <a:lnTo>
                    <a:pt x="2585" y="3788"/>
                  </a:lnTo>
                  <a:lnTo>
                    <a:pt x="2738" y="3847"/>
                  </a:lnTo>
                  <a:lnTo>
                    <a:pt x="2738" y="4142"/>
                  </a:lnTo>
                  <a:lnTo>
                    <a:pt x="2637" y="4202"/>
                  </a:lnTo>
                  <a:lnTo>
                    <a:pt x="2840" y="4380"/>
                  </a:lnTo>
                  <a:lnTo>
                    <a:pt x="2485" y="4380"/>
                  </a:lnTo>
                  <a:lnTo>
                    <a:pt x="2485" y="4556"/>
                  </a:lnTo>
                  <a:lnTo>
                    <a:pt x="2282" y="4734"/>
                  </a:lnTo>
                  <a:lnTo>
                    <a:pt x="2231" y="4912"/>
                  </a:lnTo>
                  <a:lnTo>
                    <a:pt x="2181" y="5089"/>
                  </a:lnTo>
                  <a:lnTo>
                    <a:pt x="2079" y="5326"/>
                  </a:lnTo>
                  <a:lnTo>
                    <a:pt x="2079" y="5385"/>
                  </a:lnTo>
                  <a:lnTo>
                    <a:pt x="2231" y="5562"/>
                  </a:lnTo>
                  <a:lnTo>
                    <a:pt x="2485" y="5740"/>
                  </a:lnTo>
                  <a:lnTo>
                    <a:pt x="2535" y="5918"/>
                  </a:lnTo>
                  <a:lnTo>
                    <a:pt x="2585" y="6037"/>
                  </a:lnTo>
                  <a:lnTo>
                    <a:pt x="2738" y="6095"/>
                  </a:lnTo>
                  <a:lnTo>
                    <a:pt x="2738" y="6332"/>
                  </a:lnTo>
                  <a:lnTo>
                    <a:pt x="2840" y="6627"/>
                  </a:lnTo>
                  <a:lnTo>
                    <a:pt x="3043" y="6924"/>
                  </a:lnTo>
                  <a:lnTo>
                    <a:pt x="3144" y="6983"/>
                  </a:lnTo>
                  <a:lnTo>
                    <a:pt x="3244" y="7043"/>
                  </a:lnTo>
                  <a:lnTo>
                    <a:pt x="3448" y="7043"/>
                  </a:lnTo>
                  <a:lnTo>
                    <a:pt x="3549" y="7160"/>
                  </a:lnTo>
                  <a:lnTo>
                    <a:pt x="3651" y="7160"/>
                  </a:lnTo>
                  <a:lnTo>
                    <a:pt x="3752" y="7219"/>
                  </a:lnTo>
                  <a:lnTo>
                    <a:pt x="3702" y="7279"/>
                  </a:lnTo>
                  <a:lnTo>
                    <a:pt x="3651" y="7693"/>
                  </a:lnTo>
                  <a:lnTo>
                    <a:pt x="3651" y="10415"/>
                  </a:lnTo>
                  <a:lnTo>
                    <a:pt x="3702" y="10829"/>
                  </a:lnTo>
                  <a:lnTo>
                    <a:pt x="3651" y="12369"/>
                  </a:lnTo>
                  <a:lnTo>
                    <a:pt x="3651" y="17103"/>
                  </a:lnTo>
                  <a:lnTo>
                    <a:pt x="3702" y="17339"/>
                  </a:lnTo>
                  <a:lnTo>
                    <a:pt x="3702" y="18937"/>
                  </a:lnTo>
                  <a:lnTo>
                    <a:pt x="3752" y="19765"/>
                  </a:lnTo>
                  <a:lnTo>
                    <a:pt x="6186" y="19765"/>
                  </a:lnTo>
                  <a:lnTo>
                    <a:pt x="7098" y="19707"/>
                  </a:lnTo>
                  <a:lnTo>
                    <a:pt x="7098" y="19765"/>
                  </a:lnTo>
                  <a:lnTo>
                    <a:pt x="7960" y="19707"/>
                  </a:lnTo>
                  <a:lnTo>
                    <a:pt x="8062" y="19707"/>
                  </a:lnTo>
                  <a:lnTo>
                    <a:pt x="9532" y="19648"/>
                  </a:lnTo>
                  <a:lnTo>
                    <a:pt x="10495" y="19648"/>
                  </a:lnTo>
                  <a:lnTo>
                    <a:pt x="11764" y="19588"/>
                  </a:lnTo>
                  <a:lnTo>
                    <a:pt x="11865" y="19588"/>
                  </a:lnTo>
                  <a:lnTo>
                    <a:pt x="13335" y="19470"/>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52" name="Montana"/>
            <p:cNvSpPr/>
            <p:nvPr/>
          </p:nvSpPr>
          <p:spPr>
            <a:xfrm>
              <a:off x="1585980" y="920792"/>
              <a:ext cx="1667841" cy="102711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906" y="19597"/>
                  </a:moveTo>
                  <a:lnTo>
                    <a:pt x="10038" y="19597"/>
                  </a:lnTo>
                  <a:lnTo>
                    <a:pt x="10502" y="19756"/>
                  </a:lnTo>
                  <a:lnTo>
                    <a:pt x="10899" y="19808"/>
                  </a:lnTo>
                  <a:lnTo>
                    <a:pt x="11429" y="19967"/>
                  </a:lnTo>
                  <a:lnTo>
                    <a:pt x="11794" y="20019"/>
                  </a:lnTo>
                  <a:lnTo>
                    <a:pt x="12125" y="20125"/>
                  </a:lnTo>
                  <a:lnTo>
                    <a:pt x="12755" y="20230"/>
                  </a:lnTo>
                  <a:lnTo>
                    <a:pt x="13450" y="20388"/>
                  </a:lnTo>
                  <a:lnTo>
                    <a:pt x="13682" y="20388"/>
                  </a:lnTo>
                  <a:lnTo>
                    <a:pt x="14047" y="20494"/>
                  </a:lnTo>
                  <a:lnTo>
                    <a:pt x="14544" y="20547"/>
                  </a:lnTo>
                  <a:lnTo>
                    <a:pt x="15107" y="20705"/>
                  </a:lnTo>
                  <a:lnTo>
                    <a:pt x="15736" y="20810"/>
                  </a:lnTo>
                  <a:lnTo>
                    <a:pt x="16366" y="20916"/>
                  </a:lnTo>
                  <a:lnTo>
                    <a:pt x="16598" y="20916"/>
                  </a:lnTo>
                  <a:lnTo>
                    <a:pt x="16995" y="21020"/>
                  </a:lnTo>
                  <a:lnTo>
                    <a:pt x="17194" y="21020"/>
                  </a:lnTo>
                  <a:lnTo>
                    <a:pt x="17625" y="21125"/>
                  </a:lnTo>
                  <a:lnTo>
                    <a:pt x="18221" y="21231"/>
                  </a:lnTo>
                  <a:lnTo>
                    <a:pt x="18552" y="21284"/>
                  </a:lnTo>
                  <a:lnTo>
                    <a:pt x="18751" y="21336"/>
                  </a:lnTo>
                  <a:lnTo>
                    <a:pt x="18850" y="21284"/>
                  </a:lnTo>
                  <a:lnTo>
                    <a:pt x="19049" y="21336"/>
                  </a:lnTo>
                  <a:lnTo>
                    <a:pt x="19314" y="21389"/>
                  </a:lnTo>
                  <a:lnTo>
                    <a:pt x="19712" y="21442"/>
                  </a:lnTo>
                  <a:lnTo>
                    <a:pt x="20142" y="21495"/>
                  </a:lnTo>
                  <a:lnTo>
                    <a:pt x="20507" y="21547"/>
                  </a:lnTo>
                  <a:lnTo>
                    <a:pt x="20706" y="21600"/>
                  </a:lnTo>
                  <a:lnTo>
                    <a:pt x="20739" y="20705"/>
                  </a:lnTo>
                  <a:lnTo>
                    <a:pt x="20904" y="17965"/>
                  </a:lnTo>
                  <a:lnTo>
                    <a:pt x="20904" y="17702"/>
                  </a:lnTo>
                  <a:lnTo>
                    <a:pt x="21004" y="16279"/>
                  </a:lnTo>
                  <a:lnTo>
                    <a:pt x="21070" y="15226"/>
                  </a:lnTo>
                  <a:lnTo>
                    <a:pt x="21070" y="14751"/>
                  </a:lnTo>
                  <a:lnTo>
                    <a:pt x="21236" y="11906"/>
                  </a:lnTo>
                  <a:lnTo>
                    <a:pt x="21236" y="11642"/>
                  </a:lnTo>
                  <a:lnTo>
                    <a:pt x="21401" y="9219"/>
                  </a:lnTo>
                  <a:lnTo>
                    <a:pt x="21467" y="7533"/>
                  </a:lnTo>
                  <a:lnTo>
                    <a:pt x="21534" y="6532"/>
                  </a:lnTo>
                  <a:lnTo>
                    <a:pt x="21600" y="5004"/>
                  </a:lnTo>
                  <a:lnTo>
                    <a:pt x="21269" y="4952"/>
                  </a:lnTo>
                  <a:lnTo>
                    <a:pt x="20805" y="4899"/>
                  </a:lnTo>
                  <a:lnTo>
                    <a:pt x="20374" y="4846"/>
                  </a:lnTo>
                  <a:lnTo>
                    <a:pt x="20010" y="4794"/>
                  </a:lnTo>
                  <a:lnTo>
                    <a:pt x="19844" y="4741"/>
                  </a:lnTo>
                  <a:lnTo>
                    <a:pt x="19645" y="4741"/>
                  </a:lnTo>
                  <a:lnTo>
                    <a:pt x="19248" y="4637"/>
                  </a:lnTo>
                  <a:lnTo>
                    <a:pt x="18817" y="4584"/>
                  </a:lnTo>
                  <a:lnTo>
                    <a:pt x="18420" y="4531"/>
                  </a:lnTo>
                  <a:lnTo>
                    <a:pt x="18155" y="4478"/>
                  </a:lnTo>
                  <a:lnTo>
                    <a:pt x="17989" y="4478"/>
                  </a:lnTo>
                  <a:lnTo>
                    <a:pt x="17757" y="4426"/>
                  </a:lnTo>
                  <a:lnTo>
                    <a:pt x="17393" y="4373"/>
                  </a:lnTo>
                  <a:lnTo>
                    <a:pt x="17028" y="4268"/>
                  </a:lnTo>
                  <a:lnTo>
                    <a:pt x="16631" y="4215"/>
                  </a:lnTo>
                  <a:lnTo>
                    <a:pt x="16299" y="4162"/>
                  </a:lnTo>
                  <a:lnTo>
                    <a:pt x="16067" y="4109"/>
                  </a:lnTo>
                  <a:lnTo>
                    <a:pt x="15902" y="4109"/>
                  </a:lnTo>
                  <a:lnTo>
                    <a:pt x="15604" y="4057"/>
                  </a:lnTo>
                  <a:lnTo>
                    <a:pt x="15173" y="3951"/>
                  </a:lnTo>
                  <a:lnTo>
                    <a:pt x="14842" y="3898"/>
                  </a:lnTo>
                  <a:lnTo>
                    <a:pt x="14477" y="3793"/>
                  </a:lnTo>
                  <a:lnTo>
                    <a:pt x="14212" y="3740"/>
                  </a:lnTo>
                  <a:lnTo>
                    <a:pt x="13748" y="3687"/>
                  </a:lnTo>
                  <a:lnTo>
                    <a:pt x="13218" y="3582"/>
                  </a:lnTo>
                  <a:lnTo>
                    <a:pt x="12721" y="3424"/>
                  </a:lnTo>
                  <a:lnTo>
                    <a:pt x="12291" y="3372"/>
                  </a:lnTo>
                  <a:lnTo>
                    <a:pt x="12026" y="3267"/>
                  </a:lnTo>
                  <a:lnTo>
                    <a:pt x="10866" y="3003"/>
                  </a:lnTo>
                  <a:lnTo>
                    <a:pt x="10204" y="2845"/>
                  </a:lnTo>
                  <a:lnTo>
                    <a:pt x="9806" y="2740"/>
                  </a:lnTo>
                  <a:lnTo>
                    <a:pt x="9541" y="2687"/>
                  </a:lnTo>
                  <a:lnTo>
                    <a:pt x="9144" y="2581"/>
                  </a:lnTo>
                  <a:lnTo>
                    <a:pt x="8912" y="2476"/>
                  </a:lnTo>
                  <a:lnTo>
                    <a:pt x="8680" y="2476"/>
                  </a:lnTo>
                  <a:lnTo>
                    <a:pt x="8315" y="2370"/>
                  </a:lnTo>
                  <a:lnTo>
                    <a:pt x="7852" y="2265"/>
                  </a:lnTo>
                  <a:lnTo>
                    <a:pt x="7421" y="2107"/>
                  </a:lnTo>
                  <a:lnTo>
                    <a:pt x="7255" y="2054"/>
                  </a:lnTo>
                  <a:lnTo>
                    <a:pt x="6659" y="1897"/>
                  </a:lnTo>
                  <a:lnTo>
                    <a:pt x="5665" y="1633"/>
                  </a:lnTo>
                  <a:lnTo>
                    <a:pt x="4837" y="1370"/>
                  </a:lnTo>
                  <a:lnTo>
                    <a:pt x="4240" y="1159"/>
                  </a:lnTo>
                  <a:lnTo>
                    <a:pt x="3975" y="1106"/>
                  </a:lnTo>
                  <a:lnTo>
                    <a:pt x="3777" y="1053"/>
                  </a:lnTo>
                  <a:lnTo>
                    <a:pt x="3512" y="1001"/>
                  </a:lnTo>
                  <a:lnTo>
                    <a:pt x="3048" y="842"/>
                  </a:lnTo>
                  <a:lnTo>
                    <a:pt x="2849" y="737"/>
                  </a:lnTo>
                  <a:lnTo>
                    <a:pt x="2352" y="580"/>
                  </a:lnTo>
                  <a:lnTo>
                    <a:pt x="1524" y="316"/>
                  </a:lnTo>
                  <a:lnTo>
                    <a:pt x="861" y="105"/>
                  </a:lnTo>
                  <a:lnTo>
                    <a:pt x="530" y="0"/>
                  </a:lnTo>
                  <a:lnTo>
                    <a:pt x="265" y="2054"/>
                  </a:lnTo>
                  <a:lnTo>
                    <a:pt x="99" y="3109"/>
                  </a:lnTo>
                  <a:lnTo>
                    <a:pt x="0" y="4004"/>
                  </a:lnTo>
                  <a:lnTo>
                    <a:pt x="0" y="4162"/>
                  </a:lnTo>
                  <a:lnTo>
                    <a:pt x="133" y="4689"/>
                  </a:lnTo>
                  <a:lnTo>
                    <a:pt x="199" y="4846"/>
                  </a:lnTo>
                  <a:lnTo>
                    <a:pt x="199" y="5110"/>
                  </a:lnTo>
                  <a:lnTo>
                    <a:pt x="298" y="5163"/>
                  </a:lnTo>
                  <a:lnTo>
                    <a:pt x="364" y="5479"/>
                  </a:lnTo>
                  <a:lnTo>
                    <a:pt x="331" y="5637"/>
                  </a:lnTo>
                  <a:lnTo>
                    <a:pt x="398" y="5796"/>
                  </a:lnTo>
                  <a:lnTo>
                    <a:pt x="331" y="5954"/>
                  </a:lnTo>
                  <a:lnTo>
                    <a:pt x="265" y="6059"/>
                  </a:lnTo>
                  <a:lnTo>
                    <a:pt x="398" y="6374"/>
                  </a:lnTo>
                  <a:lnTo>
                    <a:pt x="364" y="6427"/>
                  </a:lnTo>
                  <a:lnTo>
                    <a:pt x="199" y="6532"/>
                  </a:lnTo>
                  <a:lnTo>
                    <a:pt x="464" y="6849"/>
                  </a:lnTo>
                  <a:lnTo>
                    <a:pt x="530" y="7007"/>
                  </a:lnTo>
                  <a:lnTo>
                    <a:pt x="563" y="7218"/>
                  </a:lnTo>
                  <a:lnTo>
                    <a:pt x="861" y="7480"/>
                  </a:lnTo>
                  <a:lnTo>
                    <a:pt x="894" y="7691"/>
                  </a:lnTo>
                  <a:lnTo>
                    <a:pt x="1060" y="8166"/>
                  </a:lnTo>
                  <a:lnTo>
                    <a:pt x="1193" y="8588"/>
                  </a:lnTo>
                  <a:lnTo>
                    <a:pt x="1226" y="8797"/>
                  </a:lnTo>
                  <a:lnTo>
                    <a:pt x="1358" y="9008"/>
                  </a:lnTo>
                  <a:lnTo>
                    <a:pt x="1358" y="9325"/>
                  </a:lnTo>
                  <a:lnTo>
                    <a:pt x="1391" y="9536"/>
                  </a:lnTo>
                  <a:lnTo>
                    <a:pt x="1491" y="9588"/>
                  </a:lnTo>
                  <a:lnTo>
                    <a:pt x="1590" y="9905"/>
                  </a:lnTo>
                  <a:lnTo>
                    <a:pt x="1524" y="10063"/>
                  </a:lnTo>
                  <a:lnTo>
                    <a:pt x="1590" y="10063"/>
                  </a:lnTo>
                  <a:lnTo>
                    <a:pt x="1756" y="9958"/>
                  </a:lnTo>
                  <a:lnTo>
                    <a:pt x="1822" y="10063"/>
                  </a:lnTo>
                  <a:lnTo>
                    <a:pt x="1789" y="10220"/>
                  </a:lnTo>
                  <a:lnTo>
                    <a:pt x="1789" y="10378"/>
                  </a:lnTo>
                  <a:lnTo>
                    <a:pt x="1855" y="10431"/>
                  </a:lnTo>
                  <a:lnTo>
                    <a:pt x="1955" y="10431"/>
                  </a:lnTo>
                  <a:lnTo>
                    <a:pt x="2120" y="10484"/>
                  </a:lnTo>
                  <a:lnTo>
                    <a:pt x="2220" y="10431"/>
                  </a:lnTo>
                  <a:lnTo>
                    <a:pt x="2319" y="10431"/>
                  </a:lnTo>
                  <a:lnTo>
                    <a:pt x="2352" y="10536"/>
                  </a:lnTo>
                  <a:lnTo>
                    <a:pt x="2253" y="10853"/>
                  </a:lnTo>
                  <a:lnTo>
                    <a:pt x="2220" y="11064"/>
                  </a:lnTo>
                  <a:lnTo>
                    <a:pt x="2120" y="11116"/>
                  </a:lnTo>
                  <a:lnTo>
                    <a:pt x="2153" y="11380"/>
                  </a:lnTo>
                  <a:lnTo>
                    <a:pt x="1955" y="11959"/>
                  </a:lnTo>
                  <a:lnTo>
                    <a:pt x="1888" y="12064"/>
                  </a:lnTo>
                  <a:lnTo>
                    <a:pt x="1921" y="12223"/>
                  </a:lnTo>
                  <a:lnTo>
                    <a:pt x="1888" y="12381"/>
                  </a:lnTo>
                  <a:lnTo>
                    <a:pt x="1756" y="12381"/>
                  </a:lnTo>
                  <a:lnTo>
                    <a:pt x="1756" y="12539"/>
                  </a:lnTo>
                  <a:lnTo>
                    <a:pt x="1822" y="12697"/>
                  </a:lnTo>
                  <a:lnTo>
                    <a:pt x="1789" y="12803"/>
                  </a:lnTo>
                  <a:lnTo>
                    <a:pt x="1723" y="12907"/>
                  </a:lnTo>
                  <a:lnTo>
                    <a:pt x="1756" y="13118"/>
                  </a:lnTo>
                  <a:lnTo>
                    <a:pt x="1855" y="13223"/>
                  </a:lnTo>
                  <a:lnTo>
                    <a:pt x="1822" y="13434"/>
                  </a:lnTo>
                  <a:lnTo>
                    <a:pt x="1855" y="13645"/>
                  </a:lnTo>
                  <a:lnTo>
                    <a:pt x="1656" y="13698"/>
                  </a:lnTo>
                  <a:lnTo>
                    <a:pt x="1557" y="13803"/>
                  </a:lnTo>
                  <a:lnTo>
                    <a:pt x="1491" y="14014"/>
                  </a:lnTo>
                  <a:lnTo>
                    <a:pt x="1524" y="14172"/>
                  </a:lnTo>
                  <a:lnTo>
                    <a:pt x="1524" y="14487"/>
                  </a:lnTo>
                  <a:lnTo>
                    <a:pt x="1391" y="14593"/>
                  </a:lnTo>
                  <a:lnTo>
                    <a:pt x="1391" y="14804"/>
                  </a:lnTo>
                  <a:lnTo>
                    <a:pt x="1524" y="14909"/>
                  </a:lnTo>
                  <a:lnTo>
                    <a:pt x="1524" y="15015"/>
                  </a:lnTo>
                  <a:lnTo>
                    <a:pt x="1723" y="15384"/>
                  </a:lnTo>
                  <a:lnTo>
                    <a:pt x="1855" y="15331"/>
                  </a:lnTo>
                  <a:lnTo>
                    <a:pt x="1955" y="15120"/>
                  </a:lnTo>
                  <a:lnTo>
                    <a:pt x="2087" y="15173"/>
                  </a:lnTo>
                  <a:lnTo>
                    <a:pt x="2286" y="14909"/>
                  </a:lnTo>
                  <a:lnTo>
                    <a:pt x="2485" y="14540"/>
                  </a:lnTo>
                  <a:lnTo>
                    <a:pt x="2584" y="14593"/>
                  </a:lnTo>
                  <a:lnTo>
                    <a:pt x="2650" y="14857"/>
                  </a:lnTo>
                  <a:lnTo>
                    <a:pt x="2650" y="14962"/>
                  </a:lnTo>
                  <a:lnTo>
                    <a:pt x="2783" y="15068"/>
                  </a:lnTo>
                  <a:lnTo>
                    <a:pt x="2783" y="15173"/>
                  </a:lnTo>
                  <a:lnTo>
                    <a:pt x="2717" y="15331"/>
                  </a:lnTo>
                  <a:lnTo>
                    <a:pt x="2783" y="15437"/>
                  </a:lnTo>
                  <a:lnTo>
                    <a:pt x="2816" y="15594"/>
                  </a:lnTo>
                  <a:lnTo>
                    <a:pt x="2783" y="15699"/>
                  </a:lnTo>
                  <a:lnTo>
                    <a:pt x="2783" y="16174"/>
                  </a:lnTo>
                  <a:lnTo>
                    <a:pt x="2816" y="16385"/>
                  </a:lnTo>
                  <a:lnTo>
                    <a:pt x="2982" y="17122"/>
                  </a:lnTo>
                  <a:lnTo>
                    <a:pt x="3048" y="17227"/>
                  </a:lnTo>
                  <a:lnTo>
                    <a:pt x="3147" y="17543"/>
                  </a:lnTo>
                  <a:lnTo>
                    <a:pt x="3114" y="17913"/>
                  </a:lnTo>
                  <a:lnTo>
                    <a:pt x="3015" y="18018"/>
                  </a:lnTo>
                  <a:lnTo>
                    <a:pt x="3048" y="18280"/>
                  </a:lnTo>
                  <a:lnTo>
                    <a:pt x="3147" y="18491"/>
                  </a:lnTo>
                  <a:lnTo>
                    <a:pt x="3213" y="18597"/>
                  </a:lnTo>
                  <a:lnTo>
                    <a:pt x="3180" y="18702"/>
                  </a:lnTo>
                  <a:lnTo>
                    <a:pt x="3280" y="18702"/>
                  </a:lnTo>
                  <a:lnTo>
                    <a:pt x="3445" y="18597"/>
                  </a:lnTo>
                  <a:lnTo>
                    <a:pt x="3578" y="18913"/>
                  </a:lnTo>
                  <a:lnTo>
                    <a:pt x="3677" y="19493"/>
                  </a:lnTo>
                  <a:lnTo>
                    <a:pt x="3611" y="19597"/>
                  </a:lnTo>
                  <a:lnTo>
                    <a:pt x="3710" y="19967"/>
                  </a:lnTo>
                  <a:lnTo>
                    <a:pt x="3677" y="20177"/>
                  </a:lnTo>
                  <a:lnTo>
                    <a:pt x="3744" y="20441"/>
                  </a:lnTo>
                  <a:lnTo>
                    <a:pt x="3876" y="20494"/>
                  </a:lnTo>
                  <a:lnTo>
                    <a:pt x="3942" y="20705"/>
                  </a:lnTo>
                  <a:lnTo>
                    <a:pt x="4009" y="20652"/>
                  </a:lnTo>
                  <a:lnTo>
                    <a:pt x="4009" y="20494"/>
                  </a:lnTo>
                  <a:lnTo>
                    <a:pt x="4108" y="20283"/>
                  </a:lnTo>
                  <a:lnTo>
                    <a:pt x="4240" y="20177"/>
                  </a:lnTo>
                  <a:lnTo>
                    <a:pt x="4737" y="20441"/>
                  </a:lnTo>
                  <a:lnTo>
                    <a:pt x="4804" y="20599"/>
                  </a:lnTo>
                  <a:lnTo>
                    <a:pt x="4936" y="20599"/>
                  </a:lnTo>
                  <a:lnTo>
                    <a:pt x="4969" y="20283"/>
                  </a:lnTo>
                  <a:lnTo>
                    <a:pt x="5168" y="20177"/>
                  </a:lnTo>
                  <a:lnTo>
                    <a:pt x="5267" y="20388"/>
                  </a:lnTo>
                  <a:lnTo>
                    <a:pt x="5400" y="20388"/>
                  </a:lnTo>
                  <a:lnTo>
                    <a:pt x="5499" y="20441"/>
                  </a:lnTo>
                  <a:lnTo>
                    <a:pt x="5864" y="20441"/>
                  </a:lnTo>
                  <a:lnTo>
                    <a:pt x="5963" y="20599"/>
                  </a:lnTo>
                  <a:lnTo>
                    <a:pt x="6261" y="20547"/>
                  </a:lnTo>
                  <a:lnTo>
                    <a:pt x="6394" y="20547"/>
                  </a:lnTo>
                  <a:lnTo>
                    <a:pt x="6593" y="20652"/>
                  </a:lnTo>
                  <a:lnTo>
                    <a:pt x="6626" y="20652"/>
                  </a:lnTo>
                  <a:lnTo>
                    <a:pt x="6560" y="20336"/>
                  </a:lnTo>
                  <a:lnTo>
                    <a:pt x="6593" y="20177"/>
                  </a:lnTo>
                  <a:lnTo>
                    <a:pt x="6659" y="20125"/>
                  </a:lnTo>
                  <a:lnTo>
                    <a:pt x="6659" y="19914"/>
                  </a:lnTo>
                  <a:lnTo>
                    <a:pt x="6758" y="19967"/>
                  </a:lnTo>
                  <a:lnTo>
                    <a:pt x="6825" y="19861"/>
                  </a:lnTo>
                  <a:lnTo>
                    <a:pt x="6858" y="19808"/>
                  </a:lnTo>
                  <a:lnTo>
                    <a:pt x="6924" y="19914"/>
                  </a:lnTo>
                  <a:lnTo>
                    <a:pt x="7023" y="20283"/>
                  </a:lnTo>
                  <a:lnTo>
                    <a:pt x="7090" y="20441"/>
                  </a:lnTo>
                  <a:lnTo>
                    <a:pt x="7056" y="20494"/>
                  </a:lnTo>
                  <a:lnTo>
                    <a:pt x="7090" y="20652"/>
                  </a:lnTo>
                  <a:lnTo>
                    <a:pt x="7222" y="20863"/>
                  </a:lnTo>
                  <a:lnTo>
                    <a:pt x="7255" y="21020"/>
                  </a:lnTo>
                  <a:lnTo>
                    <a:pt x="7288" y="21073"/>
                  </a:lnTo>
                  <a:lnTo>
                    <a:pt x="7355" y="21125"/>
                  </a:lnTo>
                  <a:lnTo>
                    <a:pt x="7587" y="19071"/>
                  </a:lnTo>
                  <a:lnTo>
                    <a:pt x="9541" y="19546"/>
                  </a:lnTo>
                  <a:lnTo>
                    <a:pt x="9906" y="19597"/>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53" name="Nebraska"/>
            <p:cNvSpPr/>
            <p:nvPr/>
          </p:nvSpPr>
          <p:spPr>
            <a:xfrm>
              <a:off x="3110568" y="2347061"/>
              <a:ext cx="1348941" cy="65301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247" y="14648"/>
                  </a:moveTo>
                  <a:lnTo>
                    <a:pt x="20247" y="14482"/>
                  </a:lnTo>
                  <a:lnTo>
                    <a:pt x="20288" y="14317"/>
                  </a:lnTo>
                  <a:lnTo>
                    <a:pt x="20247" y="14070"/>
                  </a:lnTo>
                  <a:lnTo>
                    <a:pt x="20206" y="13903"/>
                  </a:lnTo>
                  <a:lnTo>
                    <a:pt x="20206" y="13820"/>
                  </a:lnTo>
                  <a:lnTo>
                    <a:pt x="20166" y="13489"/>
                  </a:lnTo>
                  <a:lnTo>
                    <a:pt x="20166" y="13242"/>
                  </a:lnTo>
                  <a:lnTo>
                    <a:pt x="20247" y="13075"/>
                  </a:lnTo>
                  <a:lnTo>
                    <a:pt x="20247" y="12828"/>
                  </a:lnTo>
                  <a:lnTo>
                    <a:pt x="20166" y="12828"/>
                  </a:lnTo>
                  <a:lnTo>
                    <a:pt x="20125" y="12745"/>
                  </a:lnTo>
                  <a:lnTo>
                    <a:pt x="20125" y="12166"/>
                  </a:lnTo>
                  <a:lnTo>
                    <a:pt x="20084" y="12083"/>
                  </a:lnTo>
                  <a:lnTo>
                    <a:pt x="20084" y="11917"/>
                  </a:lnTo>
                  <a:lnTo>
                    <a:pt x="19919" y="11752"/>
                  </a:lnTo>
                  <a:lnTo>
                    <a:pt x="19919" y="11669"/>
                  </a:lnTo>
                  <a:lnTo>
                    <a:pt x="19878" y="11421"/>
                  </a:lnTo>
                  <a:lnTo>
                    <a:pt x="19837" y="11421"/>
                  </a:lnTo>
                  <a:lnTo>
                    <a:pt x="19715" y="11338"/>
                  </a:lnTo>
                  <a:lnTo>
                    <a:pt x="19756" y="11255"/>
                  </a:lnTo>
                  <a:lnTo>
                    <a:pt x="19796" y="11007"/>
                  </a:lnTo>
                  <a:lnTo>
                    <a:pt x="19796" y="10841"/>
                  </a:lnTo>
                  <a:lnTo>
                    <a:pt x="19715" y="10841"/>
                  </a:lnTo>
                  <a:lnTo>
                    <a:pt x="19633" y="10759"/>
                  </a:lnTo>
                  <a:lnTo>
                    <a:pt x="19633" y="10262"/>
                  </a:lnTo>
                  <a:lnTo>
                    <a:pt x="19715" y="10014"/>
                  </a:lnTo>
                  <a:lnTo>
                    <a:pt x="19715" y="9517"/>
                  </a:lnTo>
                  <a:lnTo>
                    <a:pt x="19633" y="9269"/>
                  </a:lnTo>
                  <a:lnTo>
                    <a:pt x="19551" y="8938"/>
                  </a:lnTo>
                  <a:lnTo>
                    <a:pt x="19551" y="8441"/>
                  </a:lnTo>
                  <a:lnTo>
                    <a:pt x="19509" y="8358"/>
                  </a:lnTo>
                  <a:lnTo>
                    <a:pt x="19386" y="8358"/>
                  </a:lnTo>
                  <a:lnTo>
                    <a:pt x="19386" y="8111"/>
                  </a:lnTo>
                  <a:lnTo>
                    <a:pt x="19305" y="7944"/>
                  </a:lnTo>
                  <a:lnTo>
                    <a:pt x="19264" y="7863"/>
                  </a:lnTo>
                  <a:lnTo>
                    <a:pt x="19223" y="7530"/>
                  </a:lnTo>
                  <a:lnTo>
                    <a:pt x="19141" y="7366"/>
                  </a:lnTo>
                  <a:lnTo>
                    <a:pt x="19100" y="7283"/>
                  </a:lnTo>
                  <a:lnTo>
                    <a:pt x="19100" y="7200"/>
                  </a:lnTo>
                  <a:lnTo>
                    <a:pt x="19182" y="7035"/>
                  </a:lnTo>
                  <a:lnTo>
                    <a:pt x="19182" y="6952"/>
                  </a:lnTo>
                  <a:lnTo>
                    <a:pt x="19100" y="6704"/>
                  </a:lnTo>
                  <a:lnTo>
                    <a:pt x="19100" y="6621"/>
                  </a:lnTo>
                  <a:lnTo>
                    <a:pt x="18936" y="6207"/>
                  </a:lnTo>
                  <a:lnTo>
                    <a:pt x="18936" y="5793"/>
                  </a:lnTo>
                  <a:lnTo>
                    <a:pt x="18976" y="5710"/>
                  </a:lnTo>
                  <a:lnTo>
                    <a:pt x="19017" y="5545"/>
                  </a:lnTo>
                  <a:lnTo>
                    <a:pt x="19017" y="5462"/>
                  </a:lnTo>
                  <a:lnTo>
                    <a:pt x="18976" y="5297"/>
                  </a:lnTo>
                  <a:lnTo>
                    <a:pt x="18895" y="5214"/>
                  </a:lnTo>
                  <a:lnTo>
                    <a:pt x="18854" y="5131"/>
                  </a:lnTo>
                  <a:lnTo>
                    <a:pt x="18772" y="5214"/>
                  </a:lnTo>
                  <a:lnTo>
                    <a:pt x="18731" y="5214"/>
                  </a:lnTo>
                  <a:lnTo>
                    <a:pt x="18690" y="5131"/>
                  </a:lnTo>
                  <a:lnTo>
                    <a:pt x="18607" y="5048"/>
                  </a:lnTo>
                  <a:lnTo>
                    <a:pt x="18566" y="4883"/>
                  </a:lnTo>
                  <a:lnTo>
                    <a:pt x="18485" y="4965"/>
                  </a:lnTo>
                  <a:lnTo>
                    <a:pt x="18362" y="4965"/>
                  </a:lnTo>
                  <a:lnTo>
                    <a:pt x="18403" y="4634"/>
                  </a:lnTo>
                  <a:lnTo>
                    <a:pt x="18362" y="4552"/>
                  </a:lnTo>
                  <a:lnTo>
                    <a:pt x="18280" y="4469"/>
                  </a:lnTo>
                  <a:lnTo>
                    <a:pt x="18240" y="4303"/>
                  </a:lnTo>
                  <a:lnTo>
                    <a:pt x="18199" y="4138"/>
                  </a:lnTo>
                  <a:lnTo>
                    <a:pt x="18158" y="3889"/>
                  </a:lnTo>
                  <a:lnTo>
                    <a:pt x="18034" y="3807"/>
                  </a:lnTo>
                  <a:lnTo>
                    <a:pt x="17993" y="3724"/>
                  </a:lnTo>
                  <a:lnTo>
                    <a:pt x="17911" y="3641"/>
                  </a:lnTo>
                  <a:lnTo>
                    <a:pt x="17829" y="3641"/>
                  </a:lnTo>
                  <a:lnTo>
                    <a:pt x="17707" y="3558"/>
                  </a:lnTo>
                  <a:lnTo>
                    <a:pt x="17583" y="3558"/>
                  </a:lnTo>
                  <a:lnTo>
                    <a:pt x="17542" y="3393"/>
                  </a:lnTo>
                  <a:lnTo>
                    <a:pt x="17501" y="3393"/>
                  </a:lnTo>
                  <a:lnTo>
                    <a:pt x="17379" y="3310"/>
                  </a:lnTo>
                  <a:lnTo>
                    <a:pt x="17297" y="3310"/>
                  </a:lnTo>
                  <a:lnTo>
                    <a:pt x="17173" y="3144"/>
                  </a:lnTo>
                  <a:lnTo>
                    <a:pt x="17132" y="3063"/>
                  </a:lnTo>
                  <a:lnTo>
                    <a:pt x="17091" y="2979"/>
                  </a:lnTo>
                  <a:lnTo>
                    <a:pt x="17009" y="2979"/>
                  </a:lnTo>
                  <a:lnTo>
                    <a:pt x="16969" y="2896"/>
                  </a:lnTo>
                  <a:lnTo>
                    <a:pt x="16969" y="2732"/>
                  </a:lnTo>
                  <a:lnTo>
                    <a:pt x="16805" y="2649"/>
                  </a:lnTo>
                  <a:lnTo>
                    <a:pt x="16722" y="2566"/>
                  </a:lnTo>
                  <a:lnTo>
                    <a:pt x="16681" y="2566"/>
                  </a:lnTo>
                  <a:lnTo>
                    <a:pt x="16559" y="2649"/>
                  </a:lnTo>
                  <a:lnTo>
                    <a:pt x="16477" y="2732"/>
                  </a:lnTo>
                  <a:lnTo>
                    <a:pt x="16395" y="2732"/>
                  </a:lnTo>
                  <a:lnTo>
                    <a:pt x="16271" y="2649"/>
                  </a:lnTo>
                  <a:lnTo>
                    <a:pt x="16108" y="2732"/>
                  </a:lnTo>
                  <a:lnTo>
                    <a:pt x="15944" y="2732"/>
                  </a:lnTo>
                  <a:lnTo>
                    <a:pt x="15863" y="2813"/>
                  </a:lnTo>
                  <a:lnTo>
                    <a:pt x="15779" y="2649"/>
                  </a:lnTo>
                  <a:lnTo>
                    <a:pt x="15698" y="2732"/>
                  </a:lnTo>
                  <a:lnTo>
                    <a:pt x="15616" y="2732"/>
                  </a:lnTo>
                  <a:lnTo>
                    <a:pt x="15493" y="2649"/>
                  </a:lnTo>
                  <a:lnTo>
                    <a:pt x="15452" y="2732"/>
                  </a:lnTo>
                  <a:lnTo>
                    <a:pt x="15369" y="2979"/>
                  </a:lnTo>
                  <a:lnTo>
                    <a:pt x="15288" y="3144"/>
                  </a:lnTo>
                  <a:lnTo>
                    <a:pt x="15206" y="3227"/>
                  </a:lnTo>
                  <a:lnTo>
                    <a:pt x="15042" y="3144"/>
                  </a:lnTo>
                  <a:lnTo>
                    <a:pt x="14919" y="3063"/>
                  </a:lnTo>
                  <a:lnTo>
                    <a:pt x="14796" y="2896"/>
                  </a:lnTo>
                  <a:lnTo>
                    <a:pt x="14673" y="2649"/>
                  </a:lnTo>
                  <a:lnTo>
                    <a:pt x="14551" y="2566"/>
                  </a:lnTo>
                  <a:lnTo>
                    <a:pt x="14427" y="2318"/>
                  </a:lnTo>
                  <a:lnTo>
                    <a:pt x="14386" y="2399"/>
                  </a:lnTo>
                  <a:lnTo>
                    <a:pt x="14304" y="2318"/>
                  </a:lnTo>
                  <a:lnTo>
                    <a:pt x="14182" y="2069"/>
                  </a:lnTo>
                  <a:lnTo>
                    <a:pt x="14141" y="1987"/>
                  </a:lnTo>
                  <a:lnTo>
                    <a:pt x="14018" y="1904"/>
                  </a:lnTo>
                  <a:lnTo>
                    <a:pt x="14018" y="1821"/>
                  </a:lnTo>
                  <a:lnTo>
                    <a:pt x="13976" y="1655"/>
                  </a:lnTo>
                  <a:lnTo>
                    <a:pt x="13935" y="1573"/>
                  </a:lnTo>
                  <a:lnTo>
                    <a:pt x="13894" y="1573"/>
                  </a:lnTo>
                  <a:lnTo>
                    <a:pt x="12091" y="1407"/>
                  </a:lnTo>
                  <a:lnTo>
                    <a:pt x="11435" y="1407"/>
                  </a:lnTo>
                  <a:lnTo>
                    <a:pt x="9836" y="1242"/>
                  </a:lnTo>
                  <a:lnTo>
                    <a:pt x="7378" y="993"/>
                  </a:lnTo>
                  <a:lnTo>
                    <a:pt x="5329" y="745"/>
                  </a:lnTo>
                  <a:lnTo>
                    <a:pt x="3648" y="497"/>
                  </a:lnTo>
                  <a:lnTo>
                    <a:pt x="3115" y="414"/>
                  </a:lnTo>
                  <a:lnTo>
                    <a:pt x="1885" y="166"/>
                  </a:lnTo>
                  <a:lnTo>
                    <a:pt x="573" y="0"/>
                  </a:lnTo>
                  <a:lnTo>
                    <a:pt x="451" y="2566"/>
                  </a:lnTo>
                  <a:lnTo>
                    <a:pt x="328" y="6621"/>
                  </a:lnTo>
                  <a:lnTo>
                    <a:pt x="204" y="8525"/>
                  </a:lnTo>
                  <a:lnTo>
                    <a:pt x="163" y="9517"/>
                  </a:lnTo>
                  <a:lnTo>
                    <a:pt x="123" y="10593"/>
                  </a:lnTo>
                  <a:lnTo>
                    <a:pt x="0" y="13159"/>
                  </a:lnTo>
                  <a:lnTo>
                    <a:pt x="1230" y="13325"/>
                  </a:lnTo>
                  <a:lnTo>
                    <a:pt x="1722" y="13406"/>
                  </a:lnTo>
                  <a:lnTo>
                    <a:pt x="3484" y="13737"/>
                  </a:lnTo>
                  <a:lnTo>
                    <a:pt x="3566" y="13737"/>
                  </a:lnTo>
                  <a:lnTo>
                    <a:pt x="4960" y="13903"/>
                  </a:lnTo>
                  <a:lnTo>
                    <a:pt x="4878" y="15641"/>
                  </a:lnTo>
                  <a:lnTo>
                    <a:pt x="4878" y="15972"/>
                  </a:lnTo>
                  <a:lnTo>
                    <a:pt x="4837" y="17711"/>
                  </a:lnTo>
                  <a:lnTo>
                    <a:pt x="4795" y="18290"/>
                  </a:lnTo>
                  <a:lnTo>
                    <a:pt x="4754" y="20524"/>
                  </a:lnTo>
                  <a:lnTo>
                    <a:pt x="6353" y="20772"/>
                  </a:lnTo>
                  <a:lnTo>
                    <a:pt x="6598" y="20772"/>
                  </a:lnTo>
                  <a:lnTo>
                    <a:pt x="7992" y="20938"/>
                  </a:lnTo>
                  <a:lnTo>
                    <a:pt x="8075" y="20938"/>
                  </a:lnTo>
                  <a:lnTo>
                    <a:pt x="9428" y="21103"/>
                  </a:lnTo>
                  <a:lnTo>
                    <a:pt x="10821" y="21186"/>
                  </a:lnTo>
                  <a:lnTo>
                    <a:pt x="11968" y="21352"/>
                  </a:lnTo>
                  <a:lnTo>
                    <a:pt x="13116" y="21352"/>
                  </a:lnTo>
                  <a:lnTo>
                    <a:pt x="13608" y="21434"/>
                  </a:lnTo>
                  <a:lnTo>
                    <a:pt x="15042" y="21434"/>
                  </a:lnTo>
                  <a:lnTo>
                    <a:pt x="15369" y="21517"/>
                  </a:lnTo>
                  <a:lnTo>
                    <a:pt x="17870" y="21517"/>
                  </a:lnTo>
                  <a:lnTo>
                    <a:pt x="18772" y="21600"/>
                  </a:lnTo>
                  <a:lnTo>
                    <a:pt x="20453" y="21600"/>
                  </a:lnTo>
                  <a:lnTo>
                    <a:pt x="21559" y="21517"/>
                  </a:lnTo>
                  <a:lnTo>
                    <a:pt x="21600" y="21517"/>
                  </a:lnTo>
                  <a:lnTo>
                    <a:pt x="21437" y="21103"/>
                  </a:lnTo>
                  <a:lnTo>
                    <a:pt x="21437" y="20772"/>
                  </a:lnTo>
                  <a:lnTo>
                    <a:pt x="21396" y="20441"/>
                  </a:lnTo>
                  <a:lnTo>
                    <a:pt x="21272" y="20193"/>
                  </a:lnTo>
                  <a:lnTo>
                    <a:pt x="21231" y="19862"/>
                  </a:lnTo>
                  <a:lnTo>
                    <a:pt x="21067" y="19779"/>
                  </a:lnTo>
                  <a:lnTo>
                    <a:pt x="21027" y="19613"/>
                  </a:lnTo>
                  <a:lnTo>
                    <a:pt x="20862" y="19448"/>
                  </a:lnTo>
                  <a:lnTo>
                    <a:pt x="20862" y="19118"/>
                  </a:lnTo>
                  <a:lnTo>
                    <a:pt x="20821" y="18704"/>
                  </a:lnTo>
                  <a:lnTo>
                    <a:pt x="20698" y="18290"/>
                  </a:lnTo>
                  <a:lnTo>
                    <a:pt x="20617" y="18123"/>
                  </a:lnTo>
                  <a:lnTo>
                    <a:pt x="20535" y="17876"/>
                  </a:lnTo>
                  <a:lnTo>
                    <a:pt x="20494" y="17711"/>
                  </a:lnTo>
                  <a:lnTo>
                    <a:pt x="20535" y="17545"/>
                  </a:lnTo>
                  <a:lnTo>
                    <a:pt x="20535" y="17628"/>
                  </a:lnTo>
                  <a:lnTo>
                    <a:pt x="20494" y="17380"/>
                  </a:lnTo>
                  <a:lnTo>
                    <a:pt x="20453" y="17214"/>
                  </a:lnTo>
                  <a:lnTo>
                    <a:pt x="20329" y="17048"/>
                  </a:lnTo>
                  <a:lnTo>
                    <a:pt x="20288" y="16883"/>
                  </a:lnTo>
                  <a:lnTo>
                    <a:pt x="20247" y="16635"/>
                  </a:lnTo>
                  <a:lnTo>
                    <a:pt x="20247" y="16552"/>
                  </a:lnTo>
                  <a:lnTo>
                    <a:pt x="20329" y="16221"/>
                  </a:lnTo>
                  <a:lnTo>
                    <a:pt x="20288" y="15972"/>
                  </a:lnTo>
                  <a:lnTo>
                    <a:pt x="20370" y="15559"/>
                  </a:lnTo>
                  <a:lnTo>
                    <a:pt x="20370" y="15310"/>
                  </a:lnTo>
                  <a:lnTo>
                    <a:pt x="20329" y="15145"/>
                  </a:lnTo>
                  <a:lnTo>
                    <a:pt x="20247" y="14814"/>
                  </a:lnTo>
                  <a:lnTo>
                    <a:pt x="20247" y="14648"/>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54" name="Nevada"/>
            <p:cNvSpPr/>
            <p:nvPr/>
          </p:nvSpPr>
          <p:spPr>
            <a:xfrm>
              <a:off x="586642" y="2138298"/>
              <a:ext cx="1038565" cy="155988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937" y="11981"/>
                  </a:moveTo>
                  <a:lnTo>
                    <a:pt x="5374" y="13369"/>
                  </a:lnTo>
                  <a:lnTo>
                    <a:pt x="7130" y="15037"/>
                  </a:lnTo>
                  <a:lnTo>
                    <a:pt x="10481" y="18336"/>
                  </a:lnTo>
                  <a:lnTo>
                    <a:pt x="11066" y="18891"/>
                  </a:lnTo>
                  <a:lnTo>
                    <a:pt x="13886" y="21600"/>
                  </a:lnTo>
                  <a:lnTo>
                    <a:pt x="13939" y="21357"/>
                  </a:lnTo>
                  <a:lnTo>
                    <a:pt x="14099" y="21322"/>
                  </a:lnTo>
                  <a:lnTo>
                    <a:pt x="14258" y="21183"/>
                  </a:lnTo>
                  <a:lnTo>
                    <a:pt x="14258" y="20558"/>
                  </a:lnTo>
                  <a:lnTo>
                    <a:pt x="14151" y="20419"/>
                  </a:lnTo>
                  <a:lnTo>
                    <a:pt x="14205" y="20280"/>
                  </a:lnTo>
                  <a:lnTo>
                    <a:pt x="14258" y="20142"/>
                  </a:lnTo>
                  <a:lnTo>
                    <a:pt x="14258" y="19655"/>
                  </a:lnTo>
                  <a:lnTo>
                    <a:pt x="14311" y="19447"/>
                  </a:lnTo>
                  <a:lnTo>
                    <a:pt x="14418" y="19203"/>
                  </a:lnTo>
                  <a:lnTo>
                    <a:pt x="14365" y="19135"/>
                  </a:lnTo>
                  <a:lnTo>
                    <a:pt x="14365" y="18995"/>
                  </a:lnTo>
                  <a:lnTo>
                    <a:pt x="14418" y="18856"/>
                  </a:lnTo>
                  <a:lnTo>
                    <a:pt x="14365" y="18718"/>
                  </a:lnTo>
                  <a:lnTo>
                    <a:pt x="14470" y="18578"/>
                  </a:lnTo>
                  <a:lnTo>
                    <a:pt x="14577" y="18578"/>
                  </a:lnTo>
                  <a:lnTo>
                    <a:pt x="14791" y="18544"/>
                  </a:lnTo>
                  <a:lnTo>
                    <a:pt x="15110" y="18544"/>
                  </a:lnTo>
                  <a:lnTo>
                    <a:pt x="15322" y="18614"/>
                  </a:lnTo>
                  <a:lnTo>
                    <a:pt x="15641" y="18648"/>
                  </a:lnTo>
                  <a:lnTo>
                    <a:pt x="15855" y="18752"/>
                  </a:lnTo>
                  <a:lnTo>
                    <a:pt x="15855" y="18961"/>
                  </a:lnTo>
                  <a:lnTo>
                    <a:pt x="16014" y="19031"/>
                  </a:lnTo>
                  <a:lnTo>
                    <a:pt x="16226" y="19065"/>
                  </a:lnTo>
                  <a:lnTo>
                    <a:pt x="16440" y="19031"/>
                  </a:lnTo>
                  <a:lnTo>
                    <a:pt x="16545" y="18891"/>
                  </a:lnTo>
                  <a:lnTo>
                    <a:pt x="16705" y="18787"/>
                  </a:lnTo>
                  <a:lnTo>
                    <a:pt x="16864" y="18614"/>
                  </a:lnTo>
                  <a:lnTo>
                    <a:pt x="17397" y="16878"/>
                  </a:lnTo>
                  <a:lnTo>
                    <a:pt x="17557" y="16461"/>
                  </a:lnTo>
                  <a:lnTo>
                    <a:pt x="18035" y="14793"/>
                  </a:lnTo>
                  <a:lnTo>
                    <a:pt x="18461" y="13301"/>
                  </a:lnTo>
                  <a:lnTo>
                    <a:pt x="18834" y="12120"/>
                  </a:lnTo>
                  <a:lnTo>
                    <a:pt x="18887" y="11877"/>
                  </a:lnTo>
                  <a:lnTo>
                    <a:pt x="19632" y="9515"/>
                  </a:lnTo>
                  <a:lnTo>
                    <a:pt x="19951" y="8509"/>
                  </a:lnTo>
                  <a:lnTo>
                    <a:pt x="20110" y="7882"/>
                  </a:lnTo>
                  <a:lnTo>
                    <a:pt x="20802" y="5487"/>
                  </a:lnTo>
                  <a:lnTo>
                    <a:pt x="21600" y="2744"/>
                  </a:lnTo>
                  <a:lnTo>
                    <a:pt x="20802" y="2639"/>
                  </a:lnTo>
                  <a:lnTo>
                    <a:pt x="18461" y="2327"/>
                  </a:lnTo>
                  <a:lnTo>
                    <a:pt x="12397" y="1494"/>
                  </a:lnTo>
                  <a:lnTo>
                    <a:pt x="8779" y="903"/>
                  </a:lnTo>
                  <a:lnTo>
                    <a:pt x="5374" y="382"/>
                  </a:lnTo>
                  <a:lnTo>
                    <a:pt x="5160" y="347"/>
                  </a:lnTo>
                  <a:lnTo>
                    <a:pt x="3192" y="0"/>
                  </a:lnTo>
                  <a:lnTo>
                    <a:pt x="2341" y="2187"/>
                  </a:lnTo>
                  <a:lnTo>
                    <a:pt x="745" y="6216"/>
                  </a:lnTo>
                  <a:lnTo>
                    <a:pt x="479" y="6945"/>
                  </a:lnTo>
                  <a:lnTo>
                    <a:pt x="319" y="7293"/>
                  </a:lnTo>
                  <a:lnTo>
                    <a:pt x="160" y="7674"/>
                  </a:lnTo>
                  <a:lnTo>
                    <a:pt x="107" y="7814"/>
                  </a:lnTo>
                  <a:lnTo>
                    <a:pt x="53" y="7918"/>
                  </a:lnTo>
                  <a:lnTo>
                    <a:pt x="0" y="8161"/>
                  </a:lnTo>
                  <a:lnTo>
                    <a:pt x="319" y="8439"/>
                  </a:lnTo>
                  <a:lnTo>
                    <a:pt x="1064" y="9168"/>
                  </a:lnTo>
                  <a:lnTo>
                    <a:pt x="1649" y="9758"/>
                  </a:lnTo>
                  <a:lnTo>
                    <a:pt x="2128" y="10209"/>
                  </a:lnTo>
                  <a:lnTo>
                    <a:pt x="3937" y="11981"/>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55" name="New_Hampshire"/>
            <p:cNvSpPr/>
            <p:nvPr/>
          </p:nvSpPr>
          <p:spPr>
            <a:xfrm>
              <a:off x="7837815" y="1481947"/>
              <a:ext cx="266039" cy="5511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8" y="14825"/>
                  </a:moveTo>
                  <a:lnTo>
                    <a:pt x="0" y="15021"/>
                  </a:lnTo>
                  <a:lnTo>
                    <a:pt x="0" y="15218"/>
                  </a:lnTo>
                  <a:lnTo>
                    <a:pt x="208" y="16200"/>
                  </a:lnTo>
                  <a:lnTo>
                    <a:pt x="415" y="16986"/>
                  </a:lnTo>
                  <a:lnTo>
                    <a:pt x="415" y="17771"/>
                  </a:lnTo>
                  <a:lnTo>
                    <a:pt x="831" y="18458"/>
                  </a:lnTo>
                  <a:lnTo>
                    <a:pt x="1039" y="18655"/>
                  </a:lnTo>
                  <a:lnTo>
                    <a:pt x="1039" y="19145"/>
                  </a:lnTo>
                  <a:lnTo>
                    <a:pt x="1246" y="19342"/>
                  </a:lnTo>
                  <a:lnTo>
                    <a:pt x="1246" y="19538"/>
                  </a:lnTo>
                  <a:lnTo>
                    <a:pt x="1039" y="19832"/>
                  </a:lnTo>
                  <a:lnTo>
                    <a:pt x="831" y="20029"/>
                  </a:lnTo>
                  <a:lnTo>
                    <a:pt x="831" y="20324"/>
                  </a:lnTo>
                  <a:lnTo>
                    <a:pt x="624" y="20618"/>
                  </a:lnTo>
                  <a:lnTo>
                    <a:pt x="1246" y="21207"/>
                  </a:lnTo>
                  <a:lnTo>
                    <a:pt x="1661" y="21306"/>
                  </a:lnTo>
                  <a:lnTo>
                    <a:pt x="2076" y="21600"/>
                  </a:lnTo>
                  <a:lnTo>
                    <a:pt x="4569" y="21306"/>
                  </a:lnTo>
                  <a:lnTo>
                    <a:pt x="8724" y="20913"/>
                  </a:lnTo>
                  <a:lnTo>
                    <a:pt x="8931" y="20913"/>
                  </a:lnTo>
                  <a:lnTo>
                    <a:pt x="11008" y="20717"/>
                  </a:lnTo>
                  <a:lnTo>
                    <a:pt x="15785" y="20225"/>
                  </a:lnTo>
                  <a:lnTo>
                    <a:pt x="16200" y="20127"/>
                  </a:lnTo>
                  <a:lnTo>
                    <a:pt x="16408" y="19931"/>
                  </a:lnTo>
                  <a:lnTo>
                    <a:pt x="16615" y="19832"/>
                  </a:lnTo>
                  <a:lnTo>
                    <a:pt x="16824" y="19832"/>
                  </a:lnTo>
                  <a:lnTo>
                    <a:pt x="17031" y="19735"/>
                  </a:lnTo>
                  <a:lnTo>
                    <a:pt x="17446" y="19637"/>
                  </a:lnTo>
                  <a:lnTo>
                    <a:pt x="17239" y="19538"/>
                  </a:lnTo>
                  <a:lnTo>
                    <a:pt x="17239" y="19145"/>
                  </a:lnTo>
                  <a:lnTo>
                    <a:pt x="17654" y="19048"/>
                  </a:lnTo>
                  <a:lnTo>
                    <a:pt x="18276" y="18949"/>
                  </a:lnTo>
                  <a:lnTo>
                    <a:pt x="18485" y="18949"/>
                  </a:lnTo>
                  <a:lnTo>
                    <a:pt x="18692" y="18556"/>
                  </a:lnTo>
                  <a:lnTo>
                    <a:pt x="18900" y="18458"/>
                  </a:lnTo>
                  <a:lnTo>
                    <a:pt x="20146" y="18163"/>
                  </a:lnTo>
                  <a:lnTo>
                    <a:pt x="20354" y="18163"/>
                  </a:lnTo>
                  <a:lnTo>
                    <a:pt x="20976" y="18262"/>
                  </a:lnTo>
                  <a:lnTo>
                    <a:pt x="21392" y="17280"/>
                  </a:lnTo>
                  <a:lnTo>
                    <a:pt x="21600" y="16986"/>
                  </a:lnTo>
                  <a:lnTo>
                    <a:pt x="21600" y="16789"/>
                  </a:lnTo>
                  <a:lnTo>
                    <a:pt x="21392" y="16690"/>
                  </a:lnTo>
                  <a:lnTo>
                    <a:pt x="21185" y="16593"/>
                  </a:lnTo>
                  <a:lnTo>
                    <a:pt x="21185" y="16298"/>
                  </a:lnTo>
                  <a:lnTo>
                    <a:pt x="20769" y="16298"/>
                  </a:lnTo>
                  <a:lnTo>
                    <a:pt x="20354" y="16200"/>
                  </a:lnTo>
                  <a:lnTo>
                    <a:pt x="20146" y="16102"/>
                  </a:lnTo>
                  <a:lnTo>
                    <a:pt x="19939" y="15906"/>
                  </a:lnTo>
                  <a:lnTo>
                    <a:pt x="19731" y="15611"/>
                  </a:lnTo>
                  <a:lnTo>
                    <a:pt x="19524" y="15317"/>
                  </a:lnTo>
                  <a:lnTo>
                    <a:pt x="19524" y="15218"/>
                  </a:lnTo>
                  <a:lnTo>
                    <a:pt x="18900" y="15120"/>
                  </a:lnTo>
                  <a:lnTo>
                    <a:pt x="17861" y="14727"/>
                  </a:lnTo>
                  <a:lnTo>
                    <a:pt x="17239" y="14432"/>
                  </a:lnTo>
                  <a:lnTo>
                    <a:pt x="17031" y="14138"/>
                  </a:lnTo>
                  <a:lnTo>
                    <a:pt x="16824" y="13648"/>
                  </a:lnTo>
                  <a:lnTo>
                    <a:pt x="16824" y="13451"/>
                  </a:lnTo>
                  <a:lnTo>
                    <a:pt x="16615" y="13058"/>
                  </a:lnTo>
                  <a:lnTo>
                    <a:pt x="16408" y="12862"/>
                  </a:lnTo>
                  <a:lnTo>
                    <a:pt x="15369" y="11389"/>
                  </a:lnTo>
                  <a:lnTo>
                    <a:pt x="12669" y="7559"/>
                  </a:lnTo>
                  <a:lnTo>
                    <a:pt x="7685" y="0"/>
                  </a:lnTo>
                  <a:lnTo>
                    <a:pt x="7269" y="98"/>
                  </a:lnTo>
                  <a:lnTo>
                    <a:pt x="7061" y="393"/>
                  </a:lnTo>
                  <a:lnTo>
                    <a:pt x="6646" y="490"/>
                  </a:lnTo>
                  <a:lnTo>
                    <a:pt x="6231" y="490"/>
                  </a:lnTo>
                  <a:lnTo>
                    <a:pt x="5608" y="294"/>
                  </a:lnTo>
                  <a:lnTo>
                    <a:pt x="5400" y="294"/>
                  </a:lnTo>
                  <a:lnTo>
                    <a:pt x="4985" y="490"/>
                  </a:lnTo>
                  <a:lnTo>
                    <a:pt x="4776" y="786"/>
                  </a:lnTo>
                  <a:lnTo>
                    <a:pt x="4361" y="883"/>
                  </a:lnTo>
                  <a:lnTo>
                    <a:pt x="3946" y="982"/>
                  </a:lnTo>
                  <a:lnTo>
                    <a:pt x="4361" y="1179"/>
                  </a:lnTo>
                  <a:lnTo>
                    <a:pt x="4569" y="1375"/>
                  </a:lnTo>
                  <a:lnTo>
                    <a:pt x="4361" y="1865"/>
                  </a:lnTo>
                  <a:lnTo>
                    <a:pt x="4154" y="2455"/>
                  </a:lnTo>
                  <a:lnTo>
                    <a:pt x="4154" y="2848"/>
                  </a:lnTo>
                  <a:lnTo>
                    <a:pt x="3946" y="3044"/>
                  </a:lnTo>
                  <a:lnTo>
                    <a:pt x="3739" y="3142"/>
                  </a:lnTo>
                  <a:lnTo>
                    <a:pt x="4154" y="3632"/>
                  </a:lnTo>
                  <a:lnTo>
                    <a:pt x="4361" y="3829"/>
                  </a:lnTo>
                  <a:lnTo>
                    <a:pt x="3946" y="4614"/>
                  </a:lnTo>
                  <a:lnTo>
                    <a:pt x="3946" y="5007"/>
                  </a:lnTo>
                  <a:lnTo>
                    <a:pt x="4985" y="5793"/>
                  </a:lnTo>
                  <a:lnTo>
                    <a:pt x="5400" y="6087"/>
                  </a:lnTo>
                  <a:lnTo>
                    <a:pt x="5400" y="6283"/>
                  </a:lnTo>
                  <a:lnTo>
                    <a:pt x="5192" y="6480"/>
                  </a:lnTo>
                  <a:lnTo>
                    <a:pt x="5192" y="6971"/>
                  </a:lnTo>
                  <a:lnTo>
                    <a:pt x="4776" y="7363"/>
                  </a:lnTo>
                  <a:lnTo>
                    <a:pt x="4361" y="7658"/>
                  </a:lnTo>
                  <a:lnTo>
                    <a:pt x="3946" y="7855"/>
                  </a:lnTo>
                  <a:lnTo>
                    <a:pt x="3739" y="7952"/>
                  </a:lnTo>
                  <a:lnTo>
                    <a:pt x="3324" y="8248"/>
                  </a:lnTo>
                  <a:lnTo>
                    <a:pt x="3115" y="8444"/>
                  </a:lnTo>
                  <a:lnTo>
                    <a:pt x="2700" y="8542"/>
                  </a:lnTo>
                  <a:lnTo>
                    <a:pt x="1661" y="8641"/>
                  </a:lnTo>
                  <a:lnTo>
                    <a:pt x="1454" y="8837"/>
                  </a:lnTo>
                  <a:lnTo>
                    <a:pt x="1246" y="9032"/>
                  </a:lnTo>
                  <a:lnTo>
                    <a:pt x="1246" y="9720"/>
                  </a:lnTo>
                  <a:lnTo>
                    <a:pt x="1454" y="10014"/>
                  </a:lnTo>
                  <a:lnTo>
                    <a:pt x="1661" y="10211"/>
                  </a:lnTo>
                  <a:lnTo>
                    <a:pt x="1661" y="10800"/>
                  </a:lnTo>
                  <a:lnTo>
                    <a:pt x="1454" y="11094"/>
                  </a:lnTo>
                  <a:lnTo>
                    <a:pt x="1454" y="11683"/>
                  </a:lnTo>
                  <a:lnTo>
                    <a:pt x="1246" y="11979"/>
                  </a:lnTo>
                  <a:lnTo>
                    <a:pt x="1039" y="12568"/>
                  </a:lnTo>
                  <a:lnTo>
                    <a:pt x="1246" y="12862"/>
                  </a:lnTo>
                  <a:lnTo>
                    <a:pt x="1246" y="13058"/>
                  </a:lnTo>
                  <a:lnTo>
                    <a:pt x="1039" y="13255"/>
                  </a:lnTo>
                  <a:lnTo>
                    <a:pt x="831" y="13549"/>
                  </a:lnTo>
                  <a:lnTo>
                    <a:pt x="415" y="13844"/>
                  </a:lnTo>
                  <a:lnTo>
                    <a:pt x="415" y="14531"/>
                  </a:lnTo>
                  <a:lnTo>
                    <a:pt x="208" y="14825"/>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56" name="New_Jersey"/>
            <p:cNvSpPr/>
            <p:nvPr/>
          </p:nvSpPr>
          <p:spPr>
            <a:xfrm>
              <a:off x="7549609" y="2377123"/>
              <a:ext cx="219995" cy="4826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795" y="10521"/>
                  </a:moveTo>
                  <a:lnTo>
                    <a:pt x="10046" y="10633"/>
                  </a:lnTo>
                  <a:lnTo>
                    <a:pt x="9544" y="10745"/>
                  </a:lnTo>
                  <a:lnTo>
                    <a:pt x="9041" y="10967"/>
                  </a:lnTo>
                  <a:lnTo>
                    <a:pt x="8539" y="11079"/>
                  </a:lnTo>
                  <a:lnTo>
                    <a:pt x="8289" y="11304"/>
                  </a:lnTo>
                  <a:lnTo>
                    <a:pt x="7534" y="11528"/>
                  </a:lnTo>
                  <a:lnTo>
                    <a:pt x="6782" y="11863"/>
                  </a:lnTo>
                  <a:lnTo>
                    <a:pt x="6028" y="12423"/>
                  </a:lnTo>
                  <a:lnTo>
                    <a:pt x="5525" y="12647"/>
                  </a:lnTo>
                  <a:lnTo>
                    <a:pt x="5023" y="12870"/>
                  </a:lnTo>
                  <a:lnTo>
                    <a:pt x="5023" y="13318"/>
                  </a:lnTo>
                  <a:lnTo>
                    <a:pt x="4772" y="13542"/>
                  </a:lnTo>
                  <a:lnTo>
                    <a:pt x="4772" y="13654"/>
                  </a:lnTo>
                  <a:lnTo>
                    <a:pt x="4018" y="13878"/>
                  </a:lnTo>
                  <a:lnTo>
                    <a:pt x="3768" y="13989"/>
                  </a:lnTo>
                  <a:lnTo>
                    <a:pt x="3014" y="14101"/>
                  </a:lnTo>
                  <a:lnTo>
                    <a:pt x="2261" y="14213"/>
                  </a:lnTo>
                  <a:lnTo>
                    <a:pt x="1256" y="14661"/>
                  </a:lnTo>
                  <a:lnTo>
                    <a:pt x="1005" y="14661"/>
                  </a:lnTo>
                  <a:lnTo>
                    <a:pt x="1005" y="14886"/>
                  </a:lnTo>
                  <a:lnTo>
                    <a:pt x="0" y="15893"/>
                  </a:lnTo>
                  <a:lnTo>
                    <a:pt x="252" y="16004"/>
                  </a:lnTo>
                  <a:lnTo>
                    <a:pt x="0" y="16340"/>
                  </a:lnTo>
                  <a:lnTo>
                    <a:pt x="0" y="16564"/>
                  </a:lnTo>
                  <a:lnTo>
                    <a:pt x="502" y="16788"/>
                  </a:lnTo>
                  <a:lnTo>
                    <a:pt x="1005" y="16900"/>
                  </a:lnTo>
                  <a:lnTo>
                    <a:pt x="1005" y="17683"/>
                  </a:lnTo>
                  <a:lnTo>
                    <a:pt x="2009" y="18130"/>
                  </a:lnTo>
                  <a:lnTo>
                    <a:pt x="2763" y="18242"/>
                  </a:lnTo>
                  <a:lnTo>
                    <a:pt x="3516" y="18466"/>
                  </a:lnTo>
                  <a:lnTo>
                    <a:pt x="4018" y="18690"/>
                  </a:lnTo>
                  <a:lnTo>
                    <a:pt x="4521" y="18690"/>
                  </a:lnTo>
                  <a:lnTo>
                    <a:pt x="5275" y="19027"/>
                  </a:lnTo>
                  <a:lnTo>
                    <a:pt x="5777" y="18915"/>
                  </a:lnTo>
                  <a:lnTo>
                    <a:pt x="6028" y="18915"/>
                  </a:lnTo>
                  <a:lnTo>
                    <a:pt x="6279" y="19137"/>
                  </a:lnTo>
                  <a:lnTo>
                    <a:pt x="6782" y="19249"/>
                  </a:lnTo>
                  <a:lnTo>
                    <a:pt x="7284" y="19249"/>
                  </a:lnTo>
                  <a:lnTo>
                    <a:pt x="7786" y="19586"/>
                  </a:lnTo>
                  <a:lnTo>
                    <a:pt x="8037" y="19698"/>
                  </a:lnTo>
                  <a:lnTo>
                    <a:pt x="8289" y="19698"/>
                  </a:lnTo>
                  <a:lnTo>
                    <a:pt x="8539" y="19586"/>
                  </a:lnTo>
                  <a:lnTo>
                    <a:pt x="8791" y="19473"/>
                  </a:lnTo>
                  <a:lnTo>
                    <a:pt x="9041" y="19361"/>
                  </a:lnTo>
                  <a:lnTo>
                    <a:pt x="9544" y="19473"/>
                  </a:lnTo>
                  <a:lnTo>
                    <a:pt x="9795" y="19361"/>
                  </a:lnTo>
                  <a:lnTo>
                    <a:pt x="10046" y="19473"/>
                  </a:lnTo>
                  <a:lnTo>
                    <a:pt x="10548" y="19586"/>
                  </a:lnTo>
                  <a:lnTo>
                    <a:pt x="11554" y="19586"/>
                  </a:lnTo>
                  <a:lnTo>
                    <a:pt x="12056" y="19698"/>
                  </a:lnTo>
                  <a:lnTo>
                    <a:pt x="12307" y="19810"/>
                  </a:lnTo>
                  <a:lnTo>
                    <a:pt x="12307" y="20257"/>
                  </a:lnTo>
                  <a:lnTo>
                    <a:pt x="12056" y="20481"/>
                  </a:lnTo>
                  <a:lnTo>
                    <a:pt x="11805" y="20929"/>
                  </a:lnTo>
                  <a:lnTo>
                    <a:pt x="11805" y="21488"/>
                  </a:lnTo>
                  <a:lnTo>
                    <a:pt x="12056" y="21600"/>
                  </a:lnTo>
                  <a:lnTo>
                    <a:pt x="12559" y="21600"/>
                  </a:lnTo>
                  <a:lnTo>
                    <a:pt x="13311" y="21488"/>
                  </a:lnTo>
                  <a:lnTo>
                    <a:pt x="13563" y="21264"/>
                  </a:lnTo>
                  <a:lnTo>
                    <a:pt x="14066" y="21041"/>
                  </a:lnTo>
                  <a:lnTo>
                    <a:pt x="14316" y="20705"/>
                  </a:lnTo>
                  <a:lnTo>
                    <a:pt x="14316" y="20369"/>
                  </a:lnTo>
                  <a:lnTo>
                    <a:pt x="14568" y="19810"/>
                  </a:lnTo>
                  <a:lnTo>
                    <a:pt x="14818" y="19361"/>
                  </a:lnTo>
                  <a:lnTo>
                    <a:pt x="15321" y="18802"/>
                  </a:lnTo>
                  <a:lnTo>
                    <a:pt x="15823" y="18354"/>
                  </a:lnTo>
                  <a:lnTo>
                    <a:pt x="16075" y="18018"/>
                  </a:lnTo>
                  <a:lnTo>
                    <a:pt x="16325" y="17795"/>
                  </a:lnTo>
                  <a:lnTo>
                    <a:pt x="17079" y="17235"/>
                  </a:lnTo>
                  <a:lnTo>
                    <a:pt x="17330" y="17011"/>
                  </a:lnTo>
                  <a:lnTo>
                    <a:pt x="18084" y="16788"/>
                  </a:lnTo>
                  <a:lnTo>
                    <a:pt x="18334" y="16452"/>
                  </a:lnTo>
                  <a:lnTo>
                    <a:pt x="18334" y="16116"/>
                  </a:lnTo>
                  <a:lnTo>
                    <a:pt x="18084" y="15781"/>
                  </a:lnTo>
                  <a:lnTo>
                    <a:pt x="17832" y="15669"/>
                  </a:lnTo>
                  <a:lnTo>
                    <a:pt x="17832" y="15445"/>
                  </a:lnTo>
                  <a:lnTo>
                    <a:pt x="18837" y="15445"/>
                  </a:lnTo>
                  <a:lnTo>
                    <a:pt x="18837" y="14996"/>
                  </a:lnTo>
                  <a:lnTo>
                    <a:pt x="19591" y="14549"/>
                  </a:lnTo>
                  <a:lnTo>
                    <a:pt x="19841" y="14325"/>
                  </a:lnTo>
                  <a:lnTo>
                    <a:pt x="20093" y="14101"/>
                  </a:lnTo>
                  <a:lnTo>
                    <a:pt x="20344" y="13654"/>
                  </a:lnTo>
                  <a:lnTo>
                    <a:pt x="20093" y="13318"/>
                  </a:lnTo>
                  <a:lnTo>
                    <a:pt x="20093" y="12647"/>
                  </a:lnTo>
                  <a:lnTo>
                    <a:pt x="20344" y="12311"/>
                  </a:lnTo>
                  <a:lnTo>
                    <a:pt x="20344" y="11640"/>
                  </a:lnTo>
                  <a:lnTo>
                    <a:pt x="20093" y="11416"/>
                  </a:lnTo>
                  <a:lnTo>
                    <a:pt x="19841" y="11304"/>
                  </a:lnTo>
                  <a:lnTo>
                    <a:pt x="20093" y="10633"/>
                  </a:lnTo>
                  <a:lnTo>
                    <a:pt x="20344" y="10745"/>
                  </a:lnTo>
                  <a:lnTo>
                    <a:pt x="20846" y="11304"/>
                  </a:lnTo>
                  <a:lnTo>
                    <a:pt x="20846" y="12535"/>
                  </a:lnTo>
                  <a:lnTo>
                    <a:pt x="21098" y="12759"/>
                  </a:lnTo>
                  <a:lnTo>
                    <a:pt x="21348" y="12870"/>
                  </a:lnTo>
                  <a:lnTo>
                    <a:pt x="21600" y="12759"/>
                  </a:lnTo>
                  <a:lnTo>
                    <a:pt x="21600" y="12311"/>
                  </a:lnTo>
                  <a:lnTo>
                    <a:pt x="21348" y="11640"/>
                  </a:lnTo>
                  <a:lnTo>
                    <a:pt x="21348" y="11304"/>
                  </a:lnTo>
                  <a:lnTo>
                    <a:pt x="21098" y="10521"/>
                  </a:lnTo>
                  <a:lnTo>
                    <a:pt x="20846" y="9848"/>
                  </a:lnTo>
                  <a:lnTo>
                    <a:pt x="20846" y="8841"/>
                  </a:lnTo>
                  <a:lnTo>
                    <a:pt x="21098" y="8394"/>
                  </a:lnTo>
                  <a:lnTo>
                    <a:pt x="20846" y="8170"/>
                  </a:lnTo>
                  <a:lnTo>
                    <a:pt x="20595" y="7722"/>
                  </a:lnTo>
                  <a:lnTo>
                    <a:pt x="20344" y="7387"/>
                  </a:lnTo>
                  <a:lnTo>
                    <a:pt x="20093" y="7051"/>
                  </a:lnTo>
                  <a:lnTo>
                    <a:pt x="19591" y="6826"/>
                  </a:lnTo>
                  <a:lnTo>
                    <a:pt x="19089" y="6826"/>
                  </a:lnTo>
                  <a:lnTo>
                    <a:pt x="19591" y="7275"/>
                  </a:lnTo>
                  <a:lnTo>
                    <a:pt x="18586" y="7275"/>
                  </a:lnTo>
                  <a:lnTo>
                    <a:pt x="18084" y="7163"/>
                  </a:lnTo>
                  <a:lnTo>
                    <a:pt x="17582" y="7275"/>
                  </a:lnTo>
                  <a:lnTo>
                    <a:pt x="16828" y="7387"/>
                  </a:lnTo>
                  <a:lnTo>
                    <a:pt x="16577" y="7275"/>
                  </a:lnTo>
                  <a:lnTo>
                    <a:pt x="16325" y="7163"/>
                  </a:lnTo>
                  <a:lnTo>
                    <a:pt x="15572" y="7163"/>
                  </a:lnTo>
                  <a:lnTo>
                    <a:pt x="15321" y="7051"/>
                  </a:lnTo>
                  <a:lnTo>
                    <a:pt x="14818" y="6826"/>
                  </a:lnTo>
                  <a:lnTo>
                    <a:pt x="14818" y="6714"/>
                  </a:lnTo>
                  <a:lnTo>
                    <a:pt x="15321" y="6604"/>
                  </a:lnTo>
                  <a:lnTo>
                    <a:pt x="15321" y="6043"/>
                  </a:lnTo>
                  <a:lnTo>
                    <a:pt x="15572" y="5819"/>
                  </a:lnTo>
                  <a:lnTo>
                    <a:pt x="15572" y="5707"/>
                  </a:lnTo>
                  <a:lnTo>
                    <a:pt x="16075" y="5372"/>
                  </a:lnTo>
                  <a:lnTo>
                    <a:pt x="16325" y="5372"/>
                  </a:lnTo>
                  <a:lnTo>
                    <a:pt x="17079" y="5148"/>
                  </a:lnTo>
                  <a:lnTo>
                    <a:pt x="17330" y="4924"/>
                  </a:lnTo>
                  <a:lnTo>
                    <a:pt x="17330" y="4365"/>
                  </a:lnTo>
                  <a:lnTo>
                    <a:pt x="17582" y="4029"/>
                  </a:lnTo>
                  <a:lnTo>
                    <a:pt x="17582" y="3805"/>
                  </a:lnTo>
                  <a:lnTo>
                    <a:pt x="17832" y="3582"/>
                  </a:lnTo>
                  <a:lnTo>
                    <a:pt x="18084" y="3358"/>
                  </a:lnTo>
                  <a:lnTo>
                    <a:pt x="18334" y="2910"/>
                  </a:lnTo>
                  <a:lnTo>
                    <a:pt x="18586" y="2798"/>
                  </a:lnTo>
                  <a:lnTo>
                    <a:pt x="18837" y="2798"/>
                  </a:lnTo>
                  <a:lnTo>
                    <a:pt x="18586" y="2014"/>
                  </a:lnTo>
                  <a:lnTo>
                    <a:pt x="13563" y="1231"/>
                  </a:lnTo>
                  <a:lnTo>
                    <a:pt x="12809" y="1119"/>
                  </a:lnTo>
                  <a:lnTo>
                    <a:pt x="10548" y="895"/>
                  </a:lnTo>
                  <a:lnTo>
                    <a:pt x="4772" y="0"/>
                  </a:lnTo>
                  <a:lnTo>
                    <a:pt x="4270" y="336"/>
                  </a:lnTo>
                  <a:lnTo>
                    <a:pt x="3768" y="559"/>
                  </a:lnTo>
                  <a:lnTo>
                    <a:pt x="3266" y="1007"/>
                  </a:lnTo>
                  <a:lnTo>
                    <a:pt x="3266" y="1343"/>
                  </a:lnTo>
                  <a:lnTo>
                    <a:pt x="3014" y="1790"/>
                  </a:lnTo>
                  <a:lnTo>
                    <a:pt x="2763" y="2239"/>
                  </a:lnTo>
                  <a:lnTo>
                    <a:pt x="2511" y="2463"/>
                  </a:lnTo>
                  <a:lnTo>
                    <a:pt x="2009" y="2685"/>
                  </a:lnTo>
                  <a:lnTo>
                    <a:pt x="2009" y="2798"/>
                  </a:lnTo>
                  <a:lnTo>
                    <a:pt x="1759" y="3134"/>
                  </a:lnTo>
                  <a:lnTo>
                    <a:pt x="1005" y="3470"/>
                  </a:lnTo>
                  <a:lnTo>
                    <a:pt x="502" y="3805"/>
                  </a:lnTo>
                  <a:lnTo>
                    <a:pt x="502" y="4141"/>
                  </a:lnTo>
                  <a:lnTo>
                    <a:pt x="754" y="4253"/>
                  </a:lnTo>
                  <a:lnTo>
                    <a:pt x="1256" y="4365"/>
                  </a:lnTo>
                  <a:lnTo>
                    <a:pt x="1759" y="4589"/>
                  </a:lnTo>
                  <a:lnTo>
                    <a:pt x="1759" y="4924"/>
                  </a:lnTo>
                  <a:lnTo>
                    <a:pt x="1507" y="5036"/>
                  </a:lnTo>
                  <a:lnTo>
                    <a:pt x="1507" y="5596"/>
                  </a:lnTo>
                  <a:lnTo>
                    <a:pt x="1256" y="5707"/>
                  </a:lnTo>
                  <a:lnTo>
                    <a:pt x="754" y="5819"/>
                  </a:lnTo>
                  <a:lnTo>
                    <a:pt x="502" y="6043"/>
                  </a:lnTo>
                  <a:lnTo>
                    <a:pt x="502" y="6492"/>
                  </a:lnTo>
                  <a:lnTo>
                    <a:pt x="1005" y="6604"/>
                  </a:lnTo>
                  <a:lnTo>
                    <a:pt x="754" y="6939"/>
                  </a:lnTo>
                  <a:lnTo>
                    <a:pt x="754" y="7275"/>
                  </a:lnTo>
                  <a:lnTo>
                    <a:pt x="1507" y="7611"/>
                  </a:lnTo>
                  <a:lnTo>
                    <a:pt x="2009" y="7499"/>
                  </a:lnTo>
                  <a:lnTo>
                    <a:pt x="3014" y="7499"/>
                  </a:lnTo>
                  <a:lnTo>
                    <a:pt x="3266" y="7611"/>
                  </a:lnTo>
                  <a:lnTo>
                    <a:pt x="3516" y="8282"/>
                  </a:lnTo>
                  <a:lnTo>
                    <a:pt x="3768" y="8506"/>
                  </a:lnTo>
                  <a:lnTo>
                    <a:pt x="4018" y="8618"/>
                  </a:lnTo>
                  <a:lnTo>
                    <a:pt x="4521" y="8730"/>
                  </a:lnTo>
                  <a:lnTo>
                    <a:pt x="5275" y="8730"/>
                  </a:lnTo>
                  <a:lnTo>
                    <a:pt x="6028" y="9065"/>
                  </a:lnTo>
                  <a:lnTo>
                    <a:pt x="6279" y="9289"/>
                  </a:lnTo>
                  <a:lnTo>
                    <a:pt x="6782" y="9401"/>
                  </a:lnTo>
                  <a:lnTo>
                    <a:pt x="7032" y="9401"/>
                  </a:lnTo>
                  <a:lnTo>
                    <a:pt x="7534" y="9625"/>
                  </a:lnTo>
                  <a:lnTo>
                    <a:pt x="8037" y="9737"/>
                  </a:lnTo>
                  <a:lnTo>
                    <a:pt x="8289" y="9960"/>
                  </a:lnTo>
                  <a:lnTo>
                    <a:pt x="8791" y="9960"/>
                  </a:lnTo>
                  <a:lnTo>
                    <a:pt x="9795" y="10521"/>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57" name="New_Mexico"/>
            <p:cNvSpPr/>
            <p:nvPr/>
          </p:nvSpPr>
          <p:spPr>
            <a:xfrm>
              <a:off x="2070301" y="3457681"/>
              <a:ext cx="1140886" cy="114235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93" y="20416"/>
                  </a:moveTo>
                  <a:lnTo>
                    <a:pt x="16854" y="20652"/>
                  </a:lnTo>
                  <a:lnTo>
                    <a:pt x="16999" y="20700"/>
                  </a:lnTo>
                  <a:lnTo>
                    <a:pt x="17823" y="20747"/>
                  </a:lnTo>
                  <a:lnTo>
                    <a:pt x="18984" y="20842"/>
                  </a:lnTo>
                  <a:lnTo>
                    <a:pt x="19905" y="20889"/>
                  </a:lnTo>
                  <a:lnTo>
                    <a:pt x="19953" y="20605"/>
                  </a:lnTo>
                  <a:lnTo>
                    <a:pt x="20098" y="18947"/>
                  </a:lnTo>
                  <a:lnTo>
                    <a:pt x="20243" y="17336"/>
                  </a:lnTo>
                  <a:lnTo>
                    <a:pt x="20390" y="15679"/>
                  </a:lnTo>
                  <a:lnTo>
                    <a:pt x="20437" y="15016"/>
                  </a:lnTo>
                  <a:lnTo>
                    <a:pt x="20535" y="14021"/>
                  </a:lnTo>
                  <a:lnTo>
                    <a:pt x="20680" y="12221"/>
                  </a:lnTo>
                  <a:lnTo>
                    <a:pt x="20680" y="12126"/>
                  </a:lnTo>
                  <a:lnTo>
                    <a:pt x="20825" y="10563"/>
                  </a:lnTo>
                  <a:lnTo>
                    <a:pt x="20874" y="9758"/>
                  </a:lnTo>
                  <a:lnTo>
                    <a:pt x="20970" y="8906"/>
                  </a:lnTo>
                  <a:lnTo>
                    <a:pt x="21116" y="7247"/>
                  </a:lnTo>
                  <a:lnTo>
                    <a:pt x="21116" y="6774"/>
                  </a:lnTo>
                  <a:lnTo>
                    <a:pt x="21212" y="5590"/>
                  </a:lnTo>
                  <a:lnTo>
                    <a:pt x="21357" y="3931"/>
                  </a:lnTo>
                  <a:lnTo>
                    <a:pt x="21455" y="3931"/>
                  </a:lnTo>
                  <a:lnTo>
                    <a:pt x="21600" y="1989"/>
                  </a:lnTo>
                  <a:lnTo>
                    <a:pt x="21116" y="1989"/>
                  </a:lnTo>
                  <a:lnTo>
                    <a:pt x="20437" y="1894"/>
                  </a:lnTo>
                  <a:lnTo>
                    <a:pt x="19663" y="1847"/>
                  </a:lnTo>
                  <a:lnTo>
                    <a:pt x="18937" y="1800"/>
                  </a:lnTo>
                  <a:lnTo>
                    <a:pt x="18501" y="1752"/>
                  </a:lnTo>
                  <a:lnTo>
                    <a:pt x="18210" y="1752"/>
                  </a:lnTo>
                  <a:lnTo>
                    <a:pt x="17338" y="1658"/>
                  </a:lnTo>
                  <a:lnTo>
                    <a:pt x="16127" y="1564"/>
                  </a:lnTo>
                  <a:lnTo>
                    <a:pt x="15158" y="1469"/>
                  </a:lnTo>
                  <a:lnTo>
                    <a:pt x="14771" y="1421"/>
                  </a:lnTo>
                  <a:lnTo>
                    <a:pt x="14287" y="1421"/>
                  </a:lnTo>
                  <a:lnTo>
                    <a:pt x="13657" y="1326"/>
                  </a:lnTo>
                  <a:lnTo>
                    <a:pt x="13271" y="1279"/>
                  </a:lnTo>
                  <a:lnTo>
                    <a:pt x="12398" y="1184"/>
                  </a:lnTo>
                  <a:lnTo>
                    <a:pt x="10945" y="1042"/>
                  </a:lnTo>
                  <a:lnTo>
                    <a:pt x="10557" y="995"/>
                  </a:lnTo>
                  <a:lnTo>
                    <a:pt x="9637" y="853"/>
                  </a:lnTo>
                  <a:lnTo>
                    <a:pt x="8476" y="711"/>
                  </a:lnTo>
                  <a:lnTo>
                    <a:pt x="7991" y="663"/>
                  </a:lnTo>
                  <a:lnTo>
                    <a:pt x="7943" y="663"/>
                  </a:lnTo>
                  <a:lnTo>
                    <a:pt x="7652" y="616"/>
                  </a:lnTo>
                  <a:lnTo>
                    <a:pt x="6538" y="473"/>
                  </a:lnTo>
                  <a:lnTo>
                    <a:pt x="5473" y="332"/>
                  </a:lnTo>
                  <a:lnTo>
                    <a:pt x="5085" y="285"/>
                  </a:lnTo>
                  <a:lnTo>
                    <a:pt x="4795" y="237"/>
                  </a:lnTo>
                  <a:lnTo>
                    <a:pt x="4165" y="190"/>
                  </a:lnTo>
                  <a:lnTo>
                    <a:pt x="3487" y="95"/>
                  </a:lnTo>
                  <a:lnTo>
                    <a:pt x="3099" y="0"/>
                  </a:lnTo>
                  <a:lnTo>
                    <a:pt x="2567" y="3789"/>
                  </a:lnTo>
                  <a:lnTo>
                    <a:pt x="1985" y="7722"/>
                  </a:lnTo>
                  <a:lnTo>
                    <a:pt x="1743" y="9142"/>
                  </a:lnTo>
                  <a:lnTo>
                    <a:pt x="1308" y="12174"/>
                  </a:lnTo>
                  <a:lnTo>
                    <a:pt x="1016" y="14306"/>
                  </a:lnTo>
                  <a:lnTo>
                    <a:pt x="775" y="15868"/>
                  </a:lnTo>
                  <a:lnTo>
                    <a:pt x="581" y="17195"/>
                  </a:lnTo>
                  <a:lnTo>
                    <a:pt x="0" y="21222"/>
                  </a:lnTo>
                  <a:lnTo>
                    <a:pt x="533" y="21315"/>
                  </a:lnTo>
                  <a:lnTo>
                    <a:pt x="1792" y="21505"/>
                  </a:lnTo>
                  <a:lnTo>
                    <a:pt x="2712" y="21600"/>
                  </a:lnTo>
                  <a:lnTo>
                    <a:pt x="2906" y="20416"/>
                  </a:lnTo>
                  <a:lnTo>
                    <a:pt x="3003" y="19989"/>
                  </a:lnTo>
                  <a:lnTo>
                    <a:pt x="5956" y="20321"/>
                  </a:lnTo>
                  <a:lnTo>
                    <a:pt x="8427" y="20652"/>
                  </a:lnTo>
                  <a:lnTo>
                    <a:pt x="8282" y="20464"/>
                  </a:lnTo>
                  <a:lnTo>
                    <a:pt x="8184" y="20274"/>
                  </a:lnTo>
                  <a:lnTo>
                    <a:pt x="8184" y="20131"/>
                  </a:lnTo>
                  <a:lnTo>
                    <a:pt x="8233" y="19989"/>
                  </a:lnTo>
                  <a:lnTo>
                    <a:pt x="8184" y="19848"/>
                  </a:lnTo>
                  <a:lnTo>
                    <a:pt x="8282" y="19800"/>
                  </a:lnTo>
                  <a:lnTo>
                    <a:pt x="8815" y="19895"/>
                  </a:lnTo>
                  <a:lnTo>
                    <a:pt x="9057" y="19942"/>
                  </a:lnTo>
                  <a:lnTo>
                    <a:pt x="10316" y="20036"/>
                  </a:lnTo>
                  <a:lnTo>
                    <a:pt x="13899" y="20416"/>
                  </a:lnTo>
                  <a:lnTo>
                    <a:pt x="14093" y="20416"/>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grpSp>
          <p:nvGrpSpPr>
            <p:cNvPr id="762" name="New_York"/>
            <p:cNvGrpSpPr/>
            <p:nvPr/>
          </p:nvGrpSpPr>
          <p:grpSpPr>
            <a:xfrm>
              <a:off x="6807775" y="1622235"/>
              <a:ext cx="1229573" cy="911885"/>
              <a:chOff x="-1" y="0"/>
              <a:chExt cx="1229571" cy="911884"/>
            </a:xfrm>
          </p:grpSpPr>
          <p:sp>
            <p:nvSpPr>
              <p:cNvPr id="758" name="ny2"/>
              <p:cNvSpPr/>
              <p:nvPr/>
            </p:nvSpPr>
            <p:spPr>
              <a:xfrm>
                <a:off x="921576" y="831715"/>
                <a:ext cx="12704" cy="3006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200" y="16200"/>
                    </a:moveTo>
                    <a:lnTo>
                      <a:pt x="16200" y="18000"/>
                    </a:lnTo>
                    <a:lnTo>
                      <a:pt x="5400" y="21600"/>
                    </a:lnTo>
                    <a:lnTo>
                      <a:pt x="0" y="19800"/>
                    </a:lnTo>
                    <a:lnTo>
                      <a:pt x="5400" y="12600"/>
                    </a:lnTo>
                    <a:lnTo>
                      <a:pt x="16200" y="1800"/>
                    </a:lnTo>
                    <a:lnTo>
                      <a:pt x="16200" y="0"/>
                    </a:lnTo>
                    <a:lnTo>
                      <a:pt x="21600" y="1800"/>
                    </a:lnTo>
                    <a:lnTo>
                      <a:pt x="21600" y="12600"/>
                    </a:lnTo>
                    <a:lnTo>
                      <a:pt x="16200" y="16200"/>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59" name="ny1"/>
              <p:cNvSpPr/>
              <p:nvPr/>
            </p:nvSpPr>
            <p:spPr>
              <a:xfrm>
                <a:off x="892138" y="871798"/>
                <a:ext cx="30679" cy="4008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200" y="0"/>
                    </a:moveTo>
                    <a:lnTo>
                      <a:pt x="21600" y="5082"/>
                    </a:lnTo>
                    <a:lnTo>
                      <a:pt x="19800" y="7624"/>
                    </a:lnTo>
                    <a:lnTo>
                      <a:pt x="16200" y="11435"/>
                    </a:lnTo>
                    <a:lnTo>
                      <a:pt x="14400" y="13976"/>
                    </a:lnTo>
                    <a:lnTo>
                      <a:pt x="12600" y="16518"/>
                    </a:lnTo>
                    <a:lnTo>
                      <a:pt x="7200" y="20329"/>
                    </a:lnTo>
                    <a:lnTo>
                      <a:pt x="3600" y="21600"/>
                    </a:lnTo>
                    <a:lnTo>
                      <a:pt x="0" y="19058"/>
                    </a:lnTo>
                    <a:lnTo>
                      <a:pt x="0" y="17789"/>
                    </a:lnTo>
                    <a:lnTo>
                      <a:pt x="3600" y="16518"/>
                    </a:lnTo>
                    <a:lnTo>
                      <a:pt x="3600" y="10165"/>
                    </a:lnTo>
                    <a:lnTo>
                      <a:pt x="5400" y="7624"/>
                    </a:lnTo>
                    <a:lnTo>
                      <a:pt x="5400" y="6353"/>
                    </a:lnTo>
                    <a:lnTo>
                      <a:pt x="9000" y="2542"/>
                    </a:lnTo>
                    <a:lnTo>
                      <a:pt x="10800" y="2542"/>
                    </a:lnTo>
                    <a:lnTo>
                      <a:pt x="16200" y="0"/>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60" name="ny3"/>
              <p:cNvSpPr/>
              <p:nvPr/>
            </p:nvSpPr>
            <p:spPr>
              <a:xfrm>
                <a:off x="927926" y="711465"/>
                <a:ext cx="301645" cy="17536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590" y="17280"/>
                    </a:moveTo>
                    <a:lnTo>
                      <a:pt x="6956" y="16663"/>
                    </a:lnTo>
                    <a:lnTo>
                      <a:pt x="7139" y="16354"/>
                    </a:lnTo>
                    <a:lnTo>
                      <a:pt x="7689" y="16046"/>
                    </a:lnTo>
                    <a:lnTo>
                      <a:pt x="8054" y="15737"/>
                    </a:lnTo>
                    <a:lnTo>
                      <a:pt x="8054" y="15120"/>
                    </a:lnTo>
                    <a:lnTo>
                      <a:pt x="8787" y="15120"/>
                    </a:lnTo>
                    <a:lnTo>
                      <a:pt x="9152" y="14812"/>
                    </a:lnTo>
                    <a:lnTo>
                      <a:pt x="8970" y="14195"/>
                    </a:lnTo>
                    <a:lnTo>
                      <a:pt x="9885" y="14195"/>
                    </a:lnTo>
                    <a:lnTo>
                      <a:pt x="10250" y="13578"/>
                    </a:lnTo>
                    <a:lnTo>
                      <a:pt x="10617" y="13268"/>
                    </a:lnTo>
                    <a:lnTo>
                      <a:pt x="10983" y="13268"/>
                    </a:lnTo>
                    <a:lnTo>
                      <a:pt x="11898" y="12342"/>
                    </a:lnTo>
                    <a:lnTo>
                      <a:pt x="12448" y="11725"/>
                    </a:lnTo>
                    <a:lnTo>
                      <a:pt x="12630" y="11108"/>
                    </a:lnTo>
                    <a:lnTo>
                      <a:pt x="12996" y="10800"/>
                    </a:lnTo>
                    <a:lnTo>
                      <a:pt x="13911" y="9875"/>
                    </a:lnTo>
                    <a:lnTo>
                      <a:pt x="14095" y="9875"/>
                    </a:lnTo>
                    <a:lnTo>
                      <a:pt x="14278" y="10183"/>
                    </a:lnTo>
                    <a:lnTo>
                      <a:pt x="14095" y="10492"/>
                    </a:lnTo>
                    <a:lnTo>
                      <a:pt x="13180" y="11725"/>
                    </a:lnTo>
                    <a:lnTo>
                      <a:pt x="11350" y="13886"/>
                    </a:lnTo>
                    <a:lnTo>
                      <a:pt x="9519" y="16046"/>
                    </a:lnTo>
                    <a:lnTo>
                      <a:pt x="9152" y="16354"/>
                    </a:lnTo>
                    <a:lnTo>
                      <a:pt x="8787" y="16663"/>
                    </a:lnTo>
                    <a:lnTo>
                      <a:pt x="8604" y="16971"/>
                    </a:lnTo>
                    <a:lnTo>
                      <a:pt x="8970" y="17280"/>
                    </a:lnTo>
                    <a:lnTo>
                      <a:pt x="9335" y="16971"/>
                    </a:lnTo>
                    <a:lnTo>
                      <a:pt x="10433" y="15737"/>
                    </a:lnTo>
                    <a:lnTo>
                      <a:pt x="12630" y="13268"/>
                    </a:lnTo>
                    <a:lnTo>
                      <a:pt x="15376" y="9566"/>
                    </a:lnTo>
                    <a:lnTo>
                      <a:pt x="17207" y="7405"/>
                    </a:lnTo>
                    <a:lnTo>
                      <a:pt x="18122" y="5554"/>
                    </a:lnTo>
                    <a:lnTo>
                      <a:pt x="19404" y="4012"/>
                    </a:lnTo>
                    <a:lnTo>
                      <a:pt x="20319" y="2778"/>
                    </a:lnTo>
                    <a:lnTo>
                      <a:pt x="21417" y="1234"/>
                    </a:lnTo>
                    <a:lnTo>
                      <a:pt x="21600" y="925"/>
                    </a:lnTo>
                    <a:lnTo>
                      <a:pt x="21600" y="308"/>
                    </a:lnTo>
                    <a:lnTo>
                      <a:pt x="21417" y="0"/>
                    </a:lnTo>
                    <a:lnTo>
                      <a:pt x="21050" y="308"/>
                    </a:lnTo>
                    <a:lnTo>
                      <a:pt x="20502" y="925"/>
                    </a:lnTo>
                    <a:lnTo>
                      <a:pt x="20135" y="1542"/>
                    </a:lnTo>
                    <a:lnTo>
                      <a:pt x="19952" y="2159"/>
                    </a:lnTo>
                    <a:lnTo>
                      <a:pt x="19404" y="2778"/>
                    </a:lnTo>
                    <a:lnTo>
                      <a:pt x="18854" y="2778"/>
                    </a:lnTo>
                    <a:lnTo>
                      <a:pt x="18671" y="2159"/>
                    </a:lnTo>
                    <a:lnTo>
                      <a:pt x="18489" y="2159"/>
                    </a:lnTo>
                    <a:lnTo>
                      <a:pt x="18305" y="2778"/>
                    </a:lnTo>
                    <a:lnTo>
                      <a:pt x="18122" y="3086"/>
                    </a:lnTo>
                    <a:lnTo>
                      <a:pt x="17756" y="2778"/>
                    </a:lnTo>
                    <a:lnTo>
                      <a:pt x="17572" y="3395"/>
                    </a:lnTo>
                    <a:lnTo>
                      <a:pt x="17390" y="3703"/>
                    </a:lnTo>
                    <a:lnTo>
                      <a:pt x="17207" y="3703"/>
                    </a:lnTo>
                    <a:lnTo>
                      <a:pt x="16841" y="3395"/>
                    </a:lnTo>
                    <a:lnTo>
                      <a:pt x="16841" y="4012"/>
                    </a:lnTo>
                    <a:lnTo>
                      <a:pt x="16474" y="4320"/>
                    </a:lnTo>
                    <a:lnTo>
                      <a:pt x="16291" y="4629"/>
                    </a:lnTo>
                    <a:lnTo>
                      <a:pt x="16291" y="5863"/>
                    </a:lnTo>
                    <a:lnTo>
                      <a:pt x="16109" y="5863"/>
                    </a:lnTo>
                    <a:lnTo>
                      <a:pt x="15926" y="6788"/>
                    </a:lnTo>
                    <a:lnTo>
                      <a:pt x="15559" y="7097"/>
                    </a:lnTo>
                    <a:lnTo>
                      <a:pt x="15926" y="7714"/>
                    </a:lnTo>
                    <a:lnTo>
                      <a:pt x="15559" y="8332"/>
                    </a:lnTo>
                    <a:lnTo>
                      <a:pt x="15193" y="8641"/>
                    </a:lnTo>
                    <a:lnTo>
                      <a:pt x="15193" y="8022"/>
                    </a:lnTo>
                    <a:lnTo>
                      <a:pt x="15010" y="7405"/>
                    </a:lnTo>
                    <a:lnTo>
                      <a:pt x="14095" y="7405"/>
                    </a:lnTo>
                    <a:lnTo>
                      <a:pt x="13911" y="6788"/>
                    </a:lnTo>
                    <a:lnTo>
                      <a:pt x="14644" y="6171"/>
                    </a:lnTo>
                    <a:lnTo>
                      <a:pt x="14828" y="5554"/>
                    </a:lnTo>
                    <a:lnTo>
                      <a:pt x="14828" y="5246"/>
                    </a:lnTo>
                    <a:lnTo>
                      <a:pt x="15193" y="5246"/>
                    </a:lnTo>
                    <a:lnTo>
                      <a:pt x="15559" y="4629"/>
                    </a:lnTo>
                    <a:lnTo>
                      <a:pt x="15559" y="4012"/>
                    </a:lnTo>
                    <a:lnTo>
                      <a:pt x="15926" y="3703"/>
                    </a:lnTo>
                    <a:lnTo>
                      <a:pt x="15743" y="2778"/>
                    </a:lnTo>
                    <a:lnTo>
                      <a:pt x="15926" y="2159"/>
                    </a:lnTo>
                    <a:lnTo>
                      <a:pt x="16291" y="1851"/>
                    </a:lnTo>
                    <a:lnTo>
                      <a:pt x="16474" y="925"/>
                    </a:lnTo>
                    <a:lnTo>
                      <a:pt x="17024" y="925"/>
                    </a:lnTo>
                    <a:lnTo>
                      <a:pt x="17207" y="617"/>
                    </a:lnTo>
                    <a:lnTo>
                      <a:pt x="17207" y="0"/>
                    </a:lnTo>
                    <a:lnTo>
                      <a:pt x="16657" y="0"/>
                    </a:lnTo>
                    <a:lnTo>
                      <a:pt x="16291" y="308"/>
                    </a:lnTo>
                    <a:lnTo>
                      <a:pt x="15559" y="1851"/>
                    </a:lnTo>
                    <a:lnTo>
                      <a:pt x="15010" y="3395"/>
                    </a:lnTo>
                    <a:lnTo>
                      <a:pt x="14278" y="4629"/>
                    </a:lnTo>
                    <a:lnTo>
                      <a:pt x="13729" y="5554"/>
                    </a:lnTo>
                    <a:lnTo>
                      <a:pt x="12996" y="6171"/>
                    </a:lnTo>
                    <a:lnTo>
                      <a:pt x="11898" y="7097"/>
                    </a:lnTo>
                    <a:lnTo>
                      <a:pt x="10250" y="8022"/>
                    </a:lnTo>
                    <a:lnTo>
                      <a:pt x="8970" y="8332"/>
                    </a:lnTo>
                    <a:lnTo>
                      <a:pt x="8420" y="8332"/>
                    </a:lnTo>
                    <a:lnTo>
                      <a:pt x="8054" y="8641"/>
                    </a:lnTo>
                    <a:lnTo>
                      <a:pt x="8054" y="9566"/>
                    </a:lnTo>
                    <a:lnTo>
                      <a:pt x="7871" y="9875"/>
                    </a:lnTo>
                    <a:lnTo>
                      <a:pt x="7505" y="10183"/>
                    </a:lnTo>
                    <a:lnTo>
                      <a:pt x="6041" y="10183"/>
                    </a:lnTo>
                    <a:lnTo>
                      <a:pt x="5857" y="10800"/>
                    </a:lnTo>
                    <a:lnTo>
                      <a:pt x="5674" y="11108"/>
                    </a:lnTo>
                    <a:lnTo>
                      <a:pt x="4943" y="10492"/>
                    </a:lnTo>
                    <a:lnTo>
                      <a:pt x="4759" y="10800"/>
                    </a:lnTo>
                    <a:lnTo>
                      <a:pt x="4759" y="11108"/>
                    </a:lnTo>
                    <a:lnTo>
                      <a:pt x="4943" y="11725"/>
                    </a:lnTo>
                    <a:lnTo>
                      <a:pt x="4759" y="12034"/>
                    </a:lnTo>
                    <a:lnTo>
                      <a:pt x="4393" y="11725"/>
                    </a:lnTo>
                    <a:lnTo>
                      <a:pt x="4028" y="11725"/>
                    </a:lnTo>
                    <a:lnTo>
                      <a:pt x="3111" y="13268"/>
                    </a:lnTo>
                    <a:lnTo>
                      <a:pt x="3295" y="13886"/>
                    </a:lnTo>
                    <a:lnTo>
                      <a:pt x="3295" y="14195"/>
                    </a:lnTo>
                    <a:lnTo>
                      <a:pt x="2929" y="13886"/>
                    </a:lnTo>
                    <a:lnTo>
                      <a:pt x="2746" y="13886"/>
                    </a:lnTo>
                    <a:lnTo>
                      <a:pt x="2563" y="14195"/>
                    </a:lnTo>
                    <a:lnTo>
                      <a:pt x="2746" y="14812"/>
                    </a:lnTo>
                    <a:lnTo>
                      <a:pt x="2563" y="15120"/>
                    </a:lnTo>
                    <a:lnTo>
                      <a:pt x="2380" y="15120"/>
                    </a:lnTo>
                    <a:lnTo>
                      <a:pt x="2380" y="15737"/>
                    </a:lnTo>
                    <a:lnTo>
                      <a:pt x="1830" y="15737"/>
                    </a:lnTo>
                    <a:lnTo>
                      <a:pt x="1648" y="15429"/>
                    </a:lnTo>
                    <a:lnTo>
                      <a:pt x="1648" y="16046"/>
                    </a:lnTo>
                    <a:lnTo>
                      <a:pt x="1281" y="16663"/>
                    </a:lnTo>
                    <a:lnTo>
                      <a:pt x="1098" y="16663"/>
                    </a:lnTo>
                    <a:lnTo>
                      <a:pt x="732" y="16354"/>
                    </a:lnTo>
                    <a:lnTo>
                      <a:pt x="550" y="17897"/>
                    </a:lnTo>
                    <a:lnTo>
                      <a:pt x="367" y="18514"/>
                    </a:lnTo>
                    <a:lnTo>
                      <a:pt x="183" y="18822"/>
                    </a:lnTo>
                    <a:lnTo>
                      <a:pt x="0" y="19441"/>
                    </a:lnTo>
                    <a:lnTo>
                      <a:pt x="0" y="20058"/>
                    </a:lnTo>
                    <a:lnTo>
                      <a:pt x="183" y="20366"/>
                    </a:lnTo>
                    <a:lnTo>
                      <a:pt x="367" y="20983"/>
                    </a:lnTo>
                    <a:lnTo>
                      <a:pt x="367" y="21292"/>
                    </a:lnTo>
                    <a:lnTo>
                      <a:pt x="915" y="21292"/>
                    </a:lnTo>
                    <a:lnTo>
                      <a:pt x="1098" y="20983"/>
                    </a:lnTo>
                    <a:lnTo>
                      <a:pt x="1465" y="19749"/>
                    </a:lnTo>
                    <a:lnTo>
                      <a:pt x="1648" y="19749"/>
                    </a:lnTo>
                    <a:lnTo>
                      <a:pt x="2013" y="19441"/>
                    </a:lnTo>
                    <a:lnTo>
                      <a:pt x="2380" y="19132"/>
                    </a:lnTo>
                    <a:lnTo>
                      <a:pt x="2746" y="19441"/>
                    </a:lnTo>
                    <a:lnTo>
                      <a:pt x="2746" y="20366"/>
                    </a:lnTo>
                    <a:lnTo>
                      <a:pt x="2380" y="20366"/>
                    </a:lnTo>
                    <a:lnTo>
                      <a:pt x="1830" y="20983"/>
                    </a:lnTo>
                    <a:lnTo>
                      <a:pt x="1648" y="21292"/>
                    </a:lnTo>
                    <a:lnTo>
                      <a:pt x="1465" y="21600"/>
                    </a:lnTo>
                    <a:lnTo>
                      <a:pt x="2013" y="21600"/>
                    </a:lnTo>
                    <a:lnTo>
                      <a:pt x="2563" y="20983"/>
                    </a:lnTo>
                    <a:lnTo>
                      <a:pt x="2929" y="20675"/>
                    </a:lnTo>
                    <a:lnTo>
                      <a:pt x="3478" y="20366"/>
                    </a:lnTo>
                    <a:lnTo>
                      <a:pt x="3661" y="19441"/>
                    </a:lnTo>
                    <a:lnTo>
                      <a:pt x="4028" y="19132"/>
                    </a:lnTo>
                    <a:lnTo>
                      <a:pt x="5309" y="18205"/>
                    </a:lnTo>
                    <a:lnTo>
                      <a:pt x="5674" y="17588"/>
                    </a:lnTo>
                    <a:lnTo>
                      <a:pt x="6041" y="17588"/>
                    </a:lnTo>
                    <a:lnTo>
                      <a:pt x="6590" y="17280"/>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61" name="ny4"/>
              <p:cNvSpPr/>
              <p:nvPr/>
            </p:nvSpPr>
            <p:spPr>
              <a:xfrm>
                <a:off x="-2" y="-1"/>
                <a:ext cx="979057" cy="83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551" y="16879"/>
                    </a:moveTo>
                    <a:lnTo>
                      <a:pt x="14719" y="16814"/>
                    </a:lnTo>
                    <a:lnTo>
                      <a:pt x="14888" y="17008"/>
                    </a:lnTo>
                    <a:lnTo>
                      <a:pt x="15002" y="17073"/>
                    </a:lnTo>
                    <a:lnTo>
                      <a:pt x="15115" y="17331"/>
                    </a:lnTo>
                    <a:lnTo>
                      <a:pt x="15170" y="17462"/>
                    </a:lnTo>
                    <a:lnTo>
                      <a:pt x="15284" y="17462"/>
                    </a:lnTo>
                    <a:lnTo>
                      <a:pt x="15452" y="17396"/>
                    </a:lnTo>
                    <a:lnTo>
                      <a:pt x="15509" y="17462"/>
                    </a:lnTo>
                    <a:lnTo>
                      <a:pt x="15623" y="17526"/>
                    </a:lnTo>
                    <a:lnTo>
                      <a:pt x="15678" y="17591"/>
                    </a:lnTo>
                    <a:lnTo>
                      <a:pt x="15735" y="17720"/>
                    </a:lnTo>
                    <a:lnTo>
                      <a:pt x="15848" y="17849"/>
                    </a:lnTo>
                    <a:lnTo>
                      <a:pt x="15960" y="17914"/>
                    </a:lnTo>
                    <a:lnTo>
                      <a:pt x="15960" y="18043"/>
                    </a:lnTo>
                    <a:lnTo>
                      <a:pt x="16017" y="18560"/>
                    </a:lnTo>
                    <a:lnTo>
                      <a:pt x="16073" y="18626"/>
                    </a:lnTo>
                    <a:lnTo>
                      <a:pt x="16185" y="18755"/>
                    </a:lnTo>
                    <a:lnTo>
                      <a:pt x="16299" y="18949"/>
                    </a:lnTo>
                    <a:lnTo>
                      <a:pt x="16356" y="19078"/>
                    </a:lnTo>
                    <a:lnTo>
                      <a:pt x="16468" y="19143"/>
                    </a:lnTo>
                    <a:lnTo>
                      <a:pt x="16581" y="19143"/>
                    </a:lnTo>
                    <a:lnTo>
                      <a:pt x="16919" y="19272"/>
                    </a:lnTo>
                    <a:lnTo>
                      <a:pt x="17032" y="19272"/>
                    </a:lnTo>
                    <a:lnTo>
                      <a:pt x="17201" y="19207"/>
                    </a:lnTo>
                    <a:lnTo>
                      <a:pt x="17257" y="19336"/>
                    </a:lnTo>
                    <a:lnTo>
                      <a:pt x="17371" y="19401"/>
                    </a:lnTo>
                    <a:lnTo>
                      <a:pt x="17426" y="19530"/>
                    </a:lnTo>
                    <a:lnTo>
                      <a:pt x="18723" y="20048"/>
                    </a:lnTo>
                    <a:lnTo>
                      <a:pt x="19231" y="20177"/>
                    </a:lnTo>
                    <a:lnTo>
                      <a:pt x="19401" y="20242"/>
                    </a:lnTo>
                    <a:lnTo>
                      <a:pt x="20528" y="20694"/>
                    </a:lnTo>
                    <a:lnTo>
                      <a:pt x="20585" y="21148"/>
                    </a:lnTo>
                    <a:lnTo>
                      <a:pt x="20528" y="21148"/>
                    </a:lnTo>
                    <a:lnTo>
                      <a:pt x="20754" y="21600"/>
                    </a:lnTo>
                    <a:lnTo>
                      <a:pt x="20698" y="21600"/>
                    </a:lnTo>
                    <a:lnTo>
                      <a:pt x="20642" y="21406"/>
                    </a:lnTo>
                    <a:lnTo>
                      <a:pt x="20979" y="21535"/>
                    </a:lnTo>
                    <a:lnTo>
                      <a:pt x="20979" y="21471"/>
                    </a:lnTo>
                    <a:lnTo>
                      <a:pt x="20924" y="21277"/>
                    </a:lnTo>
                    <a:lnTo>
                      <a:pt x="20867" y="21212"/>
                    </a:lnTo>
                    <a:lnTo>
                      <a:pt x="20924" y="21148"/>
                    </a:lnTo>
                    <a:lnTo>
                      <a:pt x="21092" y="21019"/>
                    </a:lnTo>
                    <a:lnTo>
                      <a:pt x="21092" y="20888"/>
                    </a:lnTo>
                    <a:lnTo>
                      <a:pt x="21149" y="20823"/>
                    </a:lnTo>
                    <a:lnTo>
                      <a:pt x="21206" y="20694"/>
                    </a:lnTo>
                    <a:lnTo>
                      <a:pt x="21261" y="20565"/>
                    </a:lnTo>
                    <a:lnTo>
                      <a:pt x="21261" y="20371"/>
                    </a:lnTo>
                    <a:lnTo>
                      <a:pt x="20979" y="19919"/>
                    </a:lnTo>
                    <a:lnTo>
                      <a:pt x="21487" y="19336"/>
                    </a:lnTo>
                    <a:lnTo>
                      <a:pt x="21600" y="19143"/>
                    </a:lnTo>
                    <a:lnTo>
                      <a:pt x="21318" y="18820"/>
                    </a:lnTo>
                    <a:lnTo>
                      <a:pt x="21261" y="18495"/>
                    </a:lnTo>
                    <a:lnTo>
                      <a:pt x="21149" y="17655"/>
                    </a:lnTo>
                    <a:lnTo>
                      <a:pt x="21036" y="16879"/>
                    </a:lnTo>
                    <a:lnTo>
                      <a:pt x="20754" y="15004"/>
                    </a:lnTo>
                    <a:lnTo>
                      <a:pt x="20642" y="14809"/>
                    </a:lnTo>
                    <a:lnTo>
                      <a:pt x="20698" y="14357"/>
                    </a:lnTo>
                    <a:lnTo>
                      <a:pt x="20698" y="12870"/>
                    </a:lnTo>
                    <a:lnTo>
                      <a:pt x="20754" y="12546"/>
                    </a:lnTo>
                    <a:lnTo>
                      <a:pt x="20754" y="11512"/>
                    </a:lnTo>
                    <a:lnTo>
                      <a:pt x="20698" y="11317"/>
                    </a:lnTo>
                    <a:lnTo>
                      <a:pt x="20585" y="10929"/>
                    </a:lnTo>
                    <a:lnTo>
                      <a:pt x="20642" y="10865"/>
                    </a:lnTo>
                    <a:lnTo>
                      <a:pt x="20528" y="10542"/>
                    </a:lnTo>
                    <a:lnTo>
                      <a:pt x="20471" y="10283"/>
                    </a:lnTo>
                    <a:lnTo>
                      <a:pt x="20416" y="10023"/>
                    </a:lnTo>
                    <a:lnTo>
                      <a:pt x="20359" y="9636"/>
                    </a:lnTo>
                    <a:lnTo>
                      <a:pt x="20359" y="9442"/>
                    </a:lnTo>
                    <a:lnTo>
                      <a:pt x="20303" y="9184"/>
                    </a:lnTo>
                    <a:lnTo>
                      <a:pt x="20246" y="9054"/>
                    </a:lnTo>
                    <a:lnTo>
                      <a:pt x="20134" y="8407"/>
                    </a:lnTo>
                    <a:lnTo>
                      <a:pt x="20077" y="8084"/>
                    </a:lnTo>
                    <a:lnTo>
                      <a:pt x="20021" y="7695"/>
                    </a:lnTo>
                    <a:lnTo>
                      <a:pt x="19964" y="7566"/>
                    </a:lnTo>
                    <a:lnTo>
                      <a:pt x="19964" y="7243"/>
                    </a:lnTo>
                    <a:lnTo>
                      <a:pt x="19909" y="7243"/>
                    </a:lnTo>
                    <a:lnTo>
                      <a:pt x="19795" y="7114"/>
                    </a:lnTo>
                    <a:lnTo>
                      <a:pt x="19738" y="6985"/>
                    </a:lnTo>
                    <a:lnTo>
                      <a:pt x="19570" y="6985"/>
                    </a:lnTo>
                    <a:lnTo>
                      <a:pt x="19513" y="7049"/>
                    </a:lnTo>
                    <a:lnTo>
                      <a:pt x="19456" y="7178"/>
                    </a:lnTo>
                    <a:lnTo>
                      <a:pt x="19456" y="7308"/>
                    </a:lnTo>
                    <a:lnTo>
                      <a:pt x="19401" y="7243"/>
                    </a:lnTo>
                    <a:lnTo>
                      <a:pt x="19288" y="6855"/>
                    </a:lnTo>
                    <a:lnTo>
                      <a:pt x="19288" y="6662"/>
                    </a:lnTo>
                    <a:lnTo>
                      <a:pt x="19344" y="6467"/>
                    </a:lnTo>
                    <a:lnTo>
                      <a:pt x="19344" y="6208"/>
                    </a:lnTo>
                    <a:lnTo>
                      <a:pt x="19288" y="6144"/>
                    </a:lnTo>
                    <a:lnTo>
                      <a:pt x="19231" y="6014"/>
                    </a:lnTo>
                    <a:lnTo>
                      <a:pt x="19176" y="5821"/>
                    </a:lnTo>
                    <a:lnTo>
                      <a:pt x="19119" y="5627"/>
                    </a:lnTo>
                    <a:lnTo>
                      <a:pt x="19005" y="5433"/>
                    </a:lnTo>
                    <a:lnTo>
                      <a:pt x="18949" y="5302"/>
                    </a:lnTo>
                    <a:lnTo>
                      <a:pt x="18893" y="5109"/>
                    </a:lnTo>
                    <a:lnTo>
                      <a:pt x="18780" y="4850"/>
                    </a:lnTo>
                    <a:lnTo>
                      <a:pt x="18780" y="4269"/>
                    </a:lnTo>
                    <a:lnTo>
                      <a:pt x="18837" y="4138"/>
                    </a:lnTo>
                    <a:lnTo>
                      <a:pt x="18949" y="3880"/>
                    </a:lnTo>
                    <a:lnTo>
                      <a:pt x="18949" y="3686"/>
                    </a:lnTo>
                    <a:lnTo>
                      <a:pt x="18893" y="3492"/>
                    </a:lnTo>
                    <a:lnTo>
                      <a:pt x="18837" y="3234"/>
                    </a:lnTo>
                    <a:lnTo>
                      <a:pt x="18780" y="2974"/>
                    </a:lnTo>
                    <a:lnTo>
                      <a:pt x="18723" y="2716"/>
                    </a:lnTo>
                    <a:lnTo>
                      <a:pt x="18611" y="2522"/>
                    </a:lnTo>
                    <a:lnTo>
                      <a:pt x="18498" y="2328"/>
                    </a:lnTo>
                    <a:lnTo>
                      <a:pt x="18498" y="2264"/>
                    </a:lnTo>
                    <a:lnTo>
                      <a:pt x="18441" y="2070"/>
                    </a:lnTo>
                    <a:lnTo>
                      <a:pt x="18329" y="1681"/>
                    </a:lnTo>
                    <a:lnTo>
                      <a:pt x="18329" y="1164"/>
                    </a:lnTo>
                    <a:lnTo>
                      <a:pt x="18272" y="1035"/>
                    </a:lnTo>
                    <a:lnTo>
                      <a:pt x="18160" y="970"/>
                    </a:lnTo>
                    <a:lnTo>
                      <a:pt x="18104" y="777"/>
                    </a:lnTo>
                    <a:lnTo>
                      <a:pt x="18160" y="323"/>
                    </a:lnTo>
                    <a:lnTo>
                      <a:pt x="18104" y="258"/>
                    </a:lnTo>
                    <a:lnTo>
                      <a:pt x="18047" y="0"/>
                    </a:lnTo>
                    <a:lnTo>
                      <a:pt x="15960" y="647"/>
                    </a:lnTo>
                    <a:lnTo>
                      <a:pt x="15396" y="777"/>
                    </a:lnTo>
                    <a:lnTo>
                      <a:pt x="14888" y="970"/>
                    </a:lnTo>
                    <a:lnTo>
                      <a:pt x="14100" y="1100"/>
                    </a:lnTo>
                    <a:lnTo>
                      <a:pt x="13818" y="1229"/>
                    </a:lnTo>
                    <a:lnTo>
                      <a:pt x="13761" y="1293"/>
                    </a:lnTo>
                    <a:lnTo>
                      <a:pt x="13536" y="1229"/>
                    </a:lnTo>
                    <a:lnTo>
                      <a:pt x="13422" y="1229"/>
                    </a:lnTo>
                    <a:lnTo>
                      <a:pt x="13253" y="1423"/>
                    </a:lnTo>
                    <a:lnTo>
                      <a:pt x="13140" y="1423"/>
                    </a:lnTo>
                    <a:lnTo>
                      <a:pt x="12971" y="1552"/>
                    </a:lnTo>
                    <a:lnTo>
                      <a:pt x="12858" y="1746"/>
                    </a:lnTo>
                    <a:lnTo>
                      <a:pt x="12746" y="1876"/>
                    </a:lnTo>
                    <a:lnTo>
                      <a:pt x="12350" y="2199"/>
                    </a:lnTo>
                    <a:lnTo>
                      <a:pt x="12182" y="2393"/>
                    </a:lnTo>
                    <a:lnTo>
                      <a:pt x="11674" y="3234"/>
                    </a:lnTo>
                    <a:lnTo>
                      <a:pt x="11280" y="3945"/>
                    </a:lnTo>
                    <a:lnTo>
                      <a:pt x="11054" y="4333"/>
                    </a:lnTo>
                    <a:lnTo>
                      <a:pt x="10941" y="4592"/>
                    </a:lnTo>
                    <a:lnTo>
                      <a:pt x="10998" y="4656"/>
                    </a:lnTo>
                    <a:lnTo>
                      <a:pt x="10998" y="4850"/>
                    </a:lnTo>
                    <a:lnTo>
                      <a:pt x="10941" y="4979"/>
                    </a:lnTo>
                    <a:lnTo>
                      <a:pt x="10884" y="5173"/>
                    </a:lnTo>
                    <a:lnTo>
                      <a:pt x="10659" y="5498"/>
                    </a:lnTo>
                    <a:lnTo>
                      <a:pt x="10546" y="5756"/>
                    </a:lnTo>
                    <a:lnTo>
                      <a:pt x="10377" y="6014"/>
                    </a:lnTo>
                    <a:lnTo>
                      <a:pt x="10038" y="6337"/>
                    </a:lnTo>
                    <a:lnTo>
                      <a:pt x="9587" y="6791"/>
                    </a:lnTo>
                    <a:lnTo>
                      <a:pt x="9530" y="6855"/>
                    </a:lnTo>
                    <a:lnTo>
                      <a:pt x="9475" y="6985"/>
                    </a:lnTo>
                    <a:lnTo>
                      <a:pt x="9475" y="7114"/>
                    </a:lnTo>
                    <a:lnTo>
                      <a:pt x="9644" y="7243"/>
                    </a:lnTo>
                    <a:lnTo>
                      <a:pt x="9757" y="7501"/>
                    </a:lnTo>
                    <a:lnTo>
                      <a:pt x="9813" y="7631"/>
                    </a:lnTo>
                    <a:lnTo>
                      <a:pt x="9813" y="7695"/>
                    </a:lnTo>
                    <a:lnTo>
                      <a:pt x="9926" y="7695"/>
                    </a:lnTo>
                    <a:lnTo>
                      <a:pt x="9983" y="7566"/>
                    </a:lnTo>
                    <a:lnTo>
                      <a:pt x="9983" y="7372"/>
                    </a:lnTo>
                    <a:lnTo>
                      <a:pt x="9869" y="7308"/>
                    </a:lnTo>
                    <a:lnTo>
                      <a:pt x="9869" y="7178"/>
                    </a:lnTo>
                    <a:lnTo>
                      <a:pt x="10038" y="7178"/>
                    </a:lnTo>
                    <a:lnTo>
                      <a:pt x="10095" y="7308"/>
                    </a:lnTo>
                    <a:lnTo>
                      <a:pt x="10208" y="7243"/>
                    </a:lnTo>
                    <a:lnTo>
                      <a:pt x="10208" y="7308"/>
                    </a:lnTo>
                    <a:lnTo>
                      <a:pt x="10095" y="7566"/>
                    </a:lnTo>
                    <a:lnTo>
                      <a:pt x="10265" y="7631"/>
                    </a:lnTo>
                    <a:lnTo>
                      <a:pt x="10265" y="7890"/>
                    </a:lnTo>
                    <a:lnTo>
                      <a:pt x="10208" y="8084"/>
                    </a:lnTo>
                    <a:lnTo>
                      <a:pt x="10095" y="8149"/>
                    </a:lnTo>
                    <a:lnTo>
                      <a:pt x="10038" y="8084"/>
                    </a:lnTo>
                    <a:lnTo>
                      <a:pt x="9983" y="8084"/>
                    </a:lnTo>
                    <a:lnTo>
                      <a:pt x="9926" y="8213"/>
                    </a:lnTo>
                    <a:lnTo>
                      <a:pt x="9926" y="8343"/>
                    </a:lnTo>
                    <a:lnTo>
                      <a:pt x="9983" y="8407"/>
                    </a:lnTo>
                    <a:lnTo>
                      <a:pt x="10151" y="8601"/>
                    </a:lnTo>
                    <a:lnTo>
                      <a:pt x="10208" y="8795"/>
                    </a:lnTo>
                    <a:lnTo>
                      <a:pt x="10320" y="9054"/>
                    </a:lnTo>
                    <a:lnTo>
                      <a:pt x="10377" y="9248"/>
                    </a:lnTo>
                    <a:lnTo>
                      <a:pt x="10377" y="9636"/>
                    </a:lnTo>
                    <a:lnTo>
                      <a:pt x="10320" y="9830"/>
                    </a:lnTo>
                    <a:lnTo>
                      <a:pt x="10265" y="9959"/>
                    </a:lnTo>
                    <a:lnTo>
                      <a:pt x="9869" y="9959"/>
                    </a:lnTo>
                    <a:lnTo>
                      <a:pt x="9757" y="10023"/>
                    </a:lnTo>
                    <a:lnTo>
                      <a:pt x="9644" y="10153"/>
                    </a:lnTo>
                    <a:lnTo>
                      <a:pt x="9644" y="10283"/>
                    </a:lnTo>
                    <a:lnTo>
                      <a:pt x="9587" y="10412"/>
                    </a:lnTo>
                    <a:lnTo>
                      <a:pt x="9587" y="10477"/>
                    </a:lnTo>
                    <a:lnTo>
                      <a:pt x="9362" y="10477"/>
                    </a:lnTo>
                    <a:lnTo>
                      <a:pt x="9305" y="10671"/>
                    </a:lnTo>
                    <a:lnTo>
                      <a:pt x="9193" y="10735"/>
                    </a:lnTo>
                    <a:lnTo>
                      <a:pt x="9193" y="10865"/>
                    </a:lnTo>
                    <a:lnTo>
                      <a:pt x="9080" y="10994"/>
                    </a:lnTo>
                    <a:lnTo>
                      <a:pt x="9080" y="11188"/>
                    </a:lnTo>
                    <a:lnTo>
                      <a:pt x="8911" y="11188"/>
                    </a:lnTo>
                    <a:lnTo>
                      <a:pt x="8742" y="11381"/>
                    </a:lnTo>
                    <a:lnTo>
                      <a:pt x="8685" y="11447"/>
                    </a:lnTo>
                    <a:lnTo>
                      <a:pt x="8460" y="11512"/>
                    </a:lnTo>
                    <a:lnTo>
                      <a:pt x="8347" y="11512"/>
                    </a:lnTo>
                    <a:lnTo>
                      <a:pt x="8347" y="11641"/>
                    </a:lnTo>
                    <a:lnTo>
                      <a:pt x="8290" y="11770"/>
                    </a:lnTo>
                    <a:lnTo>
                      <a:pt x="8178" y="11641"/>
                    </a:lnTo>
                    <a:lnTo>
                      <a:pt x="7500" y="11770"/>
                    </a:lnTo>
                    <a:lnTo>
                      <a:pt x="7163" y="11835"/>
                    </a:lnTo>
                    <a:lnTo>
                      <a:pt x="6937" y="11900"/>
                    </a:lnTo>
                    <a:lnTo>
                      <a:pt x="6824" y="11964"/>
                    </a:lnTo>
                    <a:lnTo>
                      <a:pt x="6598" y="12093"/>
                    </a:lnTo>
                    <a:lnTo>
                      <a:pt x="6485" y="12352"/>
                    </a:lnTo>
                    <a:lnTo>
                      <a:pt x="6373" y="12223"/>
                    </a:lnTo>
                    <a:lnTo>
                      <a:pt x="6260" y="12287"/>
                    </a:lnTo>
                    <a:lnTo>
                      <a:pt x="6148" y="12223"/>
                    </a:lnTo>
                    <a:lnTo>
                      <a:pt x="5697" y="11964"/>
                    </a:lnTo>
                    <a:lnTo>
                      <a:pt x="5470" y="11900"/>
                    </a:lnTo>
                    <a:lnTo>
                      <a:pt x="5076" y="11964"/>
                    </a:lnTo>
                    <a:lnTo>
                      <a:pt x="4568" y="11964"/>
                    </a:lnTo>
                    <a:lnTo>
                      <a:pt x="4286" y="12093"/>
                    </a:lnTo>
                    <a:lnTo>
                      <a:pt x="4174" y="12093"/>
                    </a:lnTo>
                    <a:lnTo>
                      <a:pt x="4004" y="12158"/>
                    </a:lnTo>
                    <a:lnTo>
                      <a:pt x="3553" y="12287"/>
                    </a:lnTo>
                    <a:lnTo>
                      <a:pt x="3384" y="12287"/>
                    </a:lnTo>
                    <a:lnTo>
                      <a:pt x="3159" y="12352"/>
                    </a:lnTo>
                    <a:lnTo>
                      <a:pt x="2707" y="12546"/>
                    </a:lnTo>
                    <a:lnTo>
                      <a:pt x="2199" y="12805"/>
                    </a:lnTo>
                    <a:lnTo>
                      <a:pt x="1805" y="12999"/>
                    </a:lnTo>
                    <a:lnTo>
                      <a:pt x="1636" y="13064"/>
                    </a:lnTo>
                    <a:lnTo>
                      <a:pt x="1691" y="13257"/>
                    </a:lnTo>
                    <a:lnTo>
                      <a:pt x="1691" y="13516"/>
                    </a:lnTo>
                    <a:lnTo>
                      <a:pt x="1748" y="13774"/>
                    </a:lnTo>
                    <a:lnTo>
                      <a:pt x="1691" y="13840"/>
                    </a:lnTo>
                    <a:lnTo>
                      <a:pt x="1636" y="13905"/>
                    </a:lnTo>
                    <a:lnTo>
                      <a:pt x="1636" y="13969"/>
                    </a:lnTo>
                    <a:lnTo>
                      <a:pt x="1691" y="14099"/>
                    </a:lnTo>
                    <a:lnTo>
                      <a:pt x="1748" y="14099"/>
                    </a:lnTo>
                    <a:lnTo>
                      <a:pt x="1862" y="14228"/>
                    </a:lnTo>
                    <a:lnTo>
                      <a:pt x="1862" y="14486"/>
                    </a:lnTo>
                    <a:lnTo>
                      <a:pt x="2030" y="14615"/>
                    </a:lnTo>
                    <a:lnTo>
                      <a:pt x="2030" y="14745"/>
                    </a:lnTo>
                    <a:lnTo>
                      <a:pt x="2087" y="14615"/>
                    </a:lnTo>
                    <a:lnTo>
                      <a:pt x="2199" y="14615"/>
                    </a:lnTo>
                    <a:lnTo>
                      <a:pt x="2312" y="14745"/>
                    </a:lnTo>
                    <a:lnTo>
                      <a:pt x="2312" y="14938"/>
                    </a:lnTo>
                    <a:lnTo>
                      <a:pt x="2424" y="15133"/>
                    </a:lnTo>
                    <a:lnTo>
                      <a:pt x="2538" y="15392"/>
                    </a:lnTo>
                    <a:lnTo>
                      <a:pt x="2538" y="15586"/>
                    </a:lnTo>
                    <a:lnTo>
                      <a:pt x="2424" y="15715"/>
                    </a:lnTo>
                    <a:lnTo>
                      <a:pt x="2144" y="15909"/>
                    </a:lnTo>
                    <a:lnTo>
                      <a:pt x="2087" y="15973"/>
                    </a:lnTo>
                    <a:lnTo>
                      <a:pt x="2030" y="16102"/>
                    </a:lnTo>
                    <a:lnTo>
                      <a:pt x="1974" y="16298"/>
                    </a:lnTo>
                    <a:lnTo>
                      <a:pt x="1917" y="16556"/>
                    </a:lnTo>
                    <a:lnTo>
                      <a:pt x="1862" y="16750"/>
                    </a:lnTo>
                    <a:lnTo>
                      <a:pt x="1748" y="16814"/>
                    </a:lnTo>
                    <a:lnTo>
                      <a:pt x="1579" y="16944"/>
                    </a:lnTo>
                    <a:lnTo>
                      <a:pt x="1354" y="17137"/>
                    </a:lnTo>
                    <a:lnTo>
                      <a:pt x="1184" y="17331"/>
                    </a:lnTo>
                    <a:lnTo>
                      <a:pt x="1072" y="17396"/>
                    </a:lnTo>
                    <a:lnTo>
                      <a:pt x="1015" y="17591"/>
                    </a:lnTo>
                    <a:lnTo>
                      <a:pt x="958" y="17655"/>
                    </a:lnTo>
                    <a:lnTo>
                      <a:pt x="621" y="18108"/>
                    </a:lnTo>
                    <a:lnTo>
                      <a:pt x="169" y="18560"/>
                    </a:lnTo>
                    <a:lnTo>
                      <a:pt x="0" y="18755"/>
                    </a:lnTo>
                    <a:lnTo>
                      <a:pt x="169" y="20048"/>
                    </a:lnTo>
                    <a:lnTo>
                      <a:pt x="676" y="19984"/>
                    </a:lnTo>
                    <a:lnTo>
                      <a:pt x="2481" y="19595"/>
                    </a:lnTo>
                    <a:lnTo>
                      <a:pt x="2989" y="19530"/>
                    </a:lnTo>
                    <a:lnTo>
                      <a:pt x="4962" y="19078"/>
                    </a:lnTo>
                    <a:lnTo>
                      <a:pt x="5301" y="19013"/>
                    </a:lnTo>
                    <a:lnTo>
                      <a:pt x="6824" y="18690"/>
                    </a:lnTo>
                    <a:lnTo>
                      <a:pt x="7275" y="18626"/>
                    </a:lnTo>
                    <a:lnTo>
                      <a:pt x="9418" y="18108"/>
                    </a:lnTo>
                    <a:lnTo>
                      <a:pt x="9530" y="18108"/>
                    </a:lnTo>
                    <a:lnTo>
                      <a:pt x="10772" y="17785"/>
                    </a:lnTo>
                    <a:lnTo>
                      <a:pt x="12125" y="17462"/>
                    </a:lnTo>
                    <a:lnTo>
                      <a:pt x="12238" y="17462"/>
                    </a:lnTo>
                    <a:lnTo>
                      <a:pt x="14269" y="16944"/>
                    </a:lnTo>
                    <a:lnTo>
                      <a:pt x="14551" y="16879"/>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grpSp>
        <p:sp>
          <p:nvSpPr>
            <p:cNvPr id="763" name="North_Carolina"/>
            <p:cNvSpPr/>
            <p:nvPr/>
          </p:nvSpPr>
          <p:spPr>
            <a:xfrm>
              <a:off x="6301288" y="3367497"/>
              <a:ext cx="1391575" cy="60792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733" y="7378"/>
                  </a:moveTo>
                  <a:lnTo>
                    <a:pt x="19774" y="7378"/>
                  </a:lnTo>
                  <a:lnTo>
                    <a:pt x="19853" y="7467"/>
                  </a:lnTo>
                  <a:lnTo>
                    <a:pt x="19814" y="7644"/>
                  </a:lnTo>
                  <a:lnTo>
                    <a:pt x="19853" y="7733"/>
                  </a:lnTo>
                  <a:lnTo>
                    <a:pt x="19654" y="7911"/>
                  </a:lnTo>
                  <a:lnTo>
                    <a:pt x="19654" y="8000"/>
                  </a:lnTo>
                  <a:lnTo>
                    <a:pt x="19694" y="8178"/>
                  </a:lnTo>
                  <a:lnTo>
                    <a:pt x="19774" y="8712"/>
                  </a:lnTo>
                  <a:lnTo>
                    <a:pt x="19893" y="8622"/>
                  </a:lnTo>
                  <a:lnTo>
                    <a:pt x="19932" y="8444"/>
                  </a:lnTo>
                  <a:lnTo>
                    <a:pt x="20011" y="8356"/>
                  </a:lnTo>
                  <a:lnTo>
                    <a:pt x="20011" y="8178"/>
                  </a:lnTo>
                  <a:lnTo>
                    <a:pt x="20131" y="8178"/>
                  </a:lnTo>
                  <a:lnTo>
                    <a:pt x="20092" y="8534"/>
                  </a:lnTo>
                  <a:lnTo>
                    <a:pt x="20171" y="8712"/>
                  </a:lnTo>
                  <a:lnTo>
                    <a:pt x="20250" y="8712"/>
                  </a:lnTo>
                  <a:lnTo>
                    <a:pt x="20210" y="8444"/>
                  </a:lnTo>
                  <a:lnTo>
                    <a:pt x="20250" y="8356"/>
                  </a:lnTo>
                  <a:lnTo>
                    <a:pt x="20290" y="8356"/>
                  </a:lnTo>
                  <a:lnTo>
                    <a:pt x="20369" y="8622"/>
                  </a:lnTo>
                  <a:lnTo>
                    <a:pt x="20449" y="8622"/>
                  </a:lnTo>
                  <a:lnTo>
                    <a:pt x="20449" y="8444"/>
                  </a:lnTo>
                  <a:lnTo>
                    <a:pt x="20528" y="8444"/>
                  </a:lnTo>
                  <a:lnTo>
                    <a:pt x="20607" y="8622"/>
                  </a:lnTo>
                  <a:lnTo>
                    <a:pt x="20767" y="8622"/>
                  </a:lnTo>
                  <a:lnTo>
                    <a:pt x="20806" y="8444"/>
                  </a:lnTo>
                  <a:lnTo>
                    <a:pt x="20846" y="8356"/>
                  </a:lnTo>
                  <a:lnTo>
                    <a:pt x="20925" y="8266"/>
                  </a:lnTo>
                  <a:lnTo>
                    <a:pt x="20925" y="8000"/>
                  </a:lnTo>
                  <a:lnTo>
                    <a:pt x="20885" y="7733"/>
                  </a:lnTo>
                  <a:lnTo>
                    <a:pt x="20925" y="7644"/>
                  </a:lnTo>
                  <a:lnTo>
                    <a:pt x="20965" y="7733"/>
                  </a:lnTo>
                  <a:lnTo>
                    <a:pt x="21044" y="7822"/>
                  </a:lnTo>
                  <a:lnTo>
                    <a:pt x="21083" y="7822"/>
                  </a:lnTo>
                  <a:lnTo>
                    <a:pt x="21083" y="7556"/>
                  </a:lnTo>
                  <a:lnTo>
                    <a:pt x="21124" y="7378"/>
                  </a:lnTo>
                  <a:lnTo>
                    <a:pt x="21124" y="7022"/>
                  </a:lnTo>
                  <a:lnTo>
                    <a:pt x="21243" y="6933"/>
                  </a:lnTo>
                  <a:lnTo>
                    <a:pt x="21243" y="6401"/>
                  </a:lnTo>
                  <a:lnTo>
                    <a:pt x="21282" y="6401"/>
                  </a:lnTo>
                  <a:lnTo>
                    <a:pt x="21361" y="6489"/>
                  </a:lnTo>
                  <a:lnTo>
                    <a:pt x="21401" y="6577"/>
                  </a:lnTo>
                  <a:lnTo>
                    <a:pt x="21481" y="6489"/>
                  </a:lnTo>
                  <a:lnTo>
                    <a:pt x="21600" y="6223"/>
                  </a:lnTo>
                  <a:lnTo>
                    <a:pt x="21600" y="5955"/>
                  </a:lnTo>
                  <a:lnTo>
                    <a:pt x="21481" y="5689"/>
                  </a:lnTo>
                  <a:lnTo>
                    <a:pt x="21481" y="5600"/>
                  </a:lnTo>
                  <a:lnTo>
                    <a:pt x="21600" y="5600"/>
                  </a:lnTo>
                  <a:lnTo>
                    <a:pt x="21600" y="5511"/>
                  </a:lnTo>
                  <a:lnTo>
                    <a:pt x="21560" y="5244"/>
                  </a:lnTo>
                  <a:lnTo>
                    <a:pt x="21560" y="4800"/>
                  </a:lnTo>
                  <a:lnTo>
                    <a:pt x="21521" y="4710"/>
                  </a:lnTo>
                  <a:lnTo>
                    <a:pt x="21481" y="4534"/>
                  </a:lnTo>
                  <a:lnTo>
                    <a:pt x="21361" y="4356"/>
                  </a:lnTo>
                  <a:lnTo>
                    <a:pt x="21322" y="4088"/>
                  </a:lnTo>
                  <a:lnTo>
                    <a:pt x="21083" y="3822"/>
                  </a:lnTo>
                  <a:lnTo>
                    <a:pt x="21083" y="4000"/>
                  </a:lnTo>
                  <a:lnTo>
                    <a:pt x="21044" y="4088"/>
                  </a:lnTo>
                  <a:lnTo>
                    <a:pt x="21004" y="4088"/>
                  </a:lnTo>
                  <a:lnTo>
                    <a:pt x="21044" y="4356"/>
                  </a:lnTo>
                  <a:lnTo>
                    <a:pt x="20925" y="4356"/>
                  </a:lnTo>
                  <a:lnTo>
                    <a:pt x="20885" y="4444"/>
                  </a:lnTo>
                  <a:lnTo>
                    <a:pt x="20846" y="4534"/>
                  </a:lnTo>
                  <a:lnTo>
                    <a:pt x="20806" y="4710"/>
                  </a:lnTo>
                  <a:lnTo>
                    <a:pt x="20885" y="5066"/>
                  </a:lnTo>
                  <a:lnTo>
                    <a:pt x="20846" y="5244"/>
                  </a:lnTo>
                  <a:lnTo>
                    <a:pt x="20885" y="5600"/>
                  </a:lnTo>
                  <a:lnTo>
                    <a:pt x="20846" y="5778"/>
                  </a:lnTo>
                  <a:lnTo>
                    <a:pt x="20846" y="6223"/>
                  </a:lnTo>
                  <a:lnTo>
                    <a:pt x="20607" y="6223"/>
                  </a:lnTo>
                  <a:lnTo>
                    <a:pt x="20568" y="6133"/>
                  </a:lnTo>
                  <a:lnTo>
                    <a:pt x="20528" y="6045"/>
                  </a:lnTo>
                  <a:lnTo>
                    <a:pt x="20607" y="6045"/>
                  </a:lnTo>
                  <a:lnTo>
                    <a:pt x="20767" y="6133"/>
                  </a:lnTo>
                  <a:lnTo>
                    <a:pt x="20767" y="5955"/>
                  </a:lnTo>
                  <a:lnTo>
                    <a:pt x="20726" y="5778"/>
                  </a:lnTo>
                  <a:lnTo>
                    <a:pt x="20726" y="5600"/>
                  </a:lnTo>
                  <a:lnTo>
                    <a:pt x="20686" y="5600"/>
                  </a:lnTo>
                  <a:lnTo>
                    <a:pt x="20607" y="5511"/>
                  </a:lnTo>
                  <a:lnTo>
                    <a:pt x="20607" y="5422"/>
                  </a:lnTo>
                  <a:lnTo>
                    <a:pt x="20686" y="5333"/>
                  </a:lnTo>
                  <a:lnTo>
                    <a:pt x="20686" y="5244"/>
                  </a:lnTo>
                  <a:lnTo>
                    <a:pt x="20647" y="4888"/>
                  </a:lnTo>
                  <a:lnTo>
                    <a:pt x="20607" y="4800"/>
                  </a:lnTo>
                  <a:lnTo>
                    <a:pt x="20568" y="4800"/>
                  </a:lnTo>
                  <a:lnTo>
                    <a:pt x="20607" y="4710"/>
                  </a:lnTo>
                  <a:lnTo>
                    <a:pt x="20686" y="4622"/>
                  </a:lnTo>
                  <a:lnTo>
                    <a:pt x="20686" y="4266"/>
                  </a:lnTo>
                  <a:lnTo>
                    <a:pt x="20607" y="4266"/>
                  </a:lnTo>
                  <a:lnTo>
                    <a:pt x="20647" y="4088"/>
                  </a:lnTo>
                  <a:lnTo>
                    <a:pt x="20607" y="4000"/>
                  </a:lnTo>
                  <a:lnTo>
                    <a:pt x="20528" y="4000"/>
                  </a:lnTo>
                  <a:lnTo>
                    <a:pt x="20329" y="4088"/>
                  </a:lnTo>
                  <a:lnTo>
                    <a:pt x="20131" y="4266"/>
                  </a:lnTo>
                  <a:lnTo>
                    <a:pt x="19972" y="4444"/>
                  </a:lnTo>
                  <a:lnTo>
                    <a:pt x="19972" y="4534"/>
                  </a:lnTo>
                  <a:lnTo>
                    <a:pt x="19932" y="4622"/>
                  </a:lnTo>
                  <a:lnTo>
                    <a:pt x="19853" y="4710"/>
                  </a:lnTo>
                  <a:lnTo>
                    <a:pt x="19774" y="4710"/>
                  </a:lnTo>
                  <a:lnTo>
                    <a:pt x="19774" y="4622"/>
                  </a:lnTo>
                  <a:lnTo>
                    <a:pt x="19733" y="4444"/>
                  </a:lnTo>
                  <a:lnTo>
                    <a:pt x="19654" y="4444"/>
                  </a:lnTo>
                  <a:lnTo>
                    <a:pt x="19575" y="4534"/>
                  </a:lnTo>
                  <a:lnTo>
                    <a:pt x="19535" y="4710"/>
                  </a:lnTo>
                  <a:lnTo>
                    <a:pt x="19456" y="4800"/>
                  </a:lnTo>
                  <a:lnTo>
                    <a:pt x="19336" y="4800"/>
                  </a:lnTo>
                  <a:lnTo>
                    <a:pt x="19019" y="5156"/>
                  </a:lnTo>
                  <a:lnTo>
                    <a:pt x="18900" y="5244"/>
                  </a:lnTo>
                  <a:lnTo>
                    <a:pt x="18900" y="4800"/>
                  </a:lnTo>
                  <a:lnTo>
                    <a:pt x="18979" y="4710"/>
                  </a:lnTo>
                  <a:lnTo>
                    <a:pt x="18979" y="4622"/>
                  </a:lnTo>
                  <a:lnTo>
                    <a:pt x="18940" y="4534"/>
                  </a:lnTo>
                  <a:lnTo>
                    <a:pt x="18900" y="4356"/>
                  </a:lnTo>
                  <a:lnTo>
                    <a:pt x="18781" y="4000"/>
                  </a:lnTo>
                  <a:lnTo>
                    <a:pt x="18701" y="3556"/>
                  </a:lnTo>
                  <a:lnTo>
                    <a:pt x="18661" y="3289"/>
                  </a:lnTo>
                  <a:lnTo>
                    <a:pt x="18661" y="3200"/>
                  </a:lnTo>
                  <a:lnTo>
                    <a:pt x="18701" y="3111"/>
                  </a:lnTo>
                  <a:lnTo>
                    <a:pt x="18742" y="3022"/>
                  </a:lnTo>
                  <a:lnTo>
                    <a:pt x="18742" y="2667"/>
                  </a:lnTo>
                  <a:lnTo>
                    <a:pt x="18661" y="2577"/>
                  </a:lnTo>
                  <a:lnTo>
                    <a:pt x="18622" y="2489"/>
                  </a:lnTo>
                  <a:lnTo>
                    <a:pt x="18582" y="2311"/>
                  </a:lnTo>
                  <a:lnTo>
                    <a:pt x="18622" y="2223"/>
                  </a:lnTo>
                  <a:lnTo>
                    <a:pt x="18661" y="2223"/>
                  </a:lnTo>
                  <a:lnTo>
                    <a:pt x="18742" y="2399"/>
                  </a:lnTo>
                  <a:lnTo>
                    <a:pt x="18781" y="2489"/>
                  </a:lnTo>
                  <a:lnTo>
                    <a:pt x="18860" y="2489"/>
                  </a:lnTo>
                  <a:lnTo>
                    <a:pt x="18860" y="2845"/>
                  </a:lnTo>
                  <a:lnTo>
                    <a:pt x="18781" y="3111"/>
                  </a:lnTo>
                  <a:lnTo>
                    <a:pt x="18781" y="3378"/>
                  </a:lnTo>
                  <a:lnTo>
                    <a:pt x="18821" y="3644"/>
                  </a:lnTo>
                  <a:lnTo>
                    <a:pt x="18900" y="3822"/>
                  </a:lnTo>
                  <a:lnTo>
                    <a:pt x="18900" y="4000"/>
                  </a:lnTo>
                  <a:lnTo>
                    <a:pt x="18940" y="4178"/>
                  </a:lnTo>
                  <a:lnTo>
                    <a:pt x="19019" y="4266"/>
                  </a:lnTo>
                  <a:lnTo>
                    <a:pt x="19058" y="4266"/>
                  </a:lnTo>
                  <a:lnTo>
                    <a:pt x="19099" y="4178"/>
                  </a:lnTo>
                  <a:lnTo>
                    <a:pt x="19218" y="4266"/>
                  </a:lnTo>
                  <a:lnTo>
                    <a:pt x="19376" y="4356"/>
                  </a:lnTo>
                  <a:lnTo>
                    <a:pt x="19456" y="4266"/>
                  </a:lnTo>
                  <a:lnTo>
                    <a:pt x="19535" y="4088"/>
                  </a:lnTo>
                  <a:lnTo>
                    <a:pt x="19575" y="3912"/>
                  </a:lnTo>
                  <a:lnTo>
                    <a:pt x="19535" y="3822"/>
                  </a:lnTo>
                  <a:lnTo>
                    <a:pt x="19496" y="3734"/>
                  </a:lnTo>
                  <a:lnTo>
                    <a:pt x="19535" y="3644"/>
                  </a:lnTo>
                  <a:lnTo>
                    <a:pt x="19694" y="3644"/>
                  </a:lnTo>
                  <a:lnTo>
                    <a:pt x="19733" y="3556"/>
                  </a:lnTo>
                  <a:lnTo>
                    <a:pt x="19774" y="3556"/>
                  </a:lnTo>
                  <a:lnTo>
                    <a:pt x="19774" y="3378"/>
                  </a:lnTo>
                  <a:lnTo>
                    <a:pt x="19694" y="3378"/>
                  </a:lnTo>
                  <a:lnTo>
                    <a:pt x="19575" y="3289"/>
                  </a:lnTo>
                  <a:lnTo>
                    <a:pt x="19575" y="3111"/>
                  </a:lnTo>
                  <a:lnTo>
                    <a:pt x="19654" y="3111"/>
                  </a:lnTo>
                  <a:lnTo>
                    <a:pt x="19774" y="3200"/>
                  </a:lnTo>
                  <a:lnTo>
                    <a:pt x="19972" y="3378"/>
                  </a:lnTo>
                  <a:lnTo>
                    <a:pt x="20051" y="3378"/>
                  </a:lnTo>
                  <a:lnTo>
                    <a:pt x="20051" y="3200"/>
                  </a:lnTo>
                  <a:lnTo>
                    <a:pt x="20011" y="3200"/>
                  </a:lnTo>
                  <a:lnTo>
                    <a:pt x="19972" y="3022"/>
                  </a:lnTo>
                  <a:lnTo>
                    <a:pt x="19972" y="2933"/>
                  </a:lnTo>
                  <a:lnTo>
                    <a:pt x="19893" y="2845"/>
                  </a:lnTo>
                  <a:lnTo>
                    <a:pt x="19853" y="2755"/>
                  </a:lnTo>
                  <a:lnTo>
                    <a:pt x="19972" y="2755"/>
                  </a:lnTo>
                  <a:lnTo>
                    <a:pt x="20051" y="2933"/>
                  </a:lnTo>
                  <a:lnTo>
                    <a:pt x="20171" y="3111"/>
                  </a:lnTo>
                  <a:lnTo>
                    <a:pt x="20210" y="3111"/>
                  </a:lnTo>
                  <a:lnTo>
                    <a:pt x="20210" y="3022"/>
                  </a:lnTo>
                  <a:lnTo>
                    <a:pt x="20250" y="2933"/>
                  </a:lnTo>
                  <a:lnTo>
                    <a:pt x="20369" y="2933"/>
                  </a:lnTo>
                  <a:lnTo>
                    <a:pt x="20408" y="2845"/>
                  </a:lnTo>
                  <a:lnTo>
                    <a:pt x="20449" y="2755"/>
                  </a:lnTo>
                  <a:lnTo>
                    <a:pt x="20408" y="2667"/>
                  </a:lnTo>
                  <a:lnTo>
                    <a:pt x="20329" y="2577"/>
                  </a:lnTo>
                  <a:lnTo>
                    <a:pt x="20210" y="2489"/>
                  </a:lnTo>
                  <a:lnTo>
                    <a:pt x="20210" y="2223"/>
                  </a:lnTo>
                  <a:lnTo>
                    <a:pt x="20171" y="2223"/>
                  </a:lnTo>
                  <a:lnTo>
                    <a:pt x="20092" y="2133"/>
                  </a:lnTo>
                  <a:lnTo>
                    <a:pt x="20051" y="2045"/>
                  </a:lnTo>
                  <a:lnTo>
                    <a:pt x="20051" y="1955"/>
                  </a:lnTo>
                  <a:lnTo>
                    <a:pt x="20092" y="1867"/>
                  </a:lnTo>
                  <a:lnTo>
                    <a:pt x="20171" y="1867"/>
                  </a:lnTo>
                  <a:lnTo>
                    <a:pt x="20250" y="2045"/>
                  </a:lnTo>
                  <a:lnTo>
                    <a:pt x="20290" y="2223"/>
                  </a:lnTo>
                  <a:lnTo>
                    <a:pt x="20369" y="2223"/>
                  </a:lnTo>
                  <a:lnTo>
                    <a:pt x="20607" y="2489"/>
                  </a:lnTo>
                  <a:lnTo>
                    <a:pt x="20726" y="2577"/>
                  </a:lnTo>
                  <a:lnTo>
                    <a:pt x="20726" y="2399"/>
                  </a:lnTo>
                  <a:lnTo>
                    <a:pt x="20647" y="2399"/>
                  </a:lnTo>
                  <a:lnTo>
                    <a:pt x="20607" y="2311"/>
                  </a:lnTo>
                  <a:lnTo>
                    <a:pt x="20607" y="2045"/>
                  </a:lnTo>
                  <a:lnTo>
                    <a:pt x="20528" y="1689"/>
                  </a:lnTo>
                  <a:lnTo>
                    <a:pt x="20607" y="1689"/>
                  </a:lnTo>
                  <a:lnTo>
                    <a:pt x="20686" y="2045"/>
                  </a:lnTo>
                  <a:lnTo>
                    <a:pt x="20767" y="2133"/>
                  </a:lnTo>
                  <a:lnTo>
                    <a:pt x="20806" y="2311"/>
                  </a:lnTo>
                  <a:lnTo>
                    <a:pt x="20846" y="2399"/>
                  </a:lnTo>
                  <a:lnTo>
                    <a:pt x="20885" y="2489"/>
                  </a:lnTo>
                  <a:lnTo>
                    <a:pt x="20965" y="2755"/>
                  </a:lnTo>
                  <a:lnTo>
                    <a:pt x="21004" y="2933"/>
                  </a:lnTo>
                  <a:lnTo>
                    <a:pt x="21124" y="3022"/>
                  </a:lnTo>
                  <a:lnTo>
                    <a:pt x="21124" y="2845"/>
                  </a:lnTo>
                  <a:lnTo>
                    <a:pt x="21083" y="2755"/>
                  </a:lnTo>
                  <a:lnTo>
                    <a:pt x="21044" y="2667"/>
                  </a:lnTo>
                  <a:lnTo>
                    <a:pt x="20965" y="2311"/>
                  </a:lnTo>
                  <a:lnTo>
                    <a:pt x="20965" y="2133"/>
                  </a:lnTo>
                  <a:lnTo>
                    <a:pt x="20925" y="2045"/>
                  </a:lnTo>
                  <a:lnTo>
                    <a:pt x="20806" y="1777"/>
                  </a:lnTo>
                  <a:lnTo>
                    <a:pt x="20767" y="1423"/>
                  </a:lnTo>
                  <a:lnTo>
                    <a:pt x="20686" y="1067"/>
                  </a:lnTo>
                  <a:lnTo>
                    <a:pt x="20647" y="889"/>
                  </a:lnTo>
                  <a:lnTo>
                    <a:pt x="20607" y="800"/>
                  </a:lnTo>
                  <a:lnTo>
                    <a:pt x="20568" y="800"/>
                  </a:lnTo>
                  <a:lnTo>
                    <a:pt x="20568" y="889"/>
                  </a:lnTo>
                  <a:lnTo>
                    <a:pt x="20528" y="1067"/>
                  </a:lnTo>
                  <a:lnTo>
                    <a:pt x="20489" y="978"/>
                  </a:lnTo>
                  <a:lnTo>
                    <a:pt x="20449" y="800"/>
                  </a:lnTo>
                  <a:lnTo>
                    <a:pt x="20489" y="711"/>
                  </a:lnTo>
                  <a:lnTo>
                    <a:pt x="20449" y="622"/>
                  </a:lnTo>
                  <a:lnTo>
                    <a:pt x="20369" y="622"/>
                  </a:lnTo>
                  <a:lnTo>
                    <a:pt x="20329" y="534"/>
                  </a:lnTo>
                  <a:lnTo>
                    <a:pt x="20290" y="444"/>
                  </a:lnTo>
                  <a:lnTo>
                    <a:pt x="20171" y="444"/>
                  </a:lnTo>
                  <a:lnTo>
                    <a:pt x="20131" y="356"/>
                  </a:lnTo>
                  <a:lnTo>
                    <a:pt x="20171" y="178"/>
                  </a:lnTo>
                  <a:lnTo>
                    <a:pt x="20250" y="178"/>
                  </a:lnTo>
                  <a:lnTo>
                    <a:pt x="20210" y="0"/>
                  </a:lnTo>
                  <a:lnTo>
                    <a:pt x="20051" y="88"/>
                  </a:lnTo>
                  <a:lnTo>
                    <a:pt x="19496" y="356"/>
                  </a:lnTo>
                  <a:lnTo>
                    <a:pt x="19099" y="534"/>
                  </a:lnTo>
                  <a:lnTo>
                    <a:pt x="19019" y="622"/>
                  </a:lnTo>
                  <a:lnTo>
                    <a:pt x="18026" y="1067"/>
                  </a:lnTo>
                  <a:lnTo>
                    <a:pt x="17431" y="1333"/>
                  </a:lnTo>
                  <a:lnTo>
                    <a:pt x="16994" y="1511"/>
                  </a:lnTo>
                  <a:lnTo>
                    <a:pt x="15922" y="1955"/>
                  </a:lnTo>
                  <a:lnTo>
                    <a:pt x="15604" y="2133"/>
                  </a:lnTo>
                  <a:lnTo>
                    <a:pt x="15247" y="2311"/>
                  </a:lnTo>
                  <a:lnTo>
                    <a:pt x="14572" y="2577"/>
                  </a:lnTo>
                  <a:lnTo>
                    <a:pt x="14254" y="2755"/>
                  </a:lnTo>
                  <a:lnTo>
                    <a:pt x="13540" y="3022"/>
                  </a:lnTo>
                  <a:lnTo>
                    <a:pt x="13342" y="3111"/>
                  </a:lnTo>
                  <a:lnTo>
                    <a:pt x="12507" y="3378"/>
                  </a:lnTo>
                  <a:lnTo>
                    <a:pt x="12308" y="3467"/>
                  </a:lnTo>
                  <a:lnTo>
                    <a:pt x="11594" y="3734"/>
                  </a:lnTo>
                  <a:lnTo>
                    <a:pt x="11039" y="3912"/>
                  </a:lnTo>
                  <a:lnTo>
                    <a:pt x="10244" y="4266"/>
                  </a:lnTo>
                  <a:lnTo>
                    <a:pt x="10085" y="4266"/>
                  </a:lnTo>
                  <a:lnTo>
                    <a:pt x="9172" y="4534"/>
                  </a:lnTo>
                  <a:lnTo>
                    <a:pt x="8815" y="4710"/>
                  </a:lnTo>
                  <a:lnTo>
                    <a:pt x="8219" y="4888"/>
                  </a:lnTo>
                  <a:lnTo>
                    <a:pt x="8100" y="4888"/>
                  </a:lnTo>
                  <a:lnTo>
                    <a:pt x="6869" y="5244"/>
                  </a:lnTo>
                  <a:lnTo>
                    <a:pt x="6154" y="5333"/>
                  </a:lnTo>
                  <a:lnTo>
                    <a:pt x="6075" y="5422"/>
                  </a:lnTo>
                  <a:lnTo>
                    <a:pt x="6035" y="5689"/>
                  </a:lnTo>
                  <a:lnTo>
                    <a:pt x="6035" y="5867"/>
                  </a:lnTo>
                  <a:lnTo>
                    <a:pt x="6075" y="6045"/>
                  </a:lnTo>
                  <a:lnTo>
                    <a:pt x="6075" y="6223"/>
                  </a:lnTo>
                  <a:lnTo>
                    <a:pt x="5996" y="6755"/>
                  </a:lnTo>
                  <a:lnTo>
                    <a:pt x="6035" y="6933"/>
                  </a:lnTo>
                  <a:lnTo>
                    <a:pt x="6075" y="7022"/>
                  </a:lnTo>
                  <a:lnTo>
                    <a:pt x="6115" y="7200"/>
                  </a:lnTo>
                  <a:lnTo>
                    <a:pt x="5797" y="7200"/>
                  </a:lnTo>
                  <a:lnTo>
                    <a:pt x="5718" y="7467"/>
                  </a:lnTo>
                  <a:lnTo>
                    <a:pt x="5599" y="7911"/>
                  </a:lnTo>
                  <a:lnTo>
                    <a:pt x="5599" y="8000"/>
                  </a:lnTo>
                  <a:lnTo>
                    <a:pt x="5519" y="8356"/>
                  </a:lnTo>
                  <a:lnTo>
                    <a:pt x="5440" y="8888"/>
                  </a:lnTo>
                  <a:lnTo>
                    <a:pt x="5360" y="9066"/>
                  </a:lnTo>
                  <a:lnTo>
                    <a:pt x="5281" y="9156"/>
                  </a:lnTo>
                  <a:lnTo>
                    <a:pt x="5161" y="9156"/>
                  </a:lnTo>
                  <a:lnTo>
                    <a:pt x="5122" y="9066"/>
                  </a:lnTo>
                  <a:lnTo>
                    <a:pt x="5003" y="8978"/>
                  </a:lnTo>
                  <a:lnTo>
                    <a:pt x="4924" y="9066"/>
                  </a:lnTo>
                  <a:lnTo>
                    <a:pt x="4844" y="9156"/>
                  </a:lnTo>
                  <a:lnTo>
                    <a:pt x="4765" y="9156"/>
                  </a:lnTo>
                  <a:lnTo>
                    <a:pt x="4685" y="9244"/>
                  </a:lnTo>
                  <a:lnTo>
                    <a:pt x="4606" y="9334"/>
                  </a:lnTo>
                  <a:lnTo>
                    <a:pt x="4526" y="9600"/>
                  </a:lnTo>
                  <a:lnTo>
                    <a:pt x="4486" y="9689"/>
                  </a:lnTo>
                  <a:lnTo>
                    <a:pt x="4486" y="9867"/>
                  </a:lnTo>
                  <a:lnTo>
                    <a:pt x="4407" y="10133"/>
                  </a:lnTo>
                  <a:lnTo>
                    <a:pt x="4328" y="10311"/>
                  </a:lnTo>
                  <a:lnTo>
                    <a:pt x="4289" y="10489"/>
                  </a:lnTo>
                  <a:lnTo>
                    <a:pt x="4169" y="10489"/>
                  </a:lnTo>
                  <a:lnTo>
                    <a:pt x="4090" y="10577"/>
                  </a:lnTo>
                  <a:lnTo>
                    <a:pt x="4010" y="10577"/>
                  </a:lnTo>
                  <a:lnTo>
                    <a:pt x="3971" y="10489"/>
                  </a:lnTo>
                  <a:lnTo>
                    <a:pt x="3971" y="10045"/>
                  </a:lnTo>
                  <a:lnTo>
                    <a:pt x="3892" y="9867"/>
                  </a:lnTo>
                  <a:lnTo>
                    <a:pt x="3851" y="9867"/>
                  </a:lnTo>
                  <a:lnTo>
                    <a:pt x="3614" y="10401"/>
                  </a:lnTo>
                  <a:lnTo>
                    <a:pt x="3574" y="10577"/>
                  </a:lnTo>
                  <a:lnTo>
                    <a:pt x="3574" y="10755"/>
                  </a:lnTo>
                  <a:lnTo>
                    <a:pt x="3533" y="10933"/>
                  </a:lnTo>
                  <a:lnTo>
                    <a:pt x="3454" y="11023"/>
                  </a:lnTo>
                  <a:lnTo>
                    <a:pt x="3335" y="10933"/>
                  </a:lnTo>
                  <a:lnTo>
                    <a:pt x="3296" y="11023"/>
                  </a:lnTo>
                  <a:lnTo>
                    <a:pt x="3256" y="11111"/>
                  </a:lnTo>
                  <a:lnTo>
                    <a:pt x="3296" y="11377"/>
                  </a:lnTo>
                  <a:lnTo>
                    <a:pt x="3335" y="11467"/>
                  </a:lnTo>
                  <a:lnTo>
                    <a:pt x="3296" y="11645"/>
                  </a:lnTo>
                  <a:lnTo>
                    <a:pt x="3217" y="11911"/>
                  </a:lnTo>
                  <a:lnTo>
                    <a:pt x="3176" y="12000"/>
                  </a:lnTo>
                  <a:lnTo>
                    <a:pt x="3097" y="12178"/>
                  </a:lnTo>
                  <a:lnTo>
                    <a:pt x="2939" y="12178"/>
                  </a:lnTo>
                  <a:lnTo>
                    <a:pt x="2819" y="12356"/>
                  </a:lnTo>
                  <a:lnTo>
                    <a:pt x="2700" y="12534"/>
                  </a:lnTo>
                  <a:lnTo>
                    <a:pt x="2542" y="12800"/>
                  </a:lnTo>
                  <a:lnTo>
                    <a:pt x="2461" y="12978"/>
                  </a:lnTo>
                  <a:lnTo>
                    <a:pt x="2422" y="13156"/>
                  </a:lnTo>
                  <a:lnTo>
                    <a:pt x="2382" y="13244"/>
                  </a:lnTo>
                  <a:lnTo>
                    <a:pt x="2303" y="13244"/>
                  </a:lnTo>
                  <a:lnTo>
                    <a:pt x="2264" y="13334"/>
                  </a:lnTo>
                  <a:lnTo>
                    <a:pt x="2183" y="13422"/>
                  </a:lnTo>
                  <a:lnTo>
                    <a:pt x="2144" y="13600"/>
                  </a:lnTo>
                  <a:lnTo>
                    <a:pt x="2065" y="13689"/>
                  </a:lnTo>
                  <a:lnTo>
                    <a:pt x="2025" y="13778"/>
                  </a:lnTo>
                  <a:lnTo>
                    <a:pt x="1946" y="14044"/>
                  </a:lnTo>
                  <a:lnTo>
                    <a:pt x="1867" y="14133"/>
                  </a:lnTo>
                  <a:lnTo>
                    <a:pt x="1508" y="14133"/>
                  </a:lnTo>
                  <a:lnTo>
                    <a:pt x="1429" y="14222"/>
                  </a:lnTo>
                  <a:lnTo>
                    <a:pt x="1310" y="14311"/>
                  </a:lnTo>
                  <a:lnTo>
                    <a:pt x="1192" y="14400"/>
                  </a:lnTo>
                  <a:lnTo>
                    <a:pt x="1072" y="14578"/>
                  </a:lnTo>
                  <a:lnTo>
                    <a:pt x="914" y="14933"/>
                  </a:lnTo>
                  <a:lnTo>
                    <a:pt x="794" y="15199"/>
                  </a:lnTo>
                  <a:lnTo>
                    <a:pt x="715" y="15377"/>
                  </a:lnTo>
                  <a:lnTo>
                    <a:pt x="675" y="15645"/>
                  </a:lnTo>
                  <a:lnTo>
                    <a:pt x="675" y="16000"/>
                  </a:lnTo>
                  <a:lnTo>
                    <a:pt x="635" y="16178"/>
                  </a:lnTo>
                  <a:lnTo>
                    <a:pt x="675" y="16267"/>
                  </a:lnTo>
                  <a:lnTo>
                    <a:pt x="675" y="16444"/>
                  </a:lnTo>
                  <a:lnTo>
                    <a:pt x="596" y="16534"/>
                  </a:lnTo>
                  <a:lnTo>
                    <a:pt x="517" y="16712"/>
                  </a:lnTo>
                  <a:lnTo>
                    <a:pt x="436" y="16800"/>
                  </a:lnTo>
                  <a:lnTo>
                    <a:pt x="318" y="16890"/>
                  </a:lnTo>
                  <a:lnTo>
                    <a:pt x="239" y="16890"/>
                  </a:lnTo>
                  <a:lnTo>
                    <a:pt x="199" y="16800"/>
                  </a:lnTo>
                  <a:lnTo>
                    <a:pt x="119" y="16712"/>
                  </a:lnTo>
                  <a:lnTo>
                    <a:pt x="40" y="16978"/>
                  </a:lnTo>
                  <a:lnTo>
                    <a:pt x="0" y="17156"/>
                  </a:lnTo>
                  <a:lnTo>
                    <a:pt x="40" y="18755"/>
                  </a:lnTo>
                  <a:lnTo>
                    <a:pt x="476" y="18755"/>
                  </a:lnTo>
                  <a:lnTo>
                    <a:pt x="833" y="18578"/>
                  </a:lnTo>
                  <a:lnTo>
                    <a:pt x="993" y="18578"/>
                  </a:lnTo>
                  <a:lnTo>
                    <a:pt x="1946" y="18222"/>
                  </a:lnTo>
                  <a:lnTo>
                    <a:pt x="2104" y="18222"/>
                  </a:lnTo>
                  <a:lnTo>
                    <a:pt x="3097" y="17866"/>
                  </a:lnTo>
                  <a:lnTo>
                    <a:pt x="3136" y="17866"/>
                  </a:lnTo>
                  <a:lnTo>
                    <a:pt x="3415" y="17600"/>
                  </a:lnTo>
                  <a:lnTo>
                    <a:pt x="3454" y="17512"/>
                  </a:lnTo>
                  <a:lnTo>
                    <a:pt x="3732" y="17156"/>
                  </a:lnTo>
                  <a:lnTo>
                    <a:pt x="3892" y="16978"/>
                  </a:lnTo>
                  <a:lnTo>
                    <a:pt x="3931" y="16978"/>
                  </a:lnTo>
                  <a:lnTo>
                    <a:pt x="4010" y="17066"/>
                  </a:lnTo>
                  <a:lnTo>
                    <a:pt x="4050" y="16978"/>
                  </a:lnTo>
                  <a:lnTo>
                    <a:pt x="4169" y="16800"/>
                  </a:lnTo>
                  <a:lnTo>
                    <a:pt x="4169" y="16534"/>
                  </a:lnTo>
                  <a:lnTo>
                    <a:pt x="4289" y="16534"/>
                  </a:lnTo>
                  <a:lnTo>
                    <a:pt x="4407" y="16356"/>
                  </a:lnTo>
                  <a:lnTo>
                    <a:pt x="4646" y="16089"/>
                  </a:lnTo>
                  <a:lnTo>
                    <a:pt x="4685" y="16000"/>
                  </a:lnTo>
                  <a:lnTo>
                    <a:pt x="4765" y="16000"/>
                  </a:lnTo>
                  <a:lnTo>
                    <a:pt x="4844" y="15822"/>
                  </a:lnTo>
                  <a:lnTo>
                    <a:pt x="4883" y="15733"/>
                  </a:lnTo>
                  <a:lnTo>
                    <a:pt x="4924" y="15822"/>
                  </a:lnTo>
                  <a:lnTo>
                    <a:pt x="5122" y="15822"/>
                  </a:lnTo>
                  <a:lnTo>
                    <a:pt x="5201" y="15733"/>
                  </a:lnTo>
                  <a:lnTo>
                    <a:pt x="5360" y="15645"/>
                  </a:lnTo>
                  <a:lnTo>
                    <a:pt x="5956" y="15467"/>
                  </a:lnTo>
                  <a:lnTo>
                    <a:pt x="6233" y="15467"/>
                  </a:lnTo>
                  <a:lnTo>
                    <a:pt x="6511" y="15377"/>
                  </a:lnTo>
                  <a:lnTo>
                    <a:pt x="7544" y="15111"/>
                  </a:lnTo>
                  <a:lnTo>
                    <a:pt x="7664" y="15111"/>
                  </a:lnTo>
                  <a:lnTo>
                    <a:pt x="8418" y="14933"/>
                  </a:lnTo>
                  <a:lnTo>
                    <a:pt x="8418" y="15289"/>
                  </a:lnTo>
                  <a:lnTo>
                    <a:pt x="8378" y="15377"/>
                  </a:lnTo>
                  <a:lnTo>
                    <a:pt x="8378" y="15467"/>
                  </a:lnTo>
                  <a:lnTo>
                    <a:pt x="8457" y="15645"/>
                  </a:lnTo>
                  <a:lnTo>
                    <a:pt x="8656" y="15199"/>
                  </a:lnTo>
                  <a:lnTo>
                    <a:pt x="8775" y="15377"/>
                  </a:lnTo>
                  <a:lnTo>
                    <a:pt x="8933" y="15733"/>
                  </a:lnTo>
                  <a:lnTo>
                    <a:pt x="9172" y="16356"/>
                  </a:lnTo>
                  <a:lnTo>
                    <a:pt x="9211" y="17156"/>
                  </a:lnTo>
                  <a:lnTo>
                    <a:pt x="9847" y="16978"/>
                  </a:lnTo>
                  <a:lnTo>
                    <a:pt x="10403" y="16712"/>
                  </a:lnTo>
                  <a:lnTo>
                    <a:pt x="11475" y="16356"/>
                  </a:lnTo>
                  <a:lnTo>
                    <a:pt x="12031" y="16178"/>
                  </a:lnTo>
                  <a:lnTo>
                    <a:pt x="12071" y="16178"/>
                  </a:lnTo>
                  <a:lnTo>
                    <a:pt x="12785" y="17244"/>
                  </a:lnTo>
                  <a:lnTo>
                    <a:pt x="13936" y="19111"/>
                  </a:lnTo>
                  <a:lnTo>
                    <a:pt x="15247" y="21066"/>
                  </a:lnTo>
                  <a:lnTo>
                    <a:pt x="15485" y="21512"/>
                  </a:lnTo>
                  <a:lnTo>
                    <a:pt x="15604" y="21600"/>
                  </a:lnTo>
                  <a:lnTo>
                    <a:pt x="15724" y="21512"/>
                  </a:lnTo>
                  <a:lnTo>
                    <a:pt x="15803" y="21244"/>
                  </a:lnTo>
                  <a:lnTo>
                    <a:pt x="15882" y="21156"/>
                  </a:lnTo>
                  <a:lnTo>
                    <a:pt x="15922" y="20978"/>
                  </a:lnTo>
                  <a:lnTo>
                    <a:pt x="16001" y="20978"/>
                  </a:lnTo>
                  <a:lnTo>
                    <a:pt x="16001" y="21066"/>
                  </a:lnTo>
                  <a:lnTo>
                    <a:pt x="16081" y="21066"/>
                  </a:lnTo>
                  <a:lnTo>
                    <a:pt x="16240" y="20978"/>
                  </a:lnTo>
                  <a:lnTo>
                    <a:pt x="16358" y="20800"/>
                  </a:lnTo>
                  <a:lnTo>
                    <a:pt x="16439" y="20889"/>
                  </a:lnTo>
                  <a:lnTo>
                    <a:pt x="16557" y="20889"/>
                  </a:lnTo>
                  <a:lnTo>
                    <a:pt x="16676" y="20800"/>
                  </a:lnTo>
                  <a:lnTo>
                    <a:pt x="16796" y="20800"/>
                  </a:lnTo>
                  <a:lnTo>
                    <a:pt x="16835" y="20711"/>
                  </a:lnTo>
                  <a:lnTo>
                    <a:pt x="16835" y="20622"/>
                  </a:lnTo>
                  <a:lnTo>
                    <a:pt x="16915" y="20444"/>
                  </a:lnTo>
                  <a:lnTo>
                    <a:pt x="16954" y="20177"/>
                  </a:lnTo>
                  <a:lnTo>
                    <a:pt x="16954" y="19377"/>
                  </a:lnTo>
                  <a:lnTo>
                    <a:pt x="16994" y="19377"/>
                  </a:lnTo>
                  <a:lnTo>
                    <a:pt x="17033" y="19555"/>
                  </a:lnTo>
                  <a:lnTo>
                    <a:pt x="17033" y="20000"/>
                  </a:lnTo>
                  <a:lnTo>
                    <a:pt x="17074" y="20177"/>
                  </a:lnTo>
                  <a:lnTo>
                    <a:pt x="17114" y="20177"/>
                  </a:lnTo>
                  <a:lnTo>
                    <a:pt x="17153" y="20089"/>
                  </a:lnTo>
                  <a:lnTo>
                    <a:pt x="17114" y="19911"/>
                  </a:lnTo>
                  <a:lnTo>
                    <a:pt x="17153" y="19645"/>
                  </a:lnTo>
                  <a:lnTo>
                    <a:pt x="17114" y="19289"/>
                  </a:lnTo>
                  <a:lnTo>
                    <a:pt x="17153" y="18933"/>
                  </a:lnTo>
                  <a:lnTo>
                    <a:pt x="17193" y="18489"/>
                  </a:lnTo>
                  <a:lnTo>
                    <a:pt x="17272" y="17956"/>
                  </a:lnTo>
                  <a:lnTo>
                    <a:pt x="17311" y="17778"/>
                  </a:lnTo>
                  <a:lnTo>
                    <a:pt x="17351" y="17688"/>
                  </a:lnTo>
                  <a:lnTo>
                    <a:pt x="17431" y="17422"/>
                  </a:lnTo>
                  <a:lnTo>
                    <a:pt x="17629" y="16800"/>
                  </a:lnTo>
                  <a:lnTo>
                    <a:pt x="17749" y="16534"/>
                  </a:lnTo>
                  <a:lnTo>
                    <a:pt x="17789" y="16356"/>
                  </a:lnTo>
                  <a:lnTo>
                    <a:pt x="17868" y="16178"/>
                  </a:lnTo>
                  <a:lnTo>
                    <a:pt x="18067" y="15911"/>
                  </a:lnTo>
                  <a:lnTo>
                    <a:pt x="18185" y="15733"/>
                  </a:lnTo>
                  <a:lnTo>
                    <a:pt x="18225" y="15555"/>
                  </a:lnTo>
                  <a:lnTo>
                    <a:pt x="18185" y="15467"/>
                  </a:lnTo>
                  <a:lnTo>
                    <a:pt x="18026" y="15467"/>
                  </a:lnTo>
                  <a:lnTo>
                    <a:pt x="17986" y="15289"/>
                  </a:lnTo>
                  <a:lnTo>
                    <a:pt x="17947" y="15199"/>
                  </a:lnTo>
                  <a:lnTo>
                    <a:pt x="17947" y="15111"/>
                  </a:lnTo>
                  <a:lnTo>
                    <a:pt x="18067" y="15023"/>
                  </a:lnTo>
                  <a:lnTo>
                    <a:pt x="18067" y="14755"/>
                  </a:lnTo>
                  <a:lnTo>
                    <a:pt x="17986" y="14667"/>
                  </a:lnTo>
                  <a:lnTo>
                    <a:pt x="17947" y="14667"/>
                  </a:lnTo>
                  <a:lnTo>
                    <a:pt x="17907" y="14578"/>
                  </a:lnTo>
                  <a:lnTo>
                    <a:pt x="17868" y="14222"/>
                  </a:lnTo>
                  <a:lnTo>
                    <a:pt x="17868" y="14133"/>
                  </a:lnTo>
                  <a:lnTo>
                    <a:pt x="17907" y="14133"/>
                  </a:lnTo>
                  <a:lnTo>
                    <a:pt x="17947" y="14311"/>
                  </a:lnTo>
                  <a:lnTo>
                    <a:pt x="17986" y="14400"/>
                  </a:lnTo>
                  <a:lnTo>
                    <a:pt x="18106" y="14489"/>
                  </a:lnTo>
                  <a:lnTo>
                    <a:pt x="18106" y="14667"/>
                  </a:lnTo>
                  <a:lnTo>
                    <a:pt x="18185" y="14845"/>
                  </a:lnTo>
                  <a:lnTo>
                    <a:pt x="18106" y="15023"/>
                  </a:lnTo>
                  <a:lnTo>
                    <a:pt x="18106" y="15111"/>
                  </a:lnTo>
                  <a:lnTo>
                    <a:pt x="18146" y="15199"/>
                  </a:lnTo>
                  <a:lnTo>
                    <a:pt x="18265" y="15377"/>
                  </a:lnTo>
                  <a:lnTo>
                    <a:pt x="18304" y="15377"/>
                  </a:lnTo>
                  <a:lnTo>
                    <a:pt x="18344" y="15289"/>
                  </a:lnTo>
                  <a:lnTo>
                    <a:pt x="18464" y="15111"/>
                  </a:lnTo>
                  <a:lnTo>
                    <a:pt x="18543" y="15023"/>
                  </a:lnTo>
                  <a:lnTo>
                    <a:pt x="18503" y="14845"/>
                  </a:lnTo>
                  <a:lnTo>
                    <a:pt x="18543" y="14755"/>
                  </a:lnTo>
                  <a:lnTo>
                    <a:pt x="18622" y="14667"/>
                  </a:lnTo>
                  <a:lnTo>
                    <a:pt x="18661" y="14667"/>
                  </a:lnTo>
                  <a:lnTo>
                    <a:pt x="18661" y="14044"/>
                  </a:lnTo>
                  <a:lnTo>
                    <a:pt x="18622" y="13867"/>
                  </a:lnTo>
                  <a:lnTo>
                    <a:pt x="18582" y="13778"/>
                  </a:lnTo>
                  <a:lnTo>
                    <a:pt x="18582" y="13689"/>
                  </a:lnTo>
                  <a:lnTo>
                    <a:pt x="18661" y="13689"/>
                  </a:lnTo>
                  <a:lnTo>
                    <a:pt x="18701" y="13956"/>
                  </a:lnTo>
                  <a:lnTo>
                    <a:pt x="18781" y="14044"/>
                  </a:lnTo>
                  <a:lnTo>
                    <a:pt x="18781" y="14222"/>
                  </a:lnTo>
                  <a:lnTo>
                    <a:pt x="18821" y="14222"/>
                  </a:lnTo>
                  <a:lnTo>
                    <a:pt x="18900" y="14133"/>
                  </a:lnTo>
                  <a:lnTo>
                    <a:pt x="19257" y="13689"/>
                  </a:lnTo>
                  <a:lnTo>
                    <a:pt x="19417" y="13600"/>
                  </a:lnTo>
                  <a:lnTo>
                    <a:pt x="19733" y="13511"/>
                  </a:lnTo>
                  <a:lnTo>
                    <a:pt x="19733" y="13334"/>
                  </a:lnTo>
                  <a:lnTo>
                    <a:pt x="19615" y="13334"/>
                  </a:lnTo>
                  <a:lnTo>
                    <a:pt x="19654" y="13066"/>
                  </a:lnTo>
                  <a:lnTo>
                    <a:pt x="19774" y="12888"/>
                  </a:lnTo>
                  <a:lnTo>
                    <a:pt x="19774" y="12978"/>
                  </a:lnTo>
                  <a:lnTo>
                    <a:pt x="19814" y="13244"/>
                  </a:lnTo>
                  <a:lnTo>
                    <a:pt x="19893" y="13422"/>
                  </a:lnTo>
                  <a:lnTo>
                    <a:pt x="19932" y="13334"/>
                  </a:lnTo>
                  <a:lnTo>
                    <a:pt x="19932" y="12978"/>
                  </a:lnTo>
                  <a:lnTo>
                    <a:pt x="19972" y="12888"/>
                  </a:lnTo>
                  <a:lnTo>
                    <a:pt x="20051" y="12978"/>
                  </a:lnTo>
                  <a:lnTo>
                    <a:pt x="20051" y="13244"/>
                  </a:lnTo>
                  <a:lnTo>
                    <a:pt x="20131" y="13334"/>
                  </a:lnTo>
                  <a:lnTo>
                    <a:pt x="20210" y="13244"/>
                  </a:lnTo>
                  <a:lnTo>
                    <a:pt x="20250" y="13156"/>
                  </a:lnTo>
                  <a:lnTo>
                    <a:pt x="20250" y="12888"/>
                  </a:lnTo>
                  <a:lnTo>
                    <a:pt x="20329" y="12712"/>
                  </a:lnTo>
                  <a:lnTo>
                    <a:pt x="20329" y="12534"/>
                  </a:lnTo>
                  <a:lnTo>
                    <a:pt x="20408" y="12356"/>
                  </a:lnTo>
                  <a:lnTo>
                    <a:pt x="20408" y="12089"/>
                  </a:lnTo>
                  <a:lnTo>
                    <a:pt x="20489" y="12089"/>
                  </a:lnTo>
                  <a:lnTo>
                    <a:pt x="20568" y="11911"/>
                  </a:lnTo>
                  <a:lnTo>
                    <a:pt x="20607" y="11822"/>
                  </a:lnTo>
                  <a:lnTo>
                    <a:pt x="20568" y="11733"/>
                  </a:lnTo>
                  <a:lnTo>
                    <a:pt x="20568" y="11645"/>
                  </a:lnTo>
                  <a:lnTo>
                    <a:pt x="20607" y="11555"/>
                  </a:lnTo>
                  <a:lnTo>
                    <a:pt x="20647" y="11467"/>
                  </a:lnTo>
                  <a:lnTo>
                    <a:pt x="20568" y="11111"/>
                  </a:lnTo>
                  <a:lnTo>
                    <a:pt x="20528" y="11023"/>
                  </a:lnTo>
                  <a:lnTo>
                    <a:pt x="20449" y="11111"/>
                  </a:lnTo>
                  <a:lnTo>
                    <a:pt x="20489" y="11289"/>
                  </a:lnTo>
                  <a:lnTo>
                    <a:pt x="20449" y="11467"/>
                  </a:lnTo>
                  <a:lnTo>
                    <a:pt x="20449" y="11645"/>
                  </a:lnTo>
                  <a:lnTo>
                    <a:pt x="20369" y="11645"/>
                  </a:lnTo>
                  <a:lnTo>
                    <a:pt x="20369" y="11555"/>
                  </a:lnTo>
                  <a:lnTo>
                    <a:pt x="20329" y="11645"/>
                  </a:lnTo>
                  <a:lnTo>
                    <a:pt x="20250" y="11733"/>
                  </a:lnTo>
                  <a:lnTo>
                    <a:pt x="20250" y="11555"/>
                  </a:lnTo>
                  <a:lnTo>
                    <a:pt x="20290" y="11377"/>
                  </a:lnTo>
                  <a:lnTo>
                    <a:pt x="20329" y="11289"/>
                  </a:lnTo>
                  <a:lnTo>
                    <a:pt x="20250" y="11199"/>
                  </a:lnTo>
                  <a:lnTo>
                    <a:pt x="20250" y="10845"/>
                  </a:lnTo>
                  <a:lnTo>
                    <a:pt x="20171" y="10845"/>
                  </a:lnTo>
                  <a:lnTo>
                    <a:pt x="20131" y="10933"/>
                  </a:lnTo>
                  <a:lnTo>
                    <a:pt x="20171" y="11023"/>
                  </a:lnTo>
                  <a:lnTo>
                    <a:pt x="20131" y="11199"/>
                  </a:lnTo>
                  <a:lnTo>
                    <a:pt x="20131" y="11467"/>
                  </a:lnTo>
                  <a:lnTo>
                    <a:pt x="20051" y="11467"/>
                  </a:lnTo>
                  <a:lnTo>
                    <a:pt x="19972" y="11377"/>
                  </a:lnTo>
                  <a:lnTo>
                    <a:pt x="19932" y="11467"/>
                  </a:lnTo>
                  <a:lnTo>
                    <a:pt x="19932" y="11645"/>
                  </a:lnTo>
                  <a:lnTo>
                    <a:pt x="20011" y="11822"/>
                  </a:lnTo>
                  <a:lnTo>
                    <a:pt x="20011" y="12000"/>
                  </a:lnTo>
                  <a:lnTo>
                    <a:pt x="19932" y="11911"/>
                  </a:lnTo>
                  <a:lnTo>
                    <a:pt x="19893" y="11822"/>
                  </a:lnTo>
                  <a:lnTo>
                    <a:pt x="19814" y="11645"/>
                  </a:lnTo>
                  <a:lnTo>
                    <a:pt x="19733" y="11645"/>
                  </a:lnTo>
                  <a:lnTo>
                    <a:pt x="19733" y="11822"/>
                  </a:lnTo>
                  <a:lnTo>
                    <a:pt x="19814" y="12000"/>
                  </a:lnTo>
                  <a:lnTo>
                    <a:pt x="19774" y="12089"/>
                  </a:lnTo>
                  <a:lnTo>
                    <a:pt x="19694" y="12178"/>
                  </a:lnTo>
                  <a:lnTo>
                    <a:pt x="19694" y="11911"/>
                  </a:lnTo>
                  <a:lnTo>
                    <a:pt x="19654" y="11822"/>
                  </a:lnTo>
                  <a:lnTo>
                    <a:pt x="19575" y="11911"/>
                  </a:lnTo>
                  <a:lnTo>
                    <a:pt x="19535" y="12089"/>
                  </a:lnTo>
                  <a:lnTo>
                    <a:pt x="19535" y="12266"/>
                  </a:lnTo>
                  <a:lnTo>
                    <a:pt x="19417" y="12266"/>
                  </a:lnTo>
                  <a:lnTo>
                    <a:pt x="19336" y="12178"/>
                  </a:lnTo>
                  <a:lnTo>
                    <a:pt x="19297" y="12266"/>
                  </a:lnTo>
                  <a:lnTo>
                    <a:pt x="19218" y="12266"/>
                  </a:lnTo>
                  <a:lnTo>
                    <a:pt x="19099" y="12089"/>
                  </a:lnTo>
                  <a:lnTo>
                    <a:pt x="19019" y="12089"/>
                  </a:lnTo>
                  <a:lnTo>
                    <a:pt x="18940" y="12000"/>
                  </a:lnTo>
                  <a:lnTo>
                    <a:pt x="18860" y="11822"/>
                  </a:lnTo>
                  <a:lnTo>
                    <a:pt x="18661" y="11467"/>
                  </a:lnTo>
                  <a:lnTo>
                    <a:pt x="18543" y="11377"/>
                  </a:lnTo>
                  <a:lnTo>
                    <a:pt x="18543" y="10933"/>
                  </a:lnTo>
                  <a:lnTo>
                    <a:pt x="18582" y="10933"/>
                  </a:lnTo>
                  <a:lnTo>
                    <a:pt x="18622" y="11023"/>
                  </a:lnTo>
                  <a:lnTo>
                    <a:pt x="18781" y="11289"/>
                  </a:lnTo>
                  <a:lnTo>
                    <a:pt x="18821" y="11377"/>
                  </a:lnTo>
                  <a:lnTo>
                    <a:pt x="18940" y="11377"/>
                  </a:lnTo>
                  <a:lnTo>
                    <a:pt x="19019" y="11555"/>
                  </a:lnTo>
                  <a:lnTo>
                    <a:pt x="19099" y="11645"/>
                  </a:lnTo>
                  <a:lnTo>
                    <a:pt x="19139" y="11645"/>
                  </a:lnTo>
                  <a:lnTo>
                    <a:pt x="19297" y="11822"/>
                  </a:lnTo>
                  <a:lnTo>
                    <a:pt x="19376" y="11822"/>
                  </a:lnTo>
                  <a:lnTo>
                    <a:pt x="19417" y="11645"/>
                  </a:lnTo>
                  <a:lnTo>
                    <a:pt x="19535" y="11555"/>
                  </a:lnTo>
                  <a:lnTo>
                    <a:pt x="19535" y="11467"/>
                  </a:lnTo>
                  <a:lnTo>
                    <a:pt x="19615" y="11289"/>
                  </a:lnTo>
                  <a:lnTo>
                    <a:pt x="19654" y="11289"/>
                  </a:lnTo>
                  <a:lnTo>
                    <a:pt x="19694" y="11199"/>
                  </a:lnTo>
                  <a:lnTo>
                    <a:pt x="19733" y="10845"/>
                  </a:lnTo>
                  <a:lnTo>
                    <a:pt x="19774" y="10755"/>
                  </a:lnTo>
                  <a:lnTo>
                    <a:pt x="19853" y="10667"/>
                  </a:lnTo>
                  <a:lnTo>
                    <a:pt x="19853" y="10577"/>
                  </a:lnTo>
                  <a:lnTo>
                    <a:pt x="19932" y="10401"/>
                  </a:lnTo>
                  <a:lnTo>
                    <a:pt x="19893" y="10311"/>
                  </a:lnTo>
                  <a:lnTo>
                    <a:pt x="19853" y="10223"/>
                  </a:lnTo>
                  <a:lnTo>
                    <a:pt x="19814" y="10311"/>
                  </a:lnTo>
                  <a:lnTo>
                    <a:pt x="19733" y="10401"/>
                  </a:lnTo>
                  <a:lnTo>
                    <a:pt x="19615" y="10401"/>
                  </a:lnTo>
                  <a:lnTo>
                    <a:pt x="19575" y="10311"/>
                  </a:lnTo>
                  <a:lnTo>
                    <a:pt x="19615" y="10223"/>
                  </a:lnTo>
                  <a:lnTo>
                    <a:pt x="19694" y="10133"/>
                  </a:lnTo>
                  <a:lnTo>
                    <a:pt x="19733" y="9955"/>
                  </a:lnTo>
                  <a:lnTo>
                    <a:pt x="19853" y="10045"/>
                  </a:lnTo>
                  <a:lnTo>
                    <a:pt x="19893" y="9955"/>
                  </a:lnTo>
                  <a:lnTo>
                    <a:pt x="19893" y="9867"/>
                  </a:lnTo>
                  <a:lnTo>
                    <a:pt x="19774" y="9778"/>
                  </a:lnTo>
                  <a:lnTo>
                    <a:pt x="19853" y="9689"/>
                  </a:lnTo>
                  <a:lnTo>
                    <a:pt x="19932" y="9689"/>
                  </a:lnTo>
                  <a:lnTo>
                    <a:pt x="19932" y="9244"/>
                  </a:lnTo>
                  <a:lnTo>
                    <a:pt x="19893" y="9156"/>
                  </a:lnTo>
                  <a:lnTo>
                    <a:pt x="19853" y="9156"/>
                  </a:lnTo>
                  <a:lnTo>
                    <a:pt x="19774" y="9244"/>
                  </a:lnTo>
                  <a:lnTo>
                    <a:pt x="19694" y="9156"/>
                  </a:lnTo>
                  <a:lnTo>
                    <a:pt x="19654" y="9156"/>
                  </a:lnTo>
                  <a:lnTo>
                    <a:pt x="19575" y="9244"/>
                  </a:lnTo>
                  <a:lnTo>
                    <a:pt x="19575" y="9422"/>
                  </a:lnTo>
                  <a:lnTo>
                    <a:pt x="19496" y="9422"/>
                  </a:lnTo>
                  <a:lnTo>
                    <a:pt x="19496" y="9244"/>
                  </a:lnTo>
                  <a:lnTo>
                    <a:pt x="19456" y="9156"/>
                  </a:lnTo>
                  <a:lnTo>
                    <a:pt x="19376" y="9156"/>
                  </a:lnTo>
                  <a:lnTo>
                    <a:pt x="19218" y="9334"/>
                  </a:lnTo>
                  <a:lnTo>
                    <a:pt x="19178" y="9334"/>
                  </a:lnTo>
                  <a:lnTo>
                    <a:pt x="19178" y="9244"/>
                  </a:lnTo>
                  <a:lnTo>
                    <a:pt x="19218" y="9156"/>
                  </a:lnTo>
                  <a:lnTo>
                    <a:pt x="19218" y="8978"/>
                  </a:lnTo>
                  <a:lnTo>
                    <a:pt x="19178" y="8978"/>
                  </a:lnTo>
                  <a:lnTo>
                    <a:pt x="19099" y="9066"/>
                  </a:lnTo>
                  <a:lnTo>
                    <a:pt x="19019" y="9156"/>
                  </a:lnTo>
                  <a:lnTo>
                    <a:pt x="19019" y="8888"/>
                  </a:lnTo>
                  <a:lnTo>
                    <a:pt x="18781" y="8888"/>
                  </a:lnTo>
                  <a:lnTo>
                    <a:pt x="18701" y="8800"/>
                  </a:lnTo>
                  <a:lnTo>
                    <a:pt x="18622" y="8888"/>
                  </a:lnTo>
                  <a:lnTo>
                    <a:pt x="18543" y="8712"/>
                  </a:lnTo>
                  <a:lnTo>
                    <a:pt x="18464" y="8622"/>
                  </a:lnTo>
                  <a:lnTo>
                    <a:pt x="18424" y="8534"/>
                  </a:lnTo>
                  <a:lnTo>
                    <a:pt x="18464" y="8444"/>
                  </a:lnTo>
                  <a:lnTo>
                    <a:pt x="18503" y="8444"/>
                  </a:lnTo>
                  <a:lnTo>
                    <a:pt x="18860" y="8534"/>
                  </a:lnTo>
                  <a:lnTo>
                    <a:pt x="18940" y="8534"/>
                  </a:lnTo>
                  <a:lnTo>
                    <a:pt x="18940" y="8356"/>
                  </a:lnTo>
                  <a:lnTo>
                    <a:pt x="18979" y="8266"/>
                  </a:lnTo>
                  <a:lnTo>
                    <a:pt x="19019" y="8356"/>
                  </a:lnTo>
                  <a:lnTo>
                    <a:pt x="19019" y="8534"/>
                  </a:lnTo>
                  <a:lnTo>
                    <a:pt x="19058" y="8622"/>
                  </a:lnTo>
                  <a:lnTo>
                    <a:pt x="19297" y="8622"/>
                  </a:lnTo>
                  <a:lnTo>
                    <a:pt x="19336" y="8534"/>
                  </a:lnTo>
                  <a:lnTo>
                    <a:pt x="19376" y="8622"/>
                  </a:lnTo>
                  <a:lnTo>
                    <a:pt x="19496" y="8800"/>
                  </a:lnTo>
                  <a:lnTo>
                    <a:pt x="19535" y="8712"/>
                  </a:lnTo>
                  <a:lnTo>
                    <a:pt x="19575" y="8622"/>
                  </a:lnTo>
                  <a:lnTo>
                    <a:pt x="19575" y="8444"/>
                  </a:lnTo>
                  <a:lnTo>
                    <a:pt x="19496" y="8266"/>
                  </a:lnTo>
                  <a:lnTo>
                    <a:pt x="19496" y="8089"/>
                  </a:lnTo>
                  <a:lnTo>
                    <a:pt x="19417" y="8000"/>
                  </a:lnTo>
                  <a:lnTo>
                    <a:pt x="19336" y="7911"/>
                  </a:lnTo>
                  <a:lnTo>
                    <a:pt x="19297" y="7822"/>
                  </a:lnTo>
                  <a:lnTo>
                    <a:pt x="19336" y="7733"/>
                  </a:lnTo>
                  <a:lnTo>
                    <a:pt x="19376" y="7644"/>
                  </a:lnTo>
                  <a:lnTo>
                    <a:pt x="19535" y="7822"/>
                  </a:lnTo>
                  <a:lnTo>
                    <a:pt x="19615" y="7733"/>
                  </a:lnTo>
                  <a:lnTo>
                    <a:pt x="19694" y="7733"/>
                  </a:lnTo>
                  <a:lnTo>
                    <a:pt x="19733" y="7644"/>
                  </a:lnTo>
                  <a:lnTo>
                    <a:pt x="19733" y="7378"/>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64" name="North_Dakota"/>
            <p:cNvSpPr/>
            <p:nvPr/>
          </p:nvSpPr>
          <p:spPr>
            <a:xfrm>
              <a:off x="3200951" y="1159617"/>
              <a:ext cx="1079495" cy="65301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029" y="21186"/>
                  </a:moveTo>
                  <a:lnTo>
                    <a:pt x="12489" y="21186"/>
                  </a:lnTo>
                  <a:lnTo>
                    <a:pt x="14536" y="21352"/>
                  </a:lnTo>
                  <a:lnTo>
                    <a:pt x="15305" y="21434"/>
                  </a:lnTo>
                  <a:lnTo>
                    <a:pt x="17402" y="21517"/>
                  </a:lnTo>
                  <a:lnTo>
                    <a:pt x="19604" y="21517"/>
                  </a:lnTo>
                  <a:lnTo>
                    <a:pt x="21549" y="21600"/>
                  </a:lnTo>
                  <a:lnTo>
                    <a:pt x="21497" y="21352"/>
                  </a:lnTo>
                  <a:lnTo>
                    <a:pt x="21497" y="21186"/>
                  </a:lnTo>
                  <a:lnTo>
                    <a:pt x="21549" y="21021"/>
                  </a:lnTo>
                  <a:lnTo>
                    <a:pt x="21600" y="20855"/>
                  </a:lnTo>
                  <a:lnTo>
                    <a:pt x="21600" y="20607"/>
                  </a:lnTo>
                  <a:lnTo>
                    <a:pt x="21549" y="20358"/>
                  </a:lnTo>
                  <a:lnTo>
                    <a:pt x="21497" y="20193"/>
                  </a:lnTo>
                  <a:lnTo>
                    <a:pt x="21497" y="19531"/>
                  </a:lnTo>
                  <a:lnTo>
                    <a:pt x="21447" y="19034"/>
                  </a:lnTo>
                  <a:lnTo>
                    <a:pt x="21344" y="18868"/>
                  </a:lnTo>
                  <a:lnTo>
                    <a:pt x="21190" y="18537"/>
                  </a:lnTo>
                  <a:lnTo>
                    <a:pt x="21140" y="18207"/>
                  </a:lnTo>
                  <a:lnTo>
                    <a:pt x="21088" y="18042"/>
                  </a:lnTo>
                  <a:lnTo>
                    <a:pt x="21037" y="17462"/>
                  </a:lnTo>
                  <a:lnTo>
                    <a:pt x="20934" y="17048"/>
                  </a:lnTo>
                  <a:lnTo>
                    <a:pt x="20934" y="15972"/>
                  </a:lnTo>
                  <a:lnTo>
                    <a:pt x="20986" y="15476"/>
                  </a:lnTo>
                  <a:lnTo>
                    <a:pt x="21037" y="15145"/>
                  </a:lnTo>
                  <a:lnTo>
                    <a:pt x="20833" y="14648"/>
                  </a:lnTo>
                  <a:lnTo>
                    <a:pt x="20833" y="14317"/>
                  </a:lnTo>
                  <a:lnTo>
                    <a:pt x="20883" y="14070"/>
                  </a:lnTo>
                  <a:lnTo>
                    <a:pt x="20833" y="13820"/>
                  </a:lnTo>
                  <a:lnTo>
                    <a:pt x="20833" y="13075"/>
                  </a:lnTo>
                  <a:lnTo>
                    <a:pt x="20781" y="12828"/>
                  </a:lnTo>
                  <a:lnTo>
                    <a:pt x="20833" y="12497"/>
                  </a:lnTo>
                  <a:lnTo>
                    <a:pt x="20833" y="12083"/>
                  </a:lnTo>
                  <a:lnTo>
                    <a:pt x="20781" y="11752"/>
                  </a:lnTo>
                  <a:lnTo>
                    <a:pt x="20833" y="11421"/>
                  </a:lnTo>
                  <a:lnTo>
                    <a:pt x="20781" y="11338"/>
                  </a:lnTo>
                  <a:lnTo>
                    <a:pt x="20781" y="10676"/>
                  </a:lnTo>
                  <a:lnTo>
                    <a:pt x="20730" y="10428"/>
                  </a:lnTo>
                  <a:lnTo>
                    <a:pt x="20678" y="10262"/>
                  </a:lnTo>
                  <a:lnTo>
                    <a:pt x="20627" y="9931"/>
                  </a:lnTo>
                  <a:lnTo>
                    <a:pt x="20577" y="9600"/>
                  </a:lnTo>
                  <a:lnTo>
                    <a:pt x="20474" y="9351"/>
                  </a:lnTo>
                  <a:lnTo>
                    <a:pt x="20423" y="9020"/>
                  </a:lnTo>
                  <a:lnTo>
                    <a:pt x="20320" y="8855"/>
                  </a:lnTo>
                  <a:lnTo>
                    <a:pt x="20270" y="8525"/>
                  </a:lnTo>
                  <a:lnTo>
                    <a:pt x="20218" y="8358"/>
                  </a:lnTo>
                  <a:lnTo>
                    <a:pt x="20218" y="7863"/>
                  </a:lnTo>
                  <a:lnTo>
                    <a:pt x="20167" y="7697"/>
                  </a:lnTo>
                  <a:lnTo>
                    <a:pt x="20013" y="7200"/>
                  </a:lnTo>
                  <a:lnTo>
                    <a:pt x="19963" y="6952"/>
                  </a:lnTo>
                  <a:lnTo>
                    <a:pt x="20013" y="6786"/>
                  </a:lnTo>
                  <a:lnTo>
                    <a:pt x="20013" y="5959"/>
                  </a:lnTo>
                  <a:lnTo>
                    <a:pt x="19963" y="5710"/>
                  </a:lnTo>
                  <a:lnTo>
                    <a:pt x="20013" y="5379"/>
                  </a:lnTo>
                  <a:lnTo>
                    <a:pt x="20013" y="4552"/>
                  </a:lnTo>
                  <a:lnTo>
                    <a:pt x="19963" y="4386"/>
                  </a:lnTo>
                  <a:lnTo>
                    <a:pt x="19963" y="4303"/>
                  </a:lnTo>
                  <a:lnTo>
                    <a:pt x="20013" y="4138"/>
                  </a:lnTo>
                  <a:lnTo>
                    <a:pt x="20116" y="3972"/>
                  </a:lnTo>
                  <a:lnTo>
                    <a:pt x="20167" y="3724"/>
                  </a:lnTo>
                  <a:lnTo>
                    <a:pt x="20116" y="3558"/>
                  </a:lnTo>
                  <a:lnTo>
                    <a:pt x="20064" y="3310"/>
                  </a:lnTo>
                  <a:lnTo>
                    <a:pt x="20013" y="3227"/>
                  </a:lnTo>
                  <a:lnTo>
                    <a:pt x="19911" y="2813"/>
                  </a:lnTo>
                  <a:lnTo>
                    <a:pt x="19911" y="2235"/>
                  </a:lnTo>
                  <a:lnTo>
                    <a:pt x="19808" y="1987"/>
                  </a:lnTo>
                  <a:lnTo>
                    <a:pt x="19808" y="1573"/>
                  </a:lnTo>
                  <a:lnTo>
                    <a:pt x="17864" y="1490"/>
                  </a:lnTo>
                  <a:lnTo>
                    <a:pt x="14946" y="1407"/>
                  </a:lnTo>
                  <a:lnTo>
                    <a:pt x="13462" y="1324"/>
                  </a:lnTo>
                  <a:lnTo>
                    <a:pt x="11670" y="1159"/>
                  </a:lnTo>
                  <a:lnTo>
                    <a:pt x="8087" y="828"/>
                  </a:lnTo>
                  <a:lnTo>
                    <a:pt x="6654" y="662"/>
                  </a:lnTo>
                  <a:lnTo>
                    <a:pt x="4146" y="414"/>
                  </a:lnTo>
                  <a:lnTo>
                    <a:pt x="1074" y="0"/>
                  </a:lnTo>
                  <a:lnTo>
                    <a:pt x="973" y="2399"/>
                  </a:lnTo>
                  <a:lnTo>
                    <a:pt x="870" y="3972"/>
                  </a:lnTo>
                  <a:lnTo>
                    <a:pt x="767" y="6621"/>
                  </a:lnTo>
                  <a:lnTo>
                    <a:pt x="512" y="10428"/>
                  </a:lnTo>
                  <a:lnTo>
                    <a:pt x="512" y="10841"/>
                  </a:lnTo>
                  <a:lnTo>
                    <a:pt x="256" y="15310"/>
                  </a:lnTo>
                  <a:lnTo>
                    <a:pt x="256" y="16055"/>
                  </a:lnTo>
                  <a:lnTo>
                    <a:pt x="153" y="17711"/>
                  </a:lnTo>
                  <a:lnTo>
                    <a:pt x="0" y="19945"/>
                  </a:lnTo>
                  <a:lnTo>
                    <a:pt x="3070" y="20276"/>
                  </a:lnTo>
                  <a:lnTo>
                    <a:pt x="3225" y="20358"/>
                  </a:lnTo>
                  <a:lnTo>
                    <a:pt x="5886" y="20689"/>
                  </a:lnTo>
                  <a:lnTo>
                    <a:pt x="10186" y="21021"/>
                  </a:lnTo>
                  <a:lnTo>
                    <a:pt x="12029" y="21186"/>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65" name="Ohio"/>
            <p:cNvSpPr/>
            <p:nvPr/>
          </p:nvSpPr>
          <p:spPr>
            <a:xfrm>
              <a:off x="6065949" y="2422216"/>
              <a:ext cx="680440" cy="7515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500" y="4536"/>
                  </a:moveTo>
                  <a:lnTo>
                    <a:pt x="9258" y="4536"/>
                  </a:lnTo>
                  <a:lnTo>
                    <a:pt x="9176" y="4608"/>
                  </a:lnTo>
                  <a:lnTo>
                    <a:pt x="8932" y="4536"/>
                  </a:lnTo>
                  <a:lnTo>
                    <a:pt x="8932" y="4464"/>
                  </a:lnTo>
                  <a:lnTo>
                    <a:pt x="9095" y="4320"/>
                  </a:lnTo>
                  <a:lnTo>
                    <a:pt x="9906" y="4032"/>
                  </a:lnTo>
                  <a:lnTo>
                    <a:pt x="10070" y="3960"/>
                  </a:lnTo>
                  <a:lnTo>
                    <a:pt x="10150" y="3817"/>
                  </a:lnTo>
                  <a:lnTo>
                    <a:pt x="9744" y="3817"/>
                  </a:lnTo>
                  <a:lnTo>
                    <a:pt x="9664" y="3744"/>
                  </a:lnTo>
                  <a:lnTo>
                    <a:pt x="9664" y="3600"/>
                  </a:lnTo>
                  <a:lnTo>
                    <a:pt x="9420" y="3672"/>
                  </a:lnTo>
                  <a:lnTo>
                    <a:pt x="9420" y="3888"/>
                  </a:lnTo>
                  <a:lnTo>
                    <a:pt x="9338" y="3960"/>
                  </a:lnTo>
                  <a:lnTo>
                    <a:pt x="9014" y="4032"/>
                  </a:lnTo>
                  <a:lnTo>
                    <a:pt x="8851" y="3960"/>
                  </a:lnTo>
                  <a:lnTo>
                    <a:pt x="8608" y="3817"/>
                  </a:lnTo>
                  <a:lnTo>
                    <a:pt x="8364" y="3672"/>
                  </a:lnTo>
                  <a:lnTo>
                    <a:pt x="8039" y="3600"/>
                  </a:lnTo>
                  <a:lnTo>
                    <a:pt x="7877" y="3600"/>
                  </a:lnTo>
                  <a:lnTo>
                    <a:pt x="7633" y="3528"/>
                  </a:lnTo>
                  <a:lnTo>
                    <a:pt x="7471" y="3528"/>
                  </a:lnTo>
                  <a:lnTo>
                    <a:pt x="7308" y="3384"/>
                  </a:lnTo>
                  <a:lnTo>
                    <a:pt x="7065" y="3241"/>
                  </a:lnTo>
                  <a:lnTo>
                    <a:pt x="6902" y="3241"/>
                  </a:lnTo>
                  <a:lnTo>
                    <a:pt x="6902" y="3312"/>
                  </a:lnTo>
                  <a:lnTo>
                    <a:pt x="6739" y="3384"/>
                  </a:lnTo>
                  <a:lnTo>
                    <a:pt x="6577" y="3384"/>
                  </a:lnTo>
                  <a:lnTo>
                    <a:pt x="6415" y="3455"/>
                  </a:lnTo>
                  <a:lnTo>
                    <a:pt x="6253" y="3600"/>
                  </a:lnTo>
                  <a:lnTo>
                    <a:pt x="6333" y="3241"/>
                  </a:lnTo>
                  <a:lnTo>
                    <a:pt x="6415" y="3096"/>
                  </a:lnTo>
                  <a:lnTo>
                    <a:pt x="4873" y="3312"/>
                  </a:lnTo>
                  <a:lnTo>
                    <a:pt x="4303" y="3384"/>
                  </a:lnTo>
                  <a:lnTo>
                    <a:pt x="2030" y="3744"/>
                  </a:lnTo>
                  <a:lnTo>
                    <a:pt x="1868" y="3744"/>
                  </a:lnTo>
                  <a:lnTo>
                    <a:pt x="0" y="4032"/>
                  </a:lnTo>
                  <a:lnTo>
                    <a:pt x="82" y="5040"/>
                  </a:lnTo>
                  <a:lnTo>
                    <a:pt x="162" y="5616"/>
                  </a:lnTo>
                  <a:lnTo>
                    <a:pt x="244" y="6480"/>
                  </a:lnTo>
                  <a:lnTo>
                    <a:pt x="244" y="6623"/>
                  </a:lnTo>
                  <a:lnTo>
                    <a:pt x="488" y="8136"/>
                  </a:lnTo>
                  <a:lnTo>
                    <a:pt x="488" y="8496"/>
                  </a:lnTo>
                  <a:lnTo>
                    <a:pt x="650" y="9648"/>
                  </a:lnTo>
                  <a:lnTo>
                    <a:pt x="730" y="10584"/>
                  </a:lnTo>
                  <a:lnTo>
                    <a:pt x="894" y="11809"/>
                  </a:lnTo>
                  <a:lnTo>
                    <a:pt x="894" y="12023"/>
                  </a:lnTo>
                  <a:lnTo>
                    <a:pt x="1136" y="13752"/>
                  </a:lnTo>
                  <a:lnTo>
                    <a:pt x="1218" y="14255"/>
                  </a:lnTo>
                  <a:lnTo>
                    <a:pt x="1300" y="15408"/>
                  </a:lnTo>
                  <a:lnTo>
                    <a:pt x="1462" y="16344"/>
                  </a:lnTo>
                  <a:lnTo>
                    <a:pt x="1462" y="16560"/>
                  </a:lnTo>
                  <a:lnTo>
                    <a:pt x="1624" y="17783"/>
                  </a:lnTo>
                  <a:lnTo>
                    <a:pt x="1786" y="18936"/>
                  </a:lnTo>
                  <a:lnTo>
                    <a:pt x="2030" y="18792"/>
                  </a:lnTo>
                  <a:lnTo>
                    <a:pt x="2192" y="18792"/>
                  </a:lnTo>
                  <a:lnTo>
                    <a:pt x="2355" y="18936"/>
                  </a:lnTo>
                  <a:lnTo>
                    <a:pt x="2598" y="19008"/>
                  </a:lnTo>
                  <a:lnTo>
                    <a:pt x="2761" y="19008"/>
                  </a:lnTo>
                  <a:lnTo>
                    <a:pt x="3086" y="18936"/>
                  </a:lnTo>
                  <a:lnTo>
                    <a:pt x="3329" y="18864"/>
                  </a:lnTo>
                  <a:lnTo>
                    <a:pt x="3492" y="18719"/>
                  </a:lnTo>
                  <a:lnTo>
                    <a:pt x="3654" y="18719"/>
                  </a:lnTo>
                  <a:lnTo>
                    <a:pt x="3735" y="18792"/>
                  </a:lnTo>
                  <a:lnTo>
                    <a:pt x="3817" y="18936"/>
                  </a:lnTo>
                  <a:lnTo>
                    <a:pt x="3979" y="19008"/>
                  </a:lnTo>
                  <a:lnTo>
                    <a:pt x="4223" y="19081"/>
                  </a:lnTo>
                  <a:lnTo>
                    <a:pt x="4385" y="19224"/>
                  </a:lnTo>
                  <a:lnTo>
                    <a:pt x="4467" y="19296"/>
                  </a:lnTo>
                  <a:lnTo>
                    <a:pt x="4629" y="19441"/>
                  </a:lnTo>
                  <a:lnTo>
                    <a:pt x="4791" y="19655"/>
                  </a:lnTo>
                  <a:lnTo>
                    <a:pt x="4953" y="19872"/>
                  </a:lnTo>
                  <a:lnTo>
                    <a:pt x="4953" y="20232"/>
                  </a:lnTo>
                  <a:lnTo>
                    <a:pt x="5359" y="20304"/>
                  </a:lnTo>
                  <a:lnTo>
                    <a:pt x="5685" y="20377"/>
                  </a:lnTo>
                  <a:lnTo>
                    <a:pt x="5927" y="20377"/>
                  </a:lnTo>
                  <a:lnTo>
                    <a:pt x="6333" y="20304"/>
                  </a:lnTo>
                  <a:lnTo>
                    <a:pt x="6577" y="20377"/>
                  </a:lnTo>
                  <a:lnTo>
                    <a:pt x="6659" y="20377"/>
                  </a:lnTo>
                  <a:lnTo>
                    <a:pt x="6821" y="20448"/>
                  </a:lnTo>
                  <a:lnTo>
                    <a:pt x="7065" y="20664"/>
                  </a:lnTo>
                  <a:lnTo>
                    <a:pt x="7471" y="20880"/>
                  </a:lnTo>
                  <a:lnTo>
                    <a:pt x="7714" y="20951"/>
                  </a:lnTo>
                  <a:lnTo>
                    <a:pt x="7958" y="20951"/>
                  </a:lnTo>
                  <a:lnTo>
                    <a:pt x="8039" y="20880"/>
                  </a:lnTo>
                  <a:lnTo>
                    <a:pt x="8120" y="20664"/>
                  </a:lnTo>
                  <a:lnTo>
                    <a:pt x="8608" y="20520"/>
                  </a:lnTo>
                  <a:lnTo>
                    <a:pt x="9014" y="20591"/>
                  </a:lnTo>
                  <a:lnTo>
                    <a:pt x="9420" y="20664"/>
                  </a:lnTo>
                  <a:lnTo>
                    <a:pt x="9664" y="20808"/>
                  </a:lnTo>
                  <a:lnTo>
                    <a:pt x="9826" y="20951"/>
                  </a:lnTo>
                  <a:lnTo>
                    <a:pt x="10070" y="20808"/>
                  </a:lnTo>
                  <a:lnTo>
                    <a:pt x="10312" y="20736"/>
                  </a:lnTo>
                  <a:lnTo>
                    <a:pt x="10638" y="20736"/>
                  </a:lnTo>
                  <a:lnTo>
                    <a:pt x="10718" y="20448"/>
                  </a:lnTo>
                  <a:lnTo>
                    <a:pt x="11124" y="20160"/>
                  </a:lnTo>
                  <a:lnTo>
                    <a:pt x="11612" y="19944"/>
                  </a:lnTo>
                  <a:lnTo>
                    <a:pt x="11774" y="19944"/>
                  </a:lnTo>
                  <a:lnTo>
                    <a:pt x="11936" y="20232"/>
                  </a:lnTo>
                  <a:lnTo>
                    <a:pt x="12018" y="20377"/>
                  </a:lnTo>
                  <a:lnTo>
                    <a:pt x="12100" y="20664"/>
                  </a:lnTo>
                  <a:lnTo>
                    <a:pt x="12342" y="20808"/>
                  </a:lnTo>
                  <a:lnTo>
                    <a:pt x="12830" y="20880"/>
                  </a:lnTo>
                  <a:lnTo>
                    <a:pt x="13155" y="21096"/>
                  </a:lnTo>
                  <a:lnTo>
                    <a:pt x="13398" y="21240"/>
                  </a:lnTo>
                  <a:lnTo>
                    <a:pt x="13561" y="21456"/>
                  </a:lnTo>
                  <a:lnTo>
                    <a:pt x="13642" y="21527"/>
                  </a:lnTo>
                  <a:lnTo>
                    <a:pt x="13642" y="21600"/>
                  </a:lnTo>
                  <a:lnTo>
                    <a:pt x="14048" y="21527"/>
                  </a:lnTo>
                  <a:lnTo>
                    <a:pt x="14861" y="21240"/>
                  </a:lnTo>
                  <a:lnTo>
                    <a:pt x="14941" y="20520"/>
                  </a:lnTo>
                  <a:lnTo>
                    <a:pt x="14941" y="20448"/>
                  </a:lnTo>
                  <a:lnTo>
                    <a:pt x="15267" y="20377"/>
                  </a:lnTo>
                  <a:lnTo>
                    <a:pt x="15347" y="20304"/>
                  </a:lnTo>
                  <a:lnTo>
                    <a:pt x="15267" y="19944"/>
                  </a:lnTo>
                  <a:lnTo>
                    <a:pt x="15185" y="19655"/>
                  </a:lnTo>
                  <a:lnTo>
                    <a:pt x="15103" y="19368"/>
                  </a:lnTo>
                  <a:lnTo>
                    <a:pt x="15103" y="19152"/>
                  </a:lnTo>
                  <a:lnTo>
                    <a:pt x="15347" y="18864"/>
                  </a:lnTo>
                  <a:lnTo>
                    <a:pt x="15347" y="18504"/>
                  </a:lnTo>
                  <a:lnTo>
                    <a:pt x="15429" y="18216"/>
                  </a:lnTo>
                  <a:lnTo>
                    <a:pt x="15591" y="18000"/>
                  </a:lnTo>
                  <a:lnTo>
                    <a:pt x="15835" y="17783"/>
                  </a:lnTo>
                  <a:lnTo>
                    <a:pt x="15997" y="17928"/>
                  </a:lnTo>
                  <a:lnTo>
                    <a:pt x="16321" y="18000"/>
                  </a:lnTo>
                  <a:lnTo>
                    <a:pt x="16485" y="18145"/>
                  </a:lnTo>
                  <a:lnTo>
                    <a:pt x="16485" y="18288"/>
                  </a:lnTo>
                  <a:lnTo>
                    <a:pt x="16403" y="18504"/>
                  </a:lnTo>
                  <a:lnTo>
                    <a:pt x="16565" y="18504"/>
                  </a:lnTo>
                  <a:lnTo>
                    <a:pt x="16727" y="18432"/>
                  </a:lnTo>
                  <a:lnTo>
                    <a:pt x="16809" y="18145"/>
                  </a:lnTo>
                  <a:lnTo>
                    <a:pt x="16891" y="18072"/>
                  </a:lnTo>
                  <a:lnTo>
                    <a:pt x="17133" y="18145"/>
                  </a:lnTo>
                  <a:lnTo>
                    <a:pt x="17053" y="17928"/>
                  </a:lnTo>
                  <a:lnTo>
                    <a:pt x="17053" y="17712"/>
                  </a:lnTo>
                  <a:lnTo>
                    <a:pt x="16809" y="17496"/>
                  </a:lnTo>
                  <a:lnTo>
                    <a:pt x="16727" y="17352"/>
                  </a:lnTo>
                  <a:lnTo>
                    <a:pt x="17053" y="17280"/>
                  </a:lnTo>
                  <a:lnTo>
                    <a:pt x="17133" y="17136"/>
                  </a:lnTo>
                  <a:lnTo>
                    <a:pt x="17053" y="16704"/>
                  </a:lnTo>
                  <a:lnTo>
                    <a:pt x="17053" y="16487"/>
                  </a:lnTo>
                  <a:lnTo>
                    <a:pt x="17215" y="16416"/>
                  </a:lnTo>
                  <a:lnTo>
                    <a:pt x="17215" y="16127"/>
                  </a:lnTo>
                  <a:lnTo>
                    <a:pt x="17377" y="16056"/>
                  </a:lnTo>
                  <a:lnTo>
                    <a:pt x="17783" y="16056"/>
                  </a:lnTo>
                  <a:lnTo>
                    <a:pt x="17865" y="15840"/>
                  </a:lnTo>
                  <a:lnTo>
                    <a:pt x="17865" y="15624"/>
                  </a:lnTo>
                  <a:lnTo>
                    <a:pt x="18189" y="15336"/>
                  </a:lnTo>
                  <a:lnTo>
                    <a:pt x="18271" y="15191"/>
                  </a:lnTo>
                  <a:lnTo>
                    <a:pt x="18514" y="15264"/>
                  </a:lnTo>
                  <a:lnTo>
                    <a:pt x="18677" y="15408"/>
                  </a:lnTo>
                  <a:lnTo>
                    <a:pt x="18758" y="15480"/>
                  </a:lnTo>
                  <a:lnTo>
                    <a:pt x="19083" y="15264"/>
                  </a:lnTo>
                  <a:lnTo>
                    <a:pt x="19408" y="15191"/>
                  </a:lnTo>
                  <a:lnTo>
                    <a:pt x="19651" y="14832"/>
                  </a:lnTo>
                  <a:lnTo>
                    <a:pt x="19814" y="14688"/>
                  </a:lnTo>
                  <a:lnTo>
                    <a:pt x="19895" y="14617"/>
                  </a:lnTo>
                  <a:lnTo>
                    <a:pt x="20220" y="14112"/>
                  </a:lnTo>
                  <a:lnTo>
                    <a:pt x="20382" y="13896"/>
                  </a:lnTo>
                  <a:lnTo>
                    <a:pt x="20706" y="13681"/>
                  </a:lnTo>
                  <a:lnTo>
                    <a:pt x="20870" y="13608"/>
                  </a:lnTo>
                  <a:lnTo>
                    <a:pt x="20950" y="13176"/>
                  </a:lnTo>
                  <a:lnTo>
                    <a:pt x="21032" y="13032"/>
                  </a:lnTo>
                  <a:lnTo>
                    <a:pt x="21032" y="12959"/>
                  </a:lnTo>
                  <a:lnTo>
                    <a:pt x="20870" y="12745"/>
                  </a:lnTo>
                  <a:lnTo>
                    <a:pt x="20950" y="12456"/>
                  </a:lnTo>
                  <a:lnTo>
                    <a:pt x="20950" y="12240"/>
                  </a:lnTo>
                  <a:lnTo>
                    <a:pt x="21032" y="12096"/>
                  </a:lnTo>
                  <a:lnTo>
                    <a:pt x="20950" y="11952"/>
                  </a:lnTo>
                  <a:lnTo>
                    <a:pt x="20950" y="11809"/>
                  </a:lnTo>
                  <a:lnTo>
                    <a:pt x="21112" y="11736"/>
                  </a:lnTo>
                  <a:lnTo>
                    <a:pt x="21112" y="11592"/>
                  </a:lnTo>
                  <a:lnTo>
                    <a:pt x="21194" y="11160"/>
                  </a:lnTo>
                  <a:lnTo>
                    <a:pt x="21112" y="11160"/>
                  </a:lnTo>
                  <a:lnTo>
                    <a:pt x="21112" y="11016"/>
                  </a:lnTo>
                  <a:lnTo>
                    <a:pt x="21194" y="10440"/>
                  </a:lnTo>
                  <a:lnTo>
                    <a:pt x="21276" y="10224"/>
                  </a:lnTo>
                  <a:lnTo>
                    <a:pt x="21356" y="9936"/>
                  </a:lnTo>
                  <a:lnTo>
                    <a:pt x="21438" y="9720"/>
                  </a:lnTo>
                  <a:lnTo>
                    <a:pt x="21518" y="9504"/>
                  </a:lnTo>
                  <a:lnTo>
                    <a:pt x="21518" y="9360"/>
                  </a:lnTo>
                  <a:lnTo>
                    <a:pt x="21356" y="9144"/>
                  </a:lnTo>
                  <a:lnTo>
                    <a:pt x="21356" y="8641"/>
                  </a:lnTo>
                  <a:lnTo>
                    <a:pt x="21276" y="8424"/>
                  </a:lnTo>
                  <a:lnTo>
                    <a:pt x="20950" y="7992"/>
                  </a:lnTo>
                  <a:lnTo>
                    <a:pt x="20950" y="7848"/>
                  </a:lnTo>
                  <a:lnTo>
                    <a:pt x="21112" y="7704"/>
                  </a:lnTo>
                  <a:lnTo>
                    <a:pt x="21438" y="7632"/>
                  </a:lnTo>
                  <a:lnTo>
                    <a:pt x="21600" y="7559"/>
                  </a:lnTo>
                  <a:lnTo>
                    <a:pt x="21438" y="6336"/>
                  </a:lnTo>
                  <a:lnTo>
                    <a:pt x="21356" y="6049"/>
                  </a:lnTo>
                  <a:lnTo>
                    <a:pt x="21112" y="4824"/>
                  </a:lnTo>
                  <a:lnTo>
                    <a:pt x="21112" y="4751"/>
                  </a:lnTo>
                  <a:lnTo>
                    <a:pt x="20706" y="2808"/>
                  </a:lnTo>
                  <a:lnTo>
                    <a:pt x="20706" y="2664"/>
                  </a:lnTo>
                  <a:lnTo>
                    <a:pt x="20300" y="720"/>
                  </a:lnTo>
                  <a:lnTo>
                    <a:pt x="20220" y="0"/>
                  </a:lnTo>
                  <a:lnTo>
                    <a:pt x="19651" y="216"/>
                  </a:lnTo>
                  <a:lnTo>
                    <a:pt x="18839" y="649"/>
                  </a:lnTo>
                  <a:lnTo>
                    <a:pt x="18352" y="864"/>
                  </a:lnTo>
                  <a:lnTo>
                    <a:pt x="18027" y="936"/>
                  </a:lnTo>
                  <a:lnTo>
                    <a:pt x="17865" y="1009"/>
                  </a:lnTo>
                  <a:lnTo>
                    <a:pt x="17621" y="1152"/>
                  </a:lnTo>
                  <a:lnTo>
                    <a:pt x="17377" y="1440"/>
                  </a:lnTo>
                  <a:lnTo>
                    <a:pt x="16809" y="1656"/>
                  </a:lnTo>
                  <a:lnTo>
                    <a:pt x="16565" y="1728"/>
                  </a:lnTo>
                  <a:lnTo>
                    <a:pt x="16485" y="1945"/>
                  </a:lnTo>
                  <a:lnTo>
                    <a:pt x="15997" y="2519"/>
                  </a:lnTo>
                  <a:lnTo>
                    <a:pt x="15673" y="2808"/>
                  </a:lnTo>
                  <a:lnTo>
                    <a:pt x="15185" y="3312"/>
                  </a:lnTo>
                  <a:lnTo>
                    <a:pt x="14861" y="3455"/>
                  </a:lnTo>
                  <a:lnTo>
                    <a:pt x="14698" y="3528"/>
                  </a:lnTo>
                  <a:lnTo>
                    <a:pt x="14292" y="3600"/>
                  </a:lnTo>
                  <a:lnTo>
                    <a:pt x="14211" y="3672"/>
                  </a:lnTo>
                  <a:lnTo>
                    <a:pt x="13805" y="3600"/>
                  </a:lnTo>
                  <a:lnTo>
                    <a:pt x="13317" y="3672"/>
                  </a:lnTo>
                  <a:lnTo>
                    <a:pt x="12749" y="3960"/>
                  </a:lnTo>
                  <a:lnTo>
                    <a:pt x="12262" y="4177"/>
                  </a:lnTo>
                  <a:lnTo>
                    <a:pt x="12018" y="4248"/>
                  </a:lnTo>
                  <a:lnTo>
                    <a:pt x="11856" y="4320"/>
                  </a:lnTo>
                  <a:lnTo>
                    <a:pt x="11450" y="4536"/>
                  </a:lnTo>
                  <a:lnTo>
                    <a:pt x="11288" y="4608"/>
                  </a:lnTo>
                  <a:lnTo>
                    <a:pt x="10638" y="4320"/>
                  </a:lnTo>
                  <a:lnTo>
                    <a:pt x="10394" y="4177"/>
                  </a:lnTo>
                  <a:lnTo>
                    <a:pt x="10312" y="4177"/>
                  </a:lnTo>
                  <a:lnTo>
                    <a:pt x="10150" y="4248"/>
                  </a:lnTo>
                  <a:lnTo>
                    <a:pt x="9906" y="4248"/>
                  </a:lnTo>
                  <a:lnTo>
                    <a:pt x="9664" y="4320"/>
                  </a:lnTo>
                  <a:lnTo>
                    <a:pt x="9500" y="4536"/>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66" name="Oklahoma"/>
            <p:cNvSpPr/>
            <p:nvPr/>
          </p:nvSpPr>
          <p:spPr>
            <a:xfrm>
              <a:off x="3202657" y="3562899"/>
              <a:ext cx="1410334" cy="71146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5758" y="1293"/>
                  </a:moveTo>
                  <a:lnTo>
                    <a:pt x="14701" y="1293"/>
                  </a:lnTo>
                  <a:lnTo>
                    <a:pt x="13956" y="1217"/>
                  </a:lnTo>
                  <a:lnTo>
                    <a:pt x="13093" y="1217"/>
                  </a:lnTo>
                  <a:lnTo>
                    <a:pt x="12349" y="1140"/>
                  </a:lnTo>
                  <a:lnTo>
                    <a:pt x="11251" y="1140"/>
                  </a:lnTo>
                  <a:lnTo>
                    <a:pt x="10114" y="989"/>
                  </a:lnTo>
                  <a:lnTo>
                    <a:pt x="8742" y="989"/>
                  </a:lnTo>
                  <a:lnTo>
                    <a:pt x="7606" y="837"/>
                  </a:lnTo>
                  <a:lnTo>
                    <a:pt x="7409" y="837"/>
                  </a:lnTo>
                  <a:lnTo>
                    <a:pt x="6076" y="684"/>
                  </a:lnTo>
                  <a:lnTo>
                    <a:pt x="5292" y="609"/>
                  </a:lnTo>
                  <a:lnTo>
                    <a:pt x="4978" y="609"/>
                  </a:lnTo>
                  <a:lnTo>
                    <a:pt x="3764" y="456"/>
                  </a:lnTo>
                  <a:lnTo>
                    <a:pt x="2588" y="305"/>
                  </a:lnTo>
                  <a:lnTo>
                    <a:pt x="1960" y="305"/>
                  </a:lnTo>
                  <a:lnTo>
                    <a:pt x="1411" y="228"/>
                  </a:lnTo>
                  <a:lnTo>
                    <a:pt x="784" y="152"/>
                  </a:lnTo>
                  <a:lnTo>
                    <a:pt x="431" y="76"/>
                  </a:lnTo>
                  <a:lnTo>
                    <a:pt x="117" y="0"/>
                  </a:lnTo>
                  <a:lnTo>
                    <a:pt x="0" y="3118"/>
                  </a:lnTo>
                  <a:lnTo>
                    <a:pt x="2156" y="3346"/>
                  </a:lnTo>
                  <a:lnTo>
                    <a:pt x="2509" y="3422"/>
                  </a:lnTo>
                  <a:lnTo>
                    <a:pt x="3488" y="3574"/>
                  </a:lnTo>
                  <a:lnTo>
                    <a:pt x="4861" y="3727"/>
                  </a:lnTo>
                  <a:lnTo>
                    <a:pt x="5214" y="3727"/>
                  </a:lnTo>
                  <a:lnTo>
                    <a:pt x="6194" y="3803"/>
                  </a:lnTo>
                  <a:lnTo>
                    <a:pt x="7566" y="3955"/>
                  </a:lnTo>
                  <a:lnTo>
                    <a:pt x="7487" y="6693"/>
                  </a:lnTo>
                  <a:lnTo>
                    <a:pt x="7449" y="7682"/>
                  </a:lnTo>
                  <a:lnTo>
                    <a:pt x="7409" y="9279"/>
                  </a:lnTo>
                  <a:lnTo>
                    <a:pt x="7409" y="10495"/>
                  </a:lnTo>
                  <a:lnTo>
                    <a:pt x="7370" y="11940"/>
                  </a:lnTo>
                  <a:lnTo>
                    <a:pt x="7330" y="12854"/>
                  </a:lnTo>
                  <a:lnTo>
                    <a:pt x="7330" y="14603"/>
                  </a:lnTo>
                  <a:lnTo>
                    <a:pt x="7292" y="15744"/>
                  </a:lnTo>
                  <a:lnTo>
                    <a:pt x="7330" y="15667"/>
                  </a:lnTo>
                  <a:lnTo>
                    <a:pt x="7449" y="15667"/>
                  </a:lnTo>
                  <a:lnTo>
                    <a:pt x="7487" y="15744"/>
                  </a:lnTo>
                  <a:lnTo>
                    <a:pt x="7566" y="15820"/>
                  </a:lnTo>
                  <a:lnTo>
                    <a:pt x="7683" y="16048"/>
                  </a:lnTo>
                  <a:lnTo>
                    <a:pt x="7762" y="16048"/>
                  </a:lnTo>
                  <a:lnTo>
                    <a:pt x="7762" y="16276"/>
                  </a:lnTo>
                  <a:lnTo>
                    <a:pt x="7880" y="16580"/>
                  </a:lnTo>
                  <a:lnTo>
                    <a:pt x="7997" y="16809"/>
                  </a:lnTo>
                  <a:lnTo>
                    <a:pt x="8075" y="16884"/>
                  </a:lnTo>
                  <a:lnTo>
                    <a:pt x="8154" y="16884"/>
                  </a:lnTo>
                  <a:lnTo>
                    <a:pt x="8271" y="16961"/>
                  </a:lnTo>
                  <a:lnTo>
                    <a:pt x="8311" y="16961"/>
                  </a:lnTo>
                  <a:lnTo>
                    <a:pt x="8389" y="16733"/>
                  </a:lnTo>
                  <a:lnTo>
                    <a:pt x="8625" y="16733"/>
                  </a:lnTo>
                  <a:lnTo>
                    <a:pt x="8742" y="16961"/>
                  </a:lnTo>
                  <a:lnTo>
                    <a:pt x="8782" y="16961"/>
                  </a:lnTo>
                  <a:lnTo>
                    <a:pt x="8859" y="16809"/>
                  </a:lnTo>
                  <a:lnTo>
                    <a:pt x="8859" y="16580"/>
                  </a:lnTo>
                  <a:lnTo>
                    <a:pt x="8899" y="16505"/>
                  </a:lnTo>
                  <a:lnTo>
                    <a:pt x="8938" y="16505"/>
                  </a:lnTo>
                  <a:lnTo>
                    <a:pt x="9016" y="16580"/>
                  </a:lnTo>
                  <a:lnTo>
                    <a:pt x="9056" y="16733"/>
                  </a:lnTo>
                  <a:lnTo>
                    <a:pt x="9095" y="16809"/>
                  </a:lnTo>
                  <a:lnTo>
                    <a:pt x="9173" y="16884"/>
                  </a:lnTo>
                  <a:lnTo>
                    <a:pt x="9251" y="17037"/>
                  </a:lnTo>
                  <a:lnTo>
                    <a:pt x="9290" y="17189"/>
                  </a:lnTo>
                  <a:lnTo>
                    <a:pt x="9370" y="17189"/>
                  </a:lnTo>
                  <a:lnTo>
                    <a:pt x="9370" y="17417"/>
                  </a:lnTo>
                  <a:lnTo>
                    <a:pt x="9330" y="17797"/>
                  </a:lnTo>
                  <a:lnTo>
                    <a:pt x="9330" y="17949"/>
                  </a:lnTo>
                  <a:lnTo>
                    <a:pt x="9408" y="18026"/>
                  </a:lnTo>
                  <a:lnTo>
                    <a:pt x="9604" y="18101"/>
                  </a:lnTo>
                  <a:lnTo>
                    <a:pt x="9722" y="18101"/>
                  </a:lnTo>
                  <a:lnTo>
                    <a:pt x="9801" y="18026"/>
                  </a:lnTo>
                  <a:lnTo>
                    <a:pt x="9878" y="18026"/>
                  </a:lnTo>
                  <a:lnTo>
                    <a:pt x="9958" y="18101"/>
                  </a:lnTo>
                  <a:lnTo>
                    <a:pt x="10035" y="18254"/>
                  </a:lnTo>
                  <a:lnTo>
                    <a:pt x="10153" y="18329"/>
                  </a:lnTo>
                  <a:lnTo>
                    <a:pt x="10232" y="18406"/>
                  </a:lnTo>
                  <a:lnTo>
                    <a:pt x="10349" y="18406"/>
                  </a:lnTo>
                  <a:lnTo>
                    <a:pt x="10428" y="18482"/>
                  </a:lnTo>
                  <a:lnTo>
                    <a:pt x="10466" y="18557"/>
                  </a:lnTo>
                  <a:lnTo>
                    <a:pt x="10546" y="18557"/>
                  </a:lnTo>
                  <a:lnTo>
                    <a:pt x="10623" y="18482"/>
                  </a:lnTo>
                  <a:lnTo>
                    <a:pt x="10702" y="18406"/>
                  </a:lnTo>
                  <a:lnTo>
                    <a:pt x="10780" y="18406"/>
                  </a:lnTo>
                  <a:lnTo>
                    <a:pt x="10859" y="18329"/>
                  </a:lnTo>
                  <a:lnTo>
                    <a:pt x="10937" y="18482"/>
                  </a:lnTo>
                  <a:lnTo>
                    <a:pt x="10977" y="18557"/>
                  </a:lnTo>
                  <a:lnTo>
                    <a:pt x="11016" y="18785"/>
                  </a:lnTo>
                  <a:lnTo>
                    <a:pt x="11094" y="18938"/>
                  </a:lnTo>
                  <a:lnTo>
                    <a:pt x="11134" y="19015"/>
                  </a:lnTo>
                  <a:lnTo>
                    <a:pt x="11251" y="19015"/>
                  </a:lnTo>
                  <a:lnTo>
                    <a:pt x="11329" y="18938"/>
                  </a:lnTo>
                  <a:lnTo>
                    <a:pt x="11368" y="18938"/>
                  </a:lnTo>
                  <a:lnTo>
                    <a:pt x="11408" y="18557"/>
                  </a:lnTo>
                  <a:lnTo>
                    <a:pt x="11447" y="18482"/>
                  </a:lnTo>
                  <a:lnTo>
                    <a:pt x="11565" y="18482"/>
                  </a:lnTo>
                  <a:lnTo>
                    <a:pt x="11682" y="18634"/>
                  </a:lnTo>
                  <a:lnTo>
                    <a:pt x="11878" y="18710"/>
                  </a:lnTo>
                  <a:lnTo>
                    <a:pt x="11956" y="18710"/>
                  </a:lnTo>
                  <a:lnTo>
                    <a:pt x="11996" y="18634"/>
                  </a:lnTo>
                  <a:lnTo>
                    <a:pt x="12074" y="18557"/>
                  </a:lnTo>
                  <a:lnTo>
                    <a:pt x="12113" y="18557"/>
                  </a:lnTo>
                  <a:lnTo>
                    <a:pt x="12192" y="18634"/>
                  </a:lnTo>
                  <a:lnTo>
                    <a:pt x="12192" y="18785"/>
                  </a:lnTo>
                  <a:lnTo>
                    <a:pt x="12153" y="18938"/>
                  </a:lnTo>
                  <a:lnTo>
                    <a:pt x="12153" y="19243"/>
                  </a:lnTo>
                  <a:lnTo>
                    <a:pt x="12230" y="19394"/>
                  </a:lnTo>
                  <a:lnTo>
                    <a:pt x="12310" y="19471"/>
                  </a:lnTo>
                  <a:lnTo>
                    <a:pt x="12427" y="19394"/>
                  </a:lnTo>
                  <a:lnTo>
                    <a:pt x="12544" y="19622"/>
                  </a:lnTo>
                  <a:lnTo>
                    <a:pt x="12505" y="19774"/>
                  </a:lnTo>
                  <a:lnTo>
                    <a:pt x="12466" y="20003"/>
                  </a:lnTo>
                  <a:lnTo>
                    <a:pt x="12505" y="20232"/>
                  </a:lnTo>
                  <a:lnTo>
                    <a:pt x="12662" y="20383"/>
                  </a:lnTo>
                  <a:lnTo>
                    <a:pt x="12701" y="20460"/>
                  </a:lnTo>
                  <a:lnTo>
                    <a:pt x="12780" y="20460"/>
                  </a:lnTo>
                  <a:lnTo>
                    <a:pt x="12818" y="20383"/>
                  </a:lnTo>
                  <a:lnTo>
                    <a:pt x="12898" y="20155"/>
                  </a:lnTo>
                  <a:lnTo>
                    <a:pt x="12975" y="19927"/>
                  </a:lnTo>
                  <a:lnTo>
                    <a:pt x="13015" y="19851"/>
                  </a:lnTo>
                  <a:lnTo>
                    <a:pt x="13093" y="19774"/>
                  </a:lnTo>
                  <a:lnTo>
                    <a:pt x="13132" y="19622"/>
                  </a:lnTo>
                  <a:lnTo>
                    <a:pt x="13211" y="19546"/>
                  </a:lnTo>
                  <a:lnTo>
                    <a:pt x="13289" y="19622"/>
                  </a:lnTo>
                  <a:lnTo>
                    <a:pt x="13406" y="19699"/>
                  </a:lnTo>
                  <a:lnTo>
                    <a:pt x="13446" y="19851"/>
                  </a:lnTo>
                  <a:lnTo>
                    <a:pt x="13485" y="20079"/>
                  </a:lnTo>
                  <a:lnTo>
                    <a:pt x="13525" y="20155"/>
                  </a:lnTo>
                  <a:lnTo>
                    <a:pt x="13603" y="20003"/>
                  </a:lnTo>
                  <a:lnTo>
                    <a:pt x="13642" y="20079"/>
                  </a:lnTo>
                  <a:lnTo>
                    <a:pt x="13720" y="20079"/>
                  </a:lnTo>
                  <a:lnTo>
                    <a:pt x="13799" y="20232"/>
                  </a:lnTo>
                  <a:lnTo>
                    <a:pt x="13799" y="20535"/>
                  </a:lnTo>
                  <a:lnTo>
                    <a:pt x="13877" y="20688"/>
                  </a:lnTo>
                  <a:lnTo>
                    <a:pt x="13994" y="20763"/>
                  </a:lnTo>
                  <a:lnTo>
                    <a:pt x="14151" y="20383"/>
                  </a:lnTo>
                  <a:lnTo>
                    <a:pt x="14270" y="20383"/>
                  </a:lnTo>
                  <a:lnTo>
                    <a:pt x="14348" y="20155"/>
                  </a:lnTo>
                  <a:lnTo>
                    <a:pt x="14387" y="20079"/>
                  </a:lnTo>
                  <a:lnTo>
                    <a:pt x="14465" y="20155"/>
                  </a:lnTo>
                  <a:lnTo>
                    <a:pt x="14544" y="20307"/>
                  </a:lnTo>
                  <a:lnTo>
                    <a:pt x="14544" y="20460"/>
                  </a:lnTo>
                  <a:lnTo>
                    <a:pt x="14505" y="20688"/>
                  </a:lnTo>
                  <a:lnTo>
                    <a:pt x="14425" y="20839"/>
                  </a:lnTo>
                  <a:lnTo>
                    <a:pt x="14465" y="21067"/>
                  </a:lnTo>
                  <a:lnTo>
                    <a:pt x="14544" y="21295"/>
                  </a:lnTo>
                  <a:lnTo>
                    <a:pt x="14622" y="21295"/>
                  </a:lnTo>
                  <a:lnTo>
                    <a:pt x="14701" y="21220"/>
                  </a:lnTo>
                  <a:lnTo>
                    <a:pt x="14739" y="21067"/>
                  </a:lnTo>
                  <a:lnTo>
                    <a:pt x="14739" y="20763"/>
                  </a:lnTo>
                  <a:lnTo>
                    <a:pt x="14779" y="20688"/>
                  </a:lnTo>
                  <a:lnTo>
                    <a:pt x="14701" y="20611"/>
                  </a:lnTo>
                  <a:lnTo>
                    <a:pt x="14739" y="20460"/>
                  </a:lnTo>
                  <a:lnTo>
                    <a:pt x="14779" y="20460"/>
                  </a:lnTo>
                  <a:lnTo>
                    <a:pt x="14858" y="20535"/>
                  </a:lnTo>
                  <a:lnTo>
                    <a:pt x="14896" y="20611"/>
                  </a:lnTo>
                  <a:lnTo>
                    <a:pt x="15053" y="20307"/>
                  </a:lnTo>
                  <a:lnTo>
                    <a:pt x="15015" y="19851"/>
                  </a:lnTo>
                  <a:lnTo>
                    <a:pt x="15132" y="19851"/>
                  </a:lnTo>
                  <a:lnTo>
                    <a:pt x="15210" y="19774"/>
                  </a:lnTo>
                  <a:lnTo>
                    <a:pt x="15289" y="19927"/>
                  </a:lnTo>
                  <a:lnTo>
                    <a:pt x="15327" y="20460"/>
                  </a:lnTo>
                  <a:lnTo>
                    <a:pt x="15367" y="20535"/>
                  </a:lnTo>
                  <a:lnTo>
                    <a:pt x="15406" y="20460"/>
                  </a:lnTo>
                  <a:lnTo>
                    <a:pt x="15524" y="20460"/>
                  </a:lnTo>
                  <a:lnTo>
                    <a:pt x="15603" y="20611"/>
                  </a:lnTo>
                  <a:lnTo>
                    <a:pt x="15681" y="20688"/>
                  </a:lnTo>
                  <a:lnTo>
                    <a:pt x="15720" y="20611"/>
                  </a:lnTo>
                  <a:lnTo>
                    <a:pt x="15798" y="20307"/>
                  </a:lnTo>
                  <a:lnTo>
                    <a:pt x="15877" y="20079"/>
                  </a:lnTo>
                  <a:lnTo>
                    <a:pt x="15955" y="20155"/>
                  </a:lnTo>
                  <a:lnTo>
                    <a:pt x="15955" y="20307"/>
                  </a:lnTo>
                  <a:lnTo>
                    <a:pt x="15994" y="20307"/>
                  </a:lnTo>
                  <a:lnTo>
                    <a:pt x="16072" y="20232"/>
                  </a:lnTo>
                  <a:lnTo>
                    <a:pt x="16072" y="20383"/>
                  </a:lnTo>
                  <a:lnTo>
                    <a:pt x="15994" y="20460"/>
                  </a:lnTo>
                  <a:lnTo>
                    <a:pt x="15955" y="20535"/>
                  </a:lnTo>
                  <a:lnTo>
                    <a:pt x="15994" y="20688"/>
                  </a:lnTo>
                  <a:lnTo>
                    <a:pt x="16191" y="20763"/>
                  </a:lnTo>
                  <a:lnTo>
                    <a:pt x="16229" y="20916"/>
                  </a:lnTo>
                  <a:lnTo>
                    <a:pt x="16269" y="20991"/>
                  </a:lnTo>
                  <a:lnTo>
                    <a:pt x="16348" y="21067"/>
                  </a:lnTo>
                  <a:lnTo>
                    <a:pt x="16425" y="20991"/>
                  </a:lnTo>
                  <a:lnTo>
                    <a:pt x="16503" y="21144"/>
                  </a:lnTo>
                  <a:lnTo>
                    <a:pt x="16582" y="21295"/>
                  </a:lnTo>
                  <a:lnTo>
                    <a:pt x="16660" y="21448"/>
                  </a:lnTo>
                  <a:lnTo>
                    <a:pt x="16739" y="21448"/>
                  </a:lnTo>
                  <a:lnTo>
                    <a:pt x="16779" y="21144"/>
                  </a:lnTo>
                  <a:lnTo>
                    <a:pt x="16857" y="21144"/>
                  </a:lnTo>
                  <a:lnTo>
                    <a:pt x="16936" y="21067"/>
                  </a:lnTo>
                  <a:lnTo>
                    <a:pt x="16974" y="21144"/>
                  </a:lnTo>
                  <a:lnTo>
                    <a:pt x="17053" y="21144"/>
                  </a:lnTo>
                  <a:lnTo>
                    <a:pt x="17131" y="20991"/>
                  </a:lnTo>
                  <a:lnTo>
                    <a:pt x="17210" y="20688"/>
                  </a:lnTo>
                  <a:lnTo>
                    <a:pt x="17327" y="20611"/>
                  </a:lnTo>
                  <a:lnTo>
                    <a:pt x="17445" y="20460"/>
                  </a:lnTo>
                  <a:lnTo>
                    <a:pt x="17601" y="20535"/>
                  </a:lnTo>
                  <a:lnTo>
                    <a:pt x="17641" y="20611"/>
                  </a:lnTo>
                  <a:lnTo>
                    <a:pt x="17719" y="20383"/>
                  </a:lnTo>
                  <a:lnTo>
                    <a:pt x="18150" y="20383"/>
                  </a:lnTo>
                  <a:lnTo>
                    <a:pt x="18150" y="20232"/>
                  </a:lnTo>
                  <a:lnTo>
                    <a:pt x="18189" y="20155"/>
                  </a:lnTo>
                  <a:lnTo>
                    <a:pt x="18269" y="20155"/>
                  </a:lnTo>
                  <a:lnTo>
                    <a:pt x="18307" y="20079"/>
                  </a:lnTo>
                  <a:lnTo>
                    <a:pt x="18386" y="20155"/>
                  </a:lnTo>
                  <a:lnTo>
                    <a:pt x="18464" y="20003"/>
                  </a:lnTo>
                  <a:lnTo>
                    <a:pt x="18581" y="19851"/>
                  </a:lnTo>
                  <a:lnTo>
                    <a:pt x="18738" y="19851"/>
                  </a:lnTo>
                  <a:lnTo>
                    <a:pt x="18777" y="20155"/>
                  </a:lnTo>
                  <a:lnTo>
                    <a:pt x="18817" y="20232"/>
                  </a:lnTo>
                  <a:lnTo>
                    <a:pt x="19091" y="20232"/>
                  </a:lnTo>
                  <a:lnTo>
                    <a:pt x="19169" y="20307"/>
                  </a:lnTo>
                  <a:lnTo>
                    <a:pt x="19248" y="20232"/>
                  </a:lnTo>
                  <a:lnTo>
                    <a:pt x="19365" y="20155"/>
                  </a:lnTo>
                  <a:lnTo>
                    <a:pt x="19405" y="20155"/>
                  </a:lnTo>
                  <a:lnTo>
                    <a:pt x="19483" y="20079"/>
                  </a:lnTo>
                  <a:lnTo>
                    <a:pt x="19522" y="19851"/>
                  </a:lnTo>
                  <a:lnTo>
                    <a:pt x="19562" y="19699"/>
                  </a:lnTo>
                  <a:lnTo>
                    <a:pt x="19796" y="19774"/>
                  </a:lnTo>
                  <a:lnTo>
                    <a:pt x="19836" y="19851"/>
                  </a:lnTo>
                  <a:lnTo>
                    <a:pt x="19914" y="19927"/>
                  </a:lnTo>
                  <a:lnTo>
                    <a:pt x="19953" y="20079"/>
                  </a:lnTo>
                  <a:lnTo>
                    <a:pt x="20032" y="20232"/>
                  </a:lnTo>
                  <a:lnTo>
                    <a:pt x="20150" y="20307"/>
                  </a:lnTo>
                  <a:lnTo>
                    <a:pt x="20228" y="20232"/>
                  </a:lnTo>
                  <a:lnTo>
                    <a:pt x="20307" y="20307"/>
                  </a:lnTo>
                  <a:lnTo>
                    <a:pt x="20307" y="20535"/>
                  </a:lnTo>
                  <a:lnTo>
                    <a:pt x="20464" y="20839"/>
                  </a:lnTo>
                  <a:lnTo>
                    <a:pt x="20581" y="20991"/>
                  </a:lnTo>
                  <a:lnTo>
                    <a:pt x="20659" y="20916"/>
                  </a:lnTo>
                  <a:lnTo>
                    <a:pt x="20738" y="20916"/>
                  </a:lnTo>
                  <a:lnTo>
                    <a:pt x="20777" y="21067"/>
                  </a:lnTo>
                  <a:lnTo>
                    <a:pt x="20855" y="21144"/>
                  </a:lnTo>
                  <a:lnTo>
                    <a:pt x="20895" y="21220"/>
                  </a:lnTo>
                  <a:lnTo>
                    <a:pt x="20934" y="21220"/>
                  </a:lnTo>
                  <a:lnTo>
                    <a:pt x="20972" y="21295"/>
                  </a:lnTo>
                  <a:lnTo>
                    <a:pt x="21052" y="21220"/>
                  </a:lnTo>
                  <a:lnTo>
                    <a:pt x="21090" y="21295"/>
                  </a:lnTo>
                  <a:lnTo>
                    <a:pt x="21090" y="21372"/>
                  </a:lnTo>
                  <a:lnTo>
                    <a:pt x="21208" y="21372"/>
                  </a:lnTo>
                  <a:lnTo>
                    <a:pt x="21326" y="21448"/>
                  </a:lnTo>
                  <a:lnTo>
                    <a:pt x="21365" y="21600"/>
                  </a:lnTo>
                  <a:lnTo>
                    <a:pt x="21522" y="21600"/>
                  </a:lnTo>
                  <a:lnTo>
                    <a:pt x="21522" y="16352"/>
                  </a:lnTo>
                  <a:lnTo>
                    <a:pt x="21560" y="14983"/>
                  </a:lnTo>
                  <a:lnTo>
                    <a:pt x="21560" y="13538"/>
                  </a:lnTo>
                  <a:lnTo>
                    <a:pt x="21600" y="11028"/>
                  </a:lnTo>
                  <a:lnTo>
                    <a:pt x="21560" y="10724"/>
                  </a:lnTo>
                  <a:lnTo>
                    <a:pt x="21483" y="9432"/>
                  </a:lnTo>
                  <a:lnTo>
                    <a:pt x="21443" y="8822"/>
                  </a:lnTo>
                  <a:lnTo>
                    <a:pt x="21247" y="6693"/>
                  </a:lnTo>
                  <a:lnTo>
                    <a:pt x="21208" y="6237"/>
                  </a:lnTo>
                  <a:lnTo>
                    <a:pt x="21090" y="4260"/>
                  </a:lnTo>
                  <a:lnTo>
                    <a:pt x="21052" y="3194"/>
                  </a:lnTo>
                  <a:lnTo>
                    <a:pt x="21052" y="1140"/>
                  </a:lnTo>
                  <a:lnTo>
                    <a:pt x="20110" y="1217"/>
                  </a:lnTo>
                  <a:lnTo>
                    <a:pt x="17601" y="1217"/>
                  </a:lnTo>
                  <a:lnTo>
                    <a:pt x="16308" y="1293"/>
                  </a:lnTo>
                  <a:lnTo>
                    <a:pt x="15758" y="1293"/>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67" name="Oregon"/>
            <p:cNvSpPr/>
            <p:nvPr/>
          </p:nvSpPr>
          <p:spPr>
            <a:xfrm>
              <a:off x="115962" y="1174648"/>
              <a:ext cx="1309719" cy="107221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167" y="4037"/>
                  </a:moveTo>
                  <a:lnTo>
                    <a:pt x="9956" y="3937"/>
                  </a:lnTo>
                  <a:lnTo>
                    <a:pt x="9872" y="3887"/>
                  </a:lnTo>
                  <a:lnTo>
                    <a:pt x="9619" y="3887"/>
                  </a:lnTo>
                  <a:lnTo>
                    <a:pt x="9366" y="3785"/>
                  </a:lnTo>
                  <a:lnTo>
                    <a:pt x="9239" y="3735"/>
                  </a:lnTo>
                  <a:lnTo>
                    <a:pt x="9070" y="3785"/>
                  </a:lnTo>
                  <a:lnTo>
                    <a:pt x="8986" y="3887"/>
                  </a:lnTo>
                  <a:lnTo>
                    <a:pt x="8142" y="3987"/>
                  </a:lnTo>
                  <a:lnTo>
                    <a:pt x="7973" y="3987"/>
                  </a:lnTo>
                  <a:lnTo>
                    <a:pt x="7847" y="3835"/>
                  </a:lnTo>
                  <a:lnTo>
                    <a:pt x="7636" y="3735"/>
                  </a:lnTo>
                  <a:lnTo>
                    <a:pt x="7298" y="3533"/>
                  </a:lnTo>
                  <a:lnTo>
                    <a:pt x="7130" y="3331"/>
                  </a:lnTo>
                  <a:lnTo>
                    <a:pt x="7088" y="3230"/>
                  </a:lnTo>
                  <a:lnTo>
                    <a:pt x="7088" y="2927"/>
                  </a:lnTo>
                  <a:lnTo>
                    <a:pt x="7130" y="2827"/>
                  </a:lnTo>
                  <a:lnTo>
                    <a:pt x="7172" y="2725"/>
                  </a:lnTo>
                  <a:lnTo>
                    <a:pt x="7172" y="2523"/>
                  </a:lnTo>
                  <a:lnTo>
                    <a:pt x="7214" y="2422"/>
                  </a:lnTo>
                  <a:lnTo>
                    <a:pt x="7214" y="2272"/>
                  </a:lnTo>
                  <a:lnTo>
                    <a:pt x="7256" y="2069"/>
                  </a:lnTo>
                  <a:lnTo>
                    <a:pt x="7130" y="1463"/>
                  </a:lnTo>
                  <a:lnTo>
                    <a:pt x="7003" y="1212"/>
                  </a:lnTo>
                  <a:lnTo>
                    <a:pt x="6750" y="908"/>
                  </a:lnTo>
                  <a:lnTo>
                    <a:pt x="6623" y="858"/>
                  </a:lnTo>
                  <a:lnTo>
                    <a:pt x="6455" y="858"/>
                  </a:lnTo>
                  <a:lnTo>
                    <a:pt x="6370" y="908"/>
                  </a:lnTo>
                  <a:lnTo>
                    <a:pt x="6244" y="858"/>
                  </a:lnTo>
                  <a:lnTo>
                    <a:pt x="6159" y="807"/>
                  </a:lnTo>
                  <a:lnTo>
                    <a:pt x="6117" y="657"/>
                  </a:lnTo>
                  <a:lnTo>
                    <a:pt x="6075" y="605"/>
                  </a:lnTo>
                  <a:lnTo>
                    <a:pt x="6117" y="455"/>
                  </a:lnTo>
                  <a:lnTo>
                    <a:pt x="6033" y="403"/>
                  </a:lnTo>
                  <a:lnTo>
                    <a:pt x="5906" y="403"/>
                  </a:lnTo>
                  <a:lnTo>
                    <a:pt x="5822" y="455"/>
                  </a:lnTo>
                  <a:lnTo>
                    <a:pt x="5653" y="455"/>
                  </a:lnTo>
                  <a:lnTo>
                    <a:pt x="5527" y="403"/>
                  </a:lnTo>
                  <a:lnTo>
                    <a:pt x="5442" y="252"/>
                  </a:lnTo>
                  <a:lnTo>
                    <a:pt x="5231" y="252"/>
                  </a:lnTo>
                  <a:lnTo>
                    <a:pt x="5316" y="403"/>
                  </a:lnTo>
                  <a:lnTo>
                    <a:pt x="5316" y="455"/>
                  </a:lnTo>
                  <a:lnTo>
                    <a:pt x="5273" y="455"/>
                  </a:lnTo>
                  <a:lnTo>
                    <a:pt x="5147" y="303"/>
                  </a:lnTo>
                  <a:lnTo>
                    <a:pt x="5020" y="50"/>
                  </a:lnTo>
                  <a:lnTo>
                    <a:pt x="4936" y="0"/>
                  </a:lnTo>
                  <a:lnTo>
                    <a:pt x="4894" y="50"/>
                  </a:lnTo>
                  <a:lnTo>
                    <a:pt x="4936" y="202"/>
                  </a:lnTo>
                  <a:lnTo>
                    <a:pt x="4936" y="605"/>
                  </a:lnTo>
                  <a:lnTo>
                    <a:pt x="4894" y="807"/>
                  </a:lnTo>
                  <a:lnTo>
                    <a:pt x="4809" y="908"/>
                  </a:lnTo>
                  <a:lnTo>
                    <a:pt x="4683" y="1010"/>
                  </a:lnTo>
                  <a:lnTo>
                    <a:pt x="4683" y="1160"/>
                  </a:lnTo>
                  <a:lnTo>
                    <a:pt x="4556" y="1615"/>
                  </a:lnTo>
                  <a:lnTo>
                    <a:pt x="4514" y="1817"/>
                  </a:lnTo>
                  <a:lnTo>
                    <a:pt x="4514" y="1918"/>
                  </a:lnTo>
                  <a:lnTo>
                    <a:pt x="4556" y="2170"/>
                  </a:lnTo>
                  <a:lnTo>
                    <a:pt x="4430" y="2322"/>
                  </a:lnTo>
                  <a:lnTo>
                    <a:pt x="4430" y="2473"/>
                  </a:lnTo>
                  <a:lnTo>
                    <a:pt x="4472" y="2827"/>
                  </a:lnTo>
                  <a:lnTo>
                    <a:pt x="4430" y="2927"/>
                  </a:lnTo>
                  <a:lnTo>
                    <a:pt x="4303" y="2775"/>
                  </a:lnTo>
                  <a:lnTo>
                    <a:pt x="4261" y="2877"/>
                  </a:lnTo>
                  <a:lnTo>
                    <a:pt x="4261" y="3128"/>
                  </a:lnTo>
                  <a:lnTo>
                    <a:pt x="4092" y="3331"/>
                  </a:lnTo>
                  <a:lnTo>
                    <a:pt x="4092" y="3583"/>
                  </a:lnTo>
                  <a:lnTo>
                    <a:pt x="3966" y="3887"/>
                  </a:lnTo>
                  <a:lnTo>
                    <a:pt x="3966" y="4037"/>
                  </a:lnTo>
                  <a:lnTo>
                    <a:pt x="3755" y="4442"/>
                  </a:lnTo>
                  <a:lnTo>
                    <a:pt x="3713" y="4542"/>
                  </a:lnTo>
                  <a:lnTo>
                    <a:pt x="3670" y="4643"/>
                  </a:lnTo>
                  <a:lnTo>
                    <a:pt x="3670" y="4795"/>
                  </a:lnTo>
                  <a:lnTo>
                    <a:pt x="3586" y="4997"/>
                  </a:lnTo>
                  <a:lnTo>
                    <a:pt x="3417" y="5298"/>
                  </a:lnTo>
                  <a:lnTo>
                    <a:pt x="3333" y="5450"/>
                  </a:lnTo>
                  <a:lnTo>
                    <a:pt x="3333" y="5703"/>
                  </a:lnTo>
                  <a:lnTo>
                    <a:pt x="3248" y="5803"/>
                  </a:lnTo>
                  <a:lnTo>
                    <a:pt x="3248" y="6005"/>
                  </a:lnTo>
                  <a:lnTo>
                    <a:pt x="3122" y="6258"/>
                  </a:lnTo>
                  <a:lnTo>
                    <a:pt x="3038" y="6510"/>
                  </a:lnTo>
                  <a:lnTo>
                    <a:pt x="2995" y="6813"/>
                  </a:lnTo>
                  <a:lnTo>
                    <a:pt x="2911" y="6965"/>
                  </a:lnTo>
                  <a:lnTo>
                    <a:pt x="2827" y="7267"/>
                  </a:lnTo>
                  <a:lnTo>
                    <a:pt x="2742" y="7418"/>
                  </a:lnTo>
                  <a:lnTo>
                    <a:pt x="2700" y="7570"/>
                  </a:lnTo>
                  <a:lnTo>
                    <a:pt x="2573" y="7822"/>
                  </a:lnTo>
                  <a:lnTo>
                    <a:pt x="2489" y="8075"/>
                  </a:lnTo>
                  <a:lnTo>
                    <a:pt x="2278" y="8680"/>
                  </a:lnTo>
                  <a:lnTo>
                    <a:pt x="2194" y="8983"/>
                  </a:lnTo>
                  <a:lnTo>
                    <a:pt x="2152" y="9083"/>
                  </a:lnTo>
                  <a:lnTo>
                    <a:pt x="1983" y="9488"/>
                  </a:lnTo>
                  <a:lnTo>
                    <a:pt x="1983" y="9588"/>
                  </a:lnTo>
                  <a:lnTo>
                    <a:pt x="1898" y="9640"/>
                  </a:lnTo>
                  <a:lnTo>
                    <a:pt x="1898" y="9740"/>
                  </a:lnTo>
                  <a:lnTo>
                    <a:pt x="1814" y="9892"/>
                  </a:lnTo>
                  <a:lnTo>
                    <a:pt x="1645" y="10245"/>
                  </a:lnTo>
                  <a:lnTo>
                    <a:pt x="1350" y="10648"/>
                  </a:lnTo>
                  <a:lnTo>
                    <a:pt x="1181" y="10750"/>
                  </a:lnTo>
                  <a:lnTo>
                    <a:pt x="1139" y="10850"/>
                  </a:lnTo>
                  <a:lnTo>
                    <a:pt x="1097" y="11052"/>
                  </a:lnTo>
                  <a:lnTo>
                    <a:pt x="802" y="11557"/>
                  </a:lnTo>
                  <a:lnTo>
                    <a:pt x="633" y="12012"/>
                  </a:lnTo>
                  <a:lnTo>
                    <a:pt x="548" y="12163"/>
                  </a:lnTo>
                  <a:lnTo>
                    <a:pt x="464" y="12263"/>
                  </a:lnTo>
                  <a:lnTo>
                    <a:pt x="211" y="12465"/>
                  </a:lnTo>
                  <a:lnTo>
                    <a:pt x="295" y="12667"/>
                  </a:lnTo>
                  <a:lnTo>
                    <a:pt x="295" y="12869"/>
                  </a:lnTo>
                  <a:lnTo>
                    <a:pt x="380" y="13020"/>
                  </a:lnTo>
                  <a:lnTo>
                    <a:pt x="338" y="13172"/>
                  </a:lnTo>
                  <a:lnTo>
                    <a:pt x="422" y="13323"/>
                  </a:lnTo>
                  <a:lnTo>
                    <a:pt x="380" y="13475"/>
                  </a:lnTo>
                  <a:lnTo>
                    <a:pt x="380" y="13727"/>
                  </a:lnTo>
                  <a:lnTo>
                    <a:pt x="253" y="13980"/>
                  </a:lnTo>
                  <a:lnTo>
                    <a:pt x="169" y="14131"/>
                  </a:lnTo>
                  <a:lnTo>
                    <a:pt x="127" y="14433"/>
                  </a:lnTo>
                  <a:lnTo>
                    <a:pt x="42" y="14535"/>
                  </a:lnTo>
                  <a:lnTo>
                    <a:pt x="84" y="14737"/>
                  </a:lnTo>
                  <a:lnTo>
                    <a:pt x="0" y="14888"/>
                  </a:lnTo>
                  <a:lnTo>
                    <a:pt x="42" y="14988"/>
                  </a:lnTo>
                  <a:lnTo>
                    <a:pt x="0" y="15292"/>
                  </a:lnTo>
                  <a:lnTo>
                    <a:pt x="42" y="15595"/>
                  </a:lnTo>
                  <a:lnTo>
                    <a:pt x="127" y="15745"/>
                  </a:lnTo>
                  <a:lnTo>
                    <a:pt x="211" y="15948"/>
                  </a:lnTo>
                  <a:lnTo>
                    <a:pt x="211" y="16048"/>
                  </a:lnTo>
                  <a:lnTo>
                    <a:pt x="1055" y="16302"/>
                  </a:lnTo>
                  <a:lnTo>
                    <a:pt x="1772" y="16603"/>
                  </a:lnTo>
                  <a:lnTo>
                    <a:pt x="2489" y="16857"/>
                  </a:lnTo>
                  <a:lnTo>
                    <a:pt x="4767" y="17613"/>
                  </a:lnTo>
                  <a:lnTo>
                    <a:pt x="6750" y="18320"/>
                  </a:lnTo>
                  <a:lnTo>
                    <a:pt x="8184" y="18723"/>
                  </a:lnTo>
                  <a:lnTo>
                    <a:pt x="10294" y="19430"/>
                  </a:lnTo>
                  <a:lnTo>
                    <a:pt x="11855" y="19935"/>
                  </a:lnTo>
                  <a:lnTo>
                    <a:pt x="12023" y="19985"/>
                  </a:lnTo>
                  <a:lnTo>
                    <a:pt x="14723" y="20742"/>
                  </a:lnTo>
                  <a:lnTo>
                    <a:pt x="17592" y="21600"/>
                  </a:lnTo>
                  <a:lnTo>
                    <a:pt x="18816" y="14988"/>
                  </a:lnTo>
                  <a:lnTo>
                    <a:pt x="18900" y="14585"/>
                  </a:lnTo>
                  <a:lnTo>
                    <a:pt x="19069" y="14232"/>
                  </a:lnTo>
                  <a:lnTo>
                    <a:pt x="19195" y="13980"/>
                  </a:lnTo>
                  <a:lnTo>
                    <a:pt x="19280" y="13778"/>
                  </a:lnTo>
                  <a:lnTo>
                    <a:pt x="19280" y="13575"/>
                  </a:lnTo>
                  <a:lnTo>
                    <a:pt x="19322" y="13475"/>
                  </a:lnTo>
                  <a:lnTo>
                    <a:pt x="19406" y="13323"/>
                  </a:lnTo>
                  <a:lnTo>
                    <a:pt x="19448" y="13222"/>
                  </a:lnTo>
                  <a:lnTo>
                    <a:pt x="19491" y="13020"/>
                  </a:lnTo>
                  <a:lnTo>
                    <a:pt x="19406" y="12920"/>
                  </a:lnTo>
                  <a:lnTo>
                    <a:pt x="19322" y="12768"/>
                  </a:lnTo>
                  <a:lnTo>
                    <a:pt x="19195" y="12818"/>
                  </a:lnTo>
                  <a:lnTo>
                    <a:pt x="19111" y="12617"/>
                  </a:lnTo>
                  <a:lnTo>
                    <a:pt x="18942" y="12667"/>
                  </a:lnTo>
                  <a:lnTo>
                    <a:pt x="18858" y="12517"/>
                  </a:lnTo>
                  <a:lnTo>
                    <a:pt x="18858" y="12415"/>
                  </a:lnTo>
                  <a:lnTo>
                    <a:pt x="18900" y="12313"/>
                  </a:lnTo>
                  <a:lnTo>
                    <a:pt x="18858" y="12213"/>
                  </a:lnTo>
                  <a:lnTo>
                    <a:pt x="18858" y="12062"/>
                  </a:lnTo>
                  <a:lnTo>
                    <a:pt x="18984" y="11860"/>
                  </a:lnTo>
                  <a:lnTo>
                    <a:pt x="19027" y="11658"/>
                  </a:lnTo>
                  <a:lnTo>
                    <a:pt x="19195" y="11507"/>
                  </a:lnTo>
                  <a:lnTo>
                    <a:pt x="19448" y="11052"/>
                  </a:lnTo>
                  <a:lnTo>
                    <a:pt x="19575" y="10800"/>
                  </a:lnTo>
                  <a:lnTo>
                    <a:pt x="19702" y="10750"/>
                  </a:lnTo>
                  <a:lnTo>
                    <a:pt x="19870" y="10698"/>
                  </a:lnTo>
                  <a:lnTo>
                    <a:pt x="19912" y="10598"/>
                  </a:lnTo>
                  <a:lnTo>
                    <a:pt x="20039" y="10548"/>
                  </a:lnTo>
                  <a:lnTo>
                    <a:pt x="20123" y="10397"/>
                  </a:lnTo>
                  <a:lnTo>
                    <a:pt x="20250" y="10143"/>
                  </a:lnTo>
                  <a:lnTo>
                    <a:pt x="20292" y="9993"/>
                  </a:lnTo>
                  <a:lnTo>
                    <a:pt x="20208" y="9942"/>
                  </a:lnTo>
                  <a:lnTo>
                    <a:pt x="20250" y="9842"/>
                  </a:lnTo>
                  <a:lnTo>
                    <a:pt x="20419" y="9690"/>
                  </a:lnTo>
                  <a:lnTo>
                    <a:pt x="20461" y="9640"/>
                  </a:lnTo>
                  <a:lnTo>
                    <a:pt x="20545" y="9538"/>
                  </a:lnTo>
                  <a:lnTo>
                    <a:pt x="20798" y="9135"/>
                  </a:lnTo>
                  <a:lnTo>
                    <a:pt x="20883" y="8832"/>
                  </a:lnTo>
                  <a:lnTo>
                    <a:pt x="21262" y="8327"/>
                  </a:lnTo>
                  <a:lnTo>
                    <a:pt x="21305" y="8125"/>
                  </a:lnTo>
                  <a:lnTo>
                    <a:pt x="21558" y="7772"/>
                  </a:lnTo>
                  <a:lnTo>
                    <a:pt x="21600" y="7672"/>
                  </a:lnTo>
                  <a:lnTo>
                    <a:pt x="21516" y="7418"/>
                  </a:lnTo>
                  <a:lnTo>
                    <a:pt x="21473" y="7117"/>
                  </a:lnTo>
                  <a:lnTo>
                    <a:pt x="21431" y="7015"/>
                  </a:lnTo>
                  <a:lnTo>
                    <a:pt x="21262" y="6965"/>
                  </a:lnTo>
                  <a:lnTo>
                    <a:pt x="21178" y="6763"/>
                  </a:lnTo>
                  <a:lnTo>
                    <a:pt x="21052" y="6863"/>
                  </a:lnTo>
                  <a:lnTo>
                    <a:pt x="21009" y="6662"/>
                  </a:lnTo>
                  <a:lnTo>
                    <a:pt x="20925" y="6358"/>
                  </a:lnTo>
                  <a:lnTo>
                    <a:pt x="20841" y="6107"/>
                  </a:lnTo>
                  <a:lnTo>
                    <a:pt x="20798" y="5955"/>
                  </a:lnTo>
                  <a:lnTo>
                    <a:pt x="19533" y="5602"/>
                  </a:lnTo>
                  <a:lnTo>
                    <a:pt x="19195" y="5502"/>
                  </a:lnTo>
                  <a:lnTo>
                    <a:pt x="18352" y="5298"/>
                  </a:lnTo>
                  <a:lnTo>
                    <a:pt x="18309" y="5248"/>
                  </a:lnTo>
                  <a:lnTo>
                    <a:pt x="16073" y="4643"/>
                  </a:lnTo>
                  <a:lnTo>
                    <a:pt x="15989" y="4643"/>
                  </a:lnTo>
                  <a:lnTo>
                    <a:pt x="15820" y="4743"/>
                  </a:lnTo>
                  <a:lnTo>
                    <a:pt x="15525" y="4795"/>
                  </a:lnTo>
                  <a:lnTo>
                    <a:pt x="15356" y="4743"/>
                  </a:lnTo>
                  <a:lnTo>
                    <a:pt x="15187" y="4643"/>
                  </a:lnTo>
                  <a:lnTo>
                    <a:pt x="15061" y="4693"/>
                  </a:lnTo>
                  <a:lnTo>
                    <a:pt x="14934" y="4693"/>
                  </a:lnTo>
                  <a:lnTo>
                    <a:pt x="14808" y="4643"/>
                  </a:lnTo>
                  <a:lnTo>
                    <a:pt x="14681" y="4542"/>
                  </a:lnTo>
                  <a:lnTo>
                    <a:pt x="14555" y="4542"/>
                  </a:lnTo>
                  <a:lnTo>
                    <a:pt x="14428" y="4643"/>
                  </a:lnTo>
                  <a:lnTo>
                    <a:pt x="14302" y="4693"/>
                  </a:lnTo>
                  <a:lnTo>
                    <a:pt x="13964" y="4693"/>
                  </a:lnTo>
                  <a:lnTo>
                    <a:pt x="13880" y="4643"/>
                  </a:lnTo>
                  <a:lnTo>
                    <a:pt x="13542" y="4693"/>
                  </a:lnTo>
                  <a:lnTo>
                    <a:pt x="13205" y="4693"/>
                  </a:lnTo>
                  <a:lnTo>
                    <a:pt x="12994" y="4795"/>
                  </a:lnTo>
                  <a:lnTo>
                    <a:pt x="12403" y="4795"/>
                  </a:lnTo>
                  <a:lnTo>
                    <a:pt x="12277" y="4693"/>
                  </a:lnTo>
                  <a:lnTo>
                    <a:pt x="12192" y="4593"/>
                  </a:lnTo>
                  <a:lnTo>
                    <a:pt x="12108" y="4492"/>
                  </a:lnTo>
                  <a:lnTo>
                    <a:pt x="11981" y="4492"/>
                  </a:lnTo>
                  <a:lnTo>
                    <a:pt x="11348" y="4643"/>
                  </a:lnTo>
                  <a:lnTo>
                    <a:pt x="11222" y="4593"/>
                  </a:lnTo>
                  <a:lnTo>
                    <a:pt x="10969" y="4492"/>
                  </a:lnTo>
                  <a:lnTo>
                    <a:pt x="10800" y="4593"/>
                  </a:lnTo>
                  <a:lnTo>
                    <a:pt x="10673" y="4593"/>
                  </a:lnTo>
                  <a:lnTo>
                    <a:pt x="10631" y="4390"/>
                  </a:lnTo>
                  <a:lnTo>
                    <a:pt x="10505" y="4240"/>
                  </a:lnTo>
                  <a:lnTo>
                    <a:pt x="10420" y="4138"/>
                  </a:lnTo>
                  <a:lnTo>
                    <a:pt x="10294" y="4088"/>
                  </a:lnTo>
                  <a:lnTo>
                    <a:pt x="10167" y="4037"/>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68" name="Pennsylvania"/>
            <p:cNvSpPr/>
            <p:nvPr/>
          </p:nvSpPr>
          <p:spPr>
            <a:xfrm>
              <a:off x="6702047" y="2271906"/>
              <a:ext cx="949887" cy="5962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518" y="18605"/>
                  </a:moveTo>
                  <a:lnTo>
                    <a:pt x="13275" y="18333"/>
                  </a:lnTo>
                  <a:lnTo>
                    <a:pt x="14089" y="18060"/>
                  </a:lnTo>
                  <a:lnTo>
                    <a:pt x="14788" y="17789"/>
                  </a:lnTo>
                  <a:lnTo>
                    <a:pt x="15603" y="17607"/>
                  </a:lnTo>
                  <a:lnTo>
                    <a:pt x="16768" y="17244"/>
                  </a:lnTo>
                  <a:lnTo>
                    <a:pt x="17234" y="17062"/>
                  </a:lnTo>
                  <a:lnTo>
                    <a:pt x="18282" y="16700"/>
                  </a:lnTo>
                  <a:lnTo>
                    <a:pt x="18398" y="16609"/>
                  </a:lnTo>
                  <a:lnTo>
                    <a:pt x="18456" y="16427"/>
                  </a:lnTo>
                  <a:lnTo>
                    <a:pt x="18456" y="16245"/>
                  </a:lnTo>
                  <a:lnTo>
                    <a:pt x="18514" y="16155"/>
                  </a:lnTo>
                  <a:lnTo>
                    <a:pt x="18631" y="15973"/>
                  </a:lnTo>
                  <a:lnTo>
                    <a:pt x="18805" y="15700"/>
                  </a:lnTo>
                  <a:lnTo>
                    <a:pt x="18980" y="15611"/>
                  </a:lnTo>
                  <a:lnTo>
                    <a:pt x="19154" y="15520"/>
                  </a:lnTo>
                  <a:lnTo>
                    <a:pt x="19272" y="15520"/>
                  </a:lnTo>
                  <a:lnTo>
                    <a:pt x="19446" y="15611"/>
                  </a:lnTo>
                  <a:lnTo>
                    <a:pt x="19562" y="15700"/>
                  </a:lnTo>
                  <a:lnTo>
                    <a:pt x="19679" y="15520"/>
                  </a:lnTo>
                  <a:lnTo>
                    <a:pt x="19795" y="15338"/>
                  </a:lnTo>
                  <a:lnTo>
                    <a:pt x="19969" y="15247"/>
                  </a:lnTo>
                  <a:lnTo>
                    <a:pt x="20145" y="15156"/>
                  </a:lnTo>
                  <a:lnTo>
                    <a:pt x="20203" y="15065"/>
                  </a:lnTo>
                  <a:lnTo>
                    <a:pt x="20378" y="14884"/>
                  </a:lnTo>
                  <a:lnTo>
                    <a:pt x="20378" y="14793"/>
                  </a:lnTo>
                  <a:lnTo>
                    <a:pt x="20436" y="14611"/>
                  </a:lnTo>
                  <a:lnTo>
                    <a:pt x="20436" y="14249"/>
                  </a:lnTo>
                  <a:lnTo>
                    <a:pt x="20552" y="14067"/>
                  </a:lnTo>
                  <a:lnTo>
                    <a:pt x="20668" y="13886"/>
                  </a:lnTo>
                  <a:lnTo>
                    <a:pt x="20843" y="13431"/>
                  </a:lnTo>
                  <a:lnTo>
                    <a:pt x="21017" y="13160"/>
                  </a:lnTo>
                  <a:lnTo>
                    <a:pt x="21193" y="12978"/>
                  </a:lnTo>
                  <a:lnTo>
                    <a:pt x="21251" y="12796"/>
                  </a:lnTo>
                  <a:lnTo>
                    <a:pt x="21367" y="12706"/>
                  </a:lnTo>
                  <a:lnTo>
                    <a:pt x="21484" y="12524"/>
                  </a:lnTo>
                  <a:lnTo>
                    <a:pt x="21600" y="12433"/>
                  </a:lnTo>
                  <a:lnTo>
                    <a:pt x="21542" y="12342"/>
                  </a:lnTo>
                  <a:lnTo>
                    <a:pt x="21309" y="11889"/>
                  </a:lnTo>
                  <a:lnTo>
                    <a:pt x="21193" y="11889"/>
                  </a:lnTo>
                  <a:lnTo>
                    <a:pt x="21135" y="11707"/>
                  </a:lnTo>
                  <a:lnTo>
                    <a:pt x="21017" y="11617"/>
                  </a:lnTo>
                  <a:lnTo>
                    <a:pt x="20901" y="11435"/>
                  </a:lnTo>
                  <a:lnTo>
                    <a:pt x="20843" y="11435"/>
                  </a:lnTo>
                  <a:lnTo>
                    <a:pt x="20727" y="11344"/>
                  </a:lnTo>
                  <a:lnTo>
                    <a:pt x="20668" y="11163"/>
                  </a:lnTo>
                  <a:lnTo>
                    <a:pt x="20494" y="10891"/>
                  </a:lnTo>
                  <a:lnTo>
                    <a:pt x="20319" y="10891"/>
                  </a:lnTo>
                  <a:lnTo>
                    <a:pt x="20203" y="10800"/>
                  </a:lnTo>
                  <a:lnTo>
                    <a:pt x="20145" y="10709"/>
                  </a:lnTo>
                  <a:lnTo>
                    <a:pt x="20087" y="10527"/>
                  </a:lnTo>
                  <a:lnTo>
                    <a:pt x="20029" y="9983"/>
                  </a:lnTo>
                  <a:lnTo>
                    <a:pt x="19969" y="9893"/>
                  </a:lnTo>
                  <a:lnTo>
                    <a:pt x="19737" y="9893"/>
                  </a:lnTo>
                  <a:lnTo>
                    <a:pt x="19621" y="9983"/>
                  </a:lnTo>
                  <a:lnTo>
                    <a:pt x="19504" y="9802"/>
                  </a:lnTo>
                  <a:lnTo>
                    <a:pt x="19446" y="9711"/>
                  </a:lnTo>
                  <a:lnTo>
                    <a:pt x="19446" y="9438"/>
                  </a:lnTo>
                  <a:lnTo>
                    <a:pt x="19504" y="9167"/>
                  </a:lnTo>
                  <a:lnTo>
                    <a:pt x="19388" y="9076"/>
                  </a:lnTo>
                  <a:lnTo>
                    <a:pt x="19388" y="8713"/>
                  </a:lnTo>
                  <a:lnTo>
                    <a:pt x="19446" y="8531"/>
                  </a:lnTo>
                  <a:lnTo>
                    <a:pt x="19562" y="8440"/>
                  </a:lnTo>
                  <a:lnTo>
                    <a:pt x="19621" y="8349"/>
                  </a:lnTo>
                  <a:lnTo>
                    <a:pt x="19621" y="7896"/>
                  </a:lnTo>
                  <a:lnTo>
                    <a:pt x="19679" y="7805"/>
                  </a:lnTo>
                  <a:lnTo>
                    <a:pt x="19679" y="7533"/>
                  </a:lnTo>
                  <a:lnTo>
                    <a:pt x="19562" y="7351"/>
                  </a:lnTo>
                  <a:lnTo>
                    <a:pt x="19446" y="7260"/>
                  </a:lnTo>
                  <a:lnTo>
                    <a:pt x="19388" y="7169"/>
                  </a:lnTo>
                  <a:lnTo>
                    <a:pt x="19388" y="6898"/>
                  </a:lnTo>
                  <a:lnTo>
                    <a:pt x="19504" y="6625"/>
                  </a:lnTo>
                  <a:lnTo>
                    <a:pt x="19679" y="6353"/>
                  </a:lnTo>
                  <a:lnTo>
                    <a:pt x="19737" y="6080"/>
                  </a:lnTo>
                  <a:lnTo>
                    <a:pt x="19737" y="5989"/>
                  </a:lnTo>
                  <a:lnTo>
                    <a:pt x="19853" y="5809"/>
                  </a:lnTo>
                  <a:lnTo>
                    <a:pt x="19911" y="5627"/>
                  </a:lnTo>
                  <a:lnTo>
                    <a:pt x="19969" y="5264"/>
                  </a:lnTo>
                  <a:lnTo>
                    <a:pt x="20029" y="4900"/>
                  </a:lnTo>
                  <a:lnTo>
                    <a:pt x="20029" y="4629"/>
                  </a:lnTo>
                  <a:lnTo>
                    <a:pt x="20145" y="4265"/>
                  </a:lnTo>
                  <a:lnTo>
                    <a:pt x="20261" y="4084"/>
                  </a:lnTo>
                  <a:lnTo>
                    <a:pt x="20378" y="3811"/>
                  </a:lnTo>
                  <a:lnTo>
                    <a:pt x="20319" y="3631"/>
                  </a:lnTo>
                  <a:lnTo>
                    <a:pt x="20203" y="3540"/>
                  </a:lnTo>
                  <a:lnTo>
                    <a:pt x="20145" y="3358"/>
                  </a:lnTo>
                  <a:lnTo>
                    <a:pt x="19969" y="3449"/>
                  </a:lnTo>
                  <a:lnTo>
                    <a:pt x="19853" y="3449"/>
                  </a:lnTo>
                  <a:lnTo>
                    <a:pt x="19679" y="3358"/>
                  </a:lnTo>
                  <a:lnTo>
                    <a:pt x="19504" y="3267"/>
                  </a:lnTo>
                  <a:lnTo>
                    <a:pt x="19388" y="3267"/>
                  </a:lnTo>
                  <a:lnTo>
                    <a:pt x="19272" y="3176"/>
                  </a:lnTo>
                  <a:lnTo>
                    <a:pt x="19212" y="2995"/>
                  </a:lnTo>
                  <a:lnTo>
                    <a:pt x="19096" y="2722"/>
                  </a:lnTo>
                  <a:lnTo>
                    <a:pt x="18980" y="2542"/>
                  </a:lnTo>
                  <a:lnTo>
                    <a:pt x="18922" y="2451"/>
                  </a:lnTo>
                  <a:lnTo>
                    <a:pt x="18863" y="1724"/>
                  </a:lnTo>
                  <a:lnTo>
                    <a:pt x="18863" y="1542"/>
                  </a:lnTo>
                  <a:lnTo>
                    <a:pt x="18747" y="1452"/>
                  </a:lnTo>
                  <a:lnTo>
                    <a:pt x="18631" y="1271"/>
                  </a:lnTo>
                  <a:lnTo>
                    <a:pt x="18573" y="1089"/>
                  </a:lnTo>
                  <a:lnTo>
                    <a:pt x="18514" y="998"/>
                  </a:lnTo>
                  <a:lnTo>
                    <a:pt x="18398" y="907"/>
                  </a:lnTo>
                  <a:lnTo>
                    <a:pt x="18340" y="817"/>
                  </a:lnTo>
                  <a:lnTo>
                    <a:pt x="18164" y="907"/>
                  </a:lnTo>
                  <a:lnTo>
                    <a:pt x="18048" y="907"/>
                  </a:lnTo>
                  <a:lnTo>
                    <a:pt x="17990" y="726"/>
                  </a:lnTo>
                  <a:lnTo>
                    <a:pt x="17874" y="363"/>
                  </a:lnTo>
                  <a:lnTo>
                    <a:pt x="17757" y="273"/>
                  </a:lnTo>
                  <a:lnTo>
                    <a:pt x="17583" y="0"/>
                  </a:lnTo>
                  <a:lnTo>
                    <a:pt x="17408" y="91"/>
                  </a:lnTo>
                  <a:lnTo>
                    <a:pt x="17118" y="182"/>
                  </a:lnTo>
                  <a:lnTo>
                    <a:pt x="15021" y="907"/>
                  </a:lnTo>
                  <a:lnTo>
                    <a:pt x="14904" y="907"/>
                  </a:lnTo>
                  <a:lnTo>
                    <a:pt x="13508" y="1362"/>
                  </a:lnTo>
                  <a:lnTo>
                    <a:pt x="12226" y="1815"/>
                  </a:lnTo>
                  <a:lnTo>
                    <a:pt x="12110" y="1815"/>
                  </a:lnTo>
                  <a:lnTo>
                    <a:pt x="9897" y="2542"/>
                  </a:lnTo>
                  <a:lnTo>
                    <a:pt x="9432" y="2631"/>
                  </a:lnTo>
                  <a:lnTo>
                    <a:pt x="7860" y="3086"/>
                  </a:lnTo>
                  <a:lnTo>
                    <a:pt x="7511" y="3176"/>
                  </a:lnTo>
                  <a:lnTo>
                    <a:pt x="5473" y="3811"/>
                  </a:lnTo>
                  <a:lnTo>
                    <a:pt x="4949" y="3902"/>
                  </a:lnTo>
                  <a:lnTo>
                    <a:pt x="3086" y="4447"/>
                  </a:lnTo>
                  <a:lnTo>
                    <a:pt x="2562" y="4538"/>
                  </a:lnTo>
                  <a:lnTo>
                    <a:pt x="2388" y="2722"/>
                  </a:lnTo>
                  <a:lnTo>
                    <a:pt x="2038" y="3086"/>
                  </a:lnTo>
                  <a:lnTo>
                    <a:pt x="1689" y="3540"/>
                  </a:lnTo>
                  <a:lnTo>
                    <a:pt x="1397" y="3993"/>
                  </a:lnTo>
                  <a:lnTo>
                    <a:pt x="1281" y="3993"/>
                  </a:lnTo>
                  <a:lnTo>
                    <a:pt x="1339" y="3811"/>
                  </a:lnTo>
                  <a:lnTo>
                    <a:pt x="1339" y="3720"/>
                  </a:lnTo>
                  <a:lnTo>
                    <a:pt x="1281" y="3720"/>
                  </a:lnTo>
                  <a:lnTo>
                    <a:pt x="1222" y="3811"/>
                  </a:lnTo>
                  <a:lnTo>
                    <a:pt x="1106" y="4084"/>
                  </a:lnTo>
                  <a:lnTo>
                    <a:pt x="1048" y="4265"/>
                  </a:lnTo>
                  <a:lnTo>
                    <a:pt x="932" y="4356"/>
                  </a:lnTo>
                  <a:lnTo>
                    <a:pt x="873" y="4538"/>
                  </a:lnTo>
                  <a:lnTo>
                    <a:pt x="583" y="4991"/>
                  </a:lnTo>
                  <a:lnTo>
                    <a:pt x="291" y="5173"/>
                  </a:lnTo>
                  <a:lnTo>
                    <a:pt x="174" y="5355"/>
                  </a:lnTo>
                  <a:lnTo>
                    <a:pt x="0" y="5445"/>
                  </a:lnTo>
                  <a:lnTo>
                    <a:pt x="58" y="6353"/>
                  </a:lnTo>
                  <a:lnTo>
                    <a:pt x="349" y="8804"/>
                  </a:lnTo>
                  <a:lnTo>
                    <a:pt x="349" y="8985"/>
                  </a:lnTo>
                  <a:lnTo>
                    <a:pt x="641" y="11435"/>
                  </a:lnTo>
                  <a:lnTo>
                    <a:pt x="641" y="11526"/>
                  </a:lnTo>
                  <a:lnTo>
                    <a:pt x="815" y="13069"/>
                  </a:lnTo>
                  <a:lnTo>
                    <a:pt x="873" y="13431"/>
                  </a:lnTo>
                  <a:lnTo>
                    <a:pt x="990" y="14975"/>
                  </a:lnTo>
                  <a:lnTo>
                    <a:pt x="1106" y="16155"/>
                  </a:lnTo>
                  <a:lnTo>
                    <a:pt x="1164" y="16700"/>
                  </a:lnTo>
                  <a:lnTo>
                    <a:pt x="1397" y="18424"/>
                  </a:lnTo>
                  <a:lnTo>
                    <a:pt x="1455" y="19513"/>
                  </a:lnTo>
                  <a:lnTo>
                    <a:pt x="1513" y="19967"/>
                  </a:lnTo>
                  <a:lnTo>
                    <a:pt x="1689" y="21600"/>
                  </a:lnTo>
                  <a:lnTo>
                    <a:pt x="2096" y="21509"/>
                  </a:lnTo>
                  <a:lnTo>
                    <a:pt x="3959" y="20965"/>
                  </a:lnTo>
                  <a:lnTo>
                    <a:pt x="4366" y="20874"/>
                  </a:lnTo>
                  <a:lnTo>
                    <a:pt x="5298" y="20693"/>
                  </a:lnTo>
                  <a:lnTo>
                    <a:pt x="5648" y="20511"/>
                  </a:lnTo>
                  <a:lnTo>
                    <a:pt x="7335" y="20058"/>
                  </a:lnTo>
                  <a:lnTo>
                    <a:pt x="7744" y="19967"/>
                  </a:lnTo>
                  <a:lnTo>
                    <a:pt x="9258" y="19513"/>
                  </a:lnTo>
                  <a:lnTo>
                    <a:pt x="9432" y="19513"/>
                  </a:lnTo>
                  <a:lnTo>
                    <a:pt x="10246" y="19240"/>
                  </a:lnTo>
                  <a:lnTo>
                    <a:pt x="12460" y="18605"/>
                  </a:lnTo>
                  <a:lnTo>
                    <a:pt x="12518" y="18605"/>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69" name="Rhode_Island"/>
            <p:cNvSpPr/>
            <p:nvPr/>
          </p:nvSpPr>
          <p:spPr>
            <a:xfrm>
              <a:off x="8001529" y="2128277"/>
              <a:ext cx="126200" cy="1586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527" y="13371"/>
                  </a:moveTo>
                  <a:lnTo>
                    <a:pt x="4849" y="17143"/>
                  </a:lnTo>
                  <a:lnTo>
                    <a:pt x="4849" y="18171"/>
                  </a:lnTo>
                  <a:lnTo>
                    <a:pt x="3967" y="18514"/>
                  </a:lnTo>
                  <a:lnTo>
                    <a:pt x="3967" y="19201"/>
                  </a:lnTo>
                  <a:lnTo>
                    <a:pt x="4409" y="20572"/>
                  </a:lnTo>
                  <a:lnTo>
                    <a:pt x="4409" y="21600"/>
                  </a:lnTo>
                  <a:lnTo>
                    <a:pt x="5731" y="21257"/>
                  </a:lnTo>
                  <a:lnTo>
                    <a:pt x="5731" y="20914"/>
                  </a:lnTo>
                  <a:lnTo>
                    <a:pt x="6171" y="20572"/>
                  </a:lnTo>
                  <a:lnTo>
                    <a:pt x="7053" y="20229"/>
                  </a:lnTo>
                  <a:lnTo>
                    <a:pt x="9698" y="19201"/>
                  </a:lnTo>
                  <a:lnTo>
                    <a:pt x="11462" y="17828"/>
                  </a:lnTo>
                  <a:lnTo>
                    <a:pt x="11902" y="17485"/>
                  </a:lnTo>
                  <a:lnTo>
                    <a:pt x="12784" y="16457"/>
                  </a:lnTo>
                  <a:lnTo>
                    <a:pt x="12784" y="17485"/>
                  </a:lnTo>
                  <a:lnTo>
                    <a:pt x="13224" y="17828"/>
                  </a:lnTo>
                  <a:lnTo>
                    <a:pt x="13665" y="17828"/>
                  </a:lnTo>
                  <a:lnTo>
                    <a:pt x="13665" y="17143"/>
                  </a:lnTo>
                  <a:lnTo>
                    <a:pt x="13224" y="16457"/>
                  </a:lnTo>
                  <a:lnTo>
                    <a:pt x="13224" y="15772"/>
                  </a:lnTo>
                  <a:lnTo>
                    <a:pt x="14106" y="15086"/>
                  </a:lnTo>
                  <a:lnTo>
                    <a:pt x="13665" y="14400"/>
                  </a:lnTo>
                  <a:lnTo>
                    <a:pt x="12784" y="12685"/>
                  </a:lnTo>
                  <a:lnTo>
                    <a:pt x="12342" y="12342"/>
                  </a:lnTo>
                  <a:lnTo>
                    <a:pt x="13224" y="11314"/>
                  </a:lnTo>
                  <a:lnTo>
                    <a:pt x="13224" y="9943"/>
                  </a:lnTo>
                  <a:lnTo>
                    <a:pt x="14106" y="9600"/>
                  </a:lnTo>
                  <a:lnTo>
                    <a:pt x="14547" y="9600"/>
                  </a:lnTo>
                  <a:lnTo>
                    <a:pt x="15429" y="10286"/>
                  </a:lnTo>
                  <a:lnTo>
                    <a:pt x="15869" y="11314"/>
                  </a:lnTo>
                  <a:lnTo>
                    <a:pt x="16311" y="13028"/>
                  </a:lnTo>
                  <a:lnTo>
                    <a:pt x="16311" y="14743"/>
                  </a:lnTo>
                  <a:lnTo>
                    <a:pt x="16751" y="15429"/>
                  </a:lnTo>
                  <a:lnTo>
                    <a:pt x="17633" y="15429"/>
                  </a:lnTo>
                  <a:lnTo>
                    <a:pt x="18955" y="15086"/>
                  </a:lnTo>
                  <a:lnTo>
                    <a:pt x="18955" y="14743"/>
                  </a:lnTo>
                  <a:lnTo>
                    <a:pt x="19396" y="14058"/>
                  </a:lnTo>
                  <a:lnTo>
                    <a:pt x="18514" y="13028"/>
                  </a:lnTo>
                  <a:lnTo>
                    <a:pt x="18955" y="12685"/>
                  </a:lnTo>
                  <a:lnTo>
                    <a:pt x="19396" y="12685"/>
                  </a:lnTo>
                  <a:lnTo>
                    <a:pt x="20278" y="14058"/>
                  </a:lnTo>
                  <a:lnTo>
                    <a:pt x="20718" y="13371"/>
                  </a:lnTo>
                  <a:lnTo>
                    <a:pt x="21600" y="12342"/>
                  </a:lnTo>
                  <a:lnTo>
                    <a:pt x="21600" y="11314"/>
                  </a:lnTo>
                  <a:lnTo>
                    <a:pt x="19837" y="8572"/>
                  </a:lnTo>
                  <a:lnTo>
                    <a:pt x="18955" y="7885"/>
                  </a:lnTo>
                  <a:lnTo>
                    <a:pt x="18514" y="7200"/>
                  </a:lnTo>
                  <a:lnTo>
                    <a:pt x="18073" y="6514"/>
                  </a:lnTo>
                  <a:lnTo>
                    <a:pt x="14106" y="6514"/>
                  </a:lnTo>
                  <a:lnTo>
                    <a:pt x="13224" y="5828"/>
                  </a:lnTo>
                  <a:lnTo>
                    <a:pt x="13224" y="5486"/>
                  </a:lnTo>
                  <a:lnTo>
                    <a:pt x="12342" y="3086"/>
                  </a:lnTo>
                  <a:lnTo>
                    <a:pt x="11462" y="3086"/>
                  </a:lnTo>
                  <a:lnTo>
                    <a:pt x="10580" y="1028"/>
                  </a:lnTo>
                  <a:lnTo>
                    <a:pt x="10138" y="0"/>
                  </a:lnTo>
                  <a:lnTo>
                    <a:pt x="7494" y="686"/>
                  </a:lnTo>
                  <a:lnTo>
                    <a:pt x="0" y="2744"/>
                  </a:lnTo>
                  <a:lnTo>
                    <a:pt x="2645" y="9943"/>
                  </a:lnTo>
                  <a:lnTo>
                    <a:pt x="3527" y="12342"/>
                  </a:lnTo>
                  <a:lnTo>
                    <a:pt x="3527" y="13371"/>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70" name="South_Carolina"/>
            <p:cNvSpPr/>
            <p:nvPr/>
          </p:nvSpPr>
          <p:spPr>
            <a:xfrm>
              <a:off x="6470118" y="3788363"/>
              <a:ext cx="828806" cy="61293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133" y="14370"/>
                  </a:moveTo>
                  <a:lnTo>
                    <a:pt x="8067" y="14458"/>
                  </a:lnTo>
                  <a:lnTo>
                    <a:pt x="8200" y="14635"/>
                  </a:lnTo>
                  <a:lnTo>
                    <a:pt x="8266" y="14812"/>
                  </a:lnTo>
                  <a:lnTo>
                    <a:pt x="8534" y="14900"/>
                  </a:lnTo>
                  <a:lnTo>
                    <a:pt x="8800" y="14987"/>
                  </a:lnTo>
                  <a:lnTo>
                    <a:pt x="9134" y="15252"/>
                  </a:lnTo>
                  <a:lnTo>
                    <a:pt x="9400" y="15340"/>
                  </a:lnTo>
                  <a:lnTo>
                    <a:pt x="9467" y="15517"/>
                  </a:lnTo>
                  <a:lnTo>
                    <a:pt x="9533" y="15957"/>
                  </a:lnTo>
                  <a:lnTo>
                    <a:pt x="9600" y="16046"/>
                  </a:lnTo>
                  <a:lnTo>
                    <a:pt x="9733" y="16222"/>
                  </a:lnTo>
                  <a:lnTo>
                    <a:pt x="9799" y="16486"/>
                  </a:lnTo>
                  <a:lnTo>
                    <a:pt x="9934" y="16486"/>
                  </a:lnTo>
                  <a:lnTo>
                    <a:pt x="10000" y="17016"/>
                  </a:lnTo>
                  <a:lnTo>
                    <a:pt x="10067" y="17280"/>
                  </a:lnTo>
                  <a:lnTo>
                    <a:pt x="10000" y="17368"/>
                  </a:lnTo>
                  <a:lnTo>
                    <a:pt x="10000" y="17545"/>
                  </a:lnTo>
                  <a:lnTo>
                    <a:pt x="10133" y="17633"/>
                  </a:lnTo>
                  <a:lnTo>
                    <a:pt x="10133" y="17985"/>
                  </a:lnTo>
                  <a:lnTo>
                    <a:pt x="10200" y="18162"/>
                  </a:lnTo>
                  <a:lnTo>
                    <a:pt x="10401" y="18338"/>
                  </a:lnTo>
                  <a:lnTo>
                    <a:pt x="10534" y="18338"/>
                  </a:lnTo>
                  <a:lnTo>
                    <a:pt x="10733" y="18427"/>
                  </a:lnTo>
                  <a:lnTo>
                    <a:pt x="11199" y="18867"/>
                  </a:lnTo>
                  <a:lnTo>
                    <a:pt x="11267" y="18955"/>
                  </a:lnTo>
                  <a:lnTo>
                    <a:pt x="11334" y="19219"/>
                  </a:lnTo>
                  <a:lnTo>
                    <a:pt x="11467" y="19572"/>
                  </a:lnTo>
                  <a:lnTo>
                    <a:pt x="11600" y="19749"/>
                  </a:lnTo>
                  <a:lnTo>
                    <a:pt x="11666" y="19924"/>
                  </a:lnTo>
                  <a:lnTo>
                    <a:pt x="11666" y="20013"/>
                  </a:lnTo>
                  <a:lnTo>
                    <a:pt x="11600" y="20543"/>
                  </a:lnTo>
                  <a:lnTo>
                    <a:pt x="11600" y="20895"/>
                  </a:lnTo>
                  <a:lnTo>
                    <a:pt x="11666" y="21071"/>
                  </a:lnTo>
                  <a:lnTo>
                    <a:pt x="11733" y="21248"/>
                  </a:lnTo>
                  <a:lnTo>
                    <a:pt x="11867" y="21335"/>
                  </a:lnTo>
                  <a:lnTo>
                    <a:pt x="12000" y="21423"/>
                  </a:lnTo>
                  <a:lnTo>
                    <a:pt x="12400" y="21423"/>
                  </a:lnTo>
                  <a:lnTo>
                    <a:pt x="12600" y="21512"/>
                  </a:lnTo>
                  <a:lnTo>
                    <a:pt x="12800" y="21600"/>
                  </a:lnTo>
                  <a:lnTo>
                    <a:pt x="12933" y="21600"/>
                  </a:lnTo>
                  <a:lnTo>
                    <a:pt x="12933" y="21335"/>
                  </a:lnTo>
                  <a:lnTo>
                    <a:pt x="13000" y="21248"/>
                  </a:lnTo>
                  <a:lnTo>
                    <a:pt x="13066" y="21160"/>
                  </a:lnTo>
                  <a:lnTo>
                    <a:pt x="13066" y="20895"/>
                  </a:lnTo>
                  <a:lnTo>
                    <a:pt x="13133" y="20895"/>
                  </a:lnTo>
                  <a:lnTo>
                    <a:pt x="13267" y="20983"/>
                  </a:lnTo>
                  <a:lnTo>
                    <a:pt x="13400" y="20806"/>
                  </a:lnTo>
                  <a:lnTo>
                    <a:pt x="13533" y="20718"/>
                  </a:lnTo>
                  <a:lnTo>
                    <a:pt x="13666" y="20454"/>
                  </a:lnTo>
                  <a:lnTo>
                    <a:pt x="13733" y="20189"/>
                  </a:lnTo>
                  <a:lnTo>
                    <a:pt x="13733" y="20013"/>
                  </a:lnTo>
                  <a:lnTo>
                    <a:pt x="13666" y="19924"/>
                  </a:lnTo>
                  <a:lnTo>
                    <a:pt x="13467" y="19924"/>
                  </a:lnTo>
                  <a:lnTo>
                    <a:pt x="13400" y="20101"/>
                  </a:lnTo>
                  <a:lnTo>
                    <a:pt x="13267" y="20278"/>
                  </a:lnTo>
                  <a:lnTo>
                    <a:pt x="13199" y="20189"/>
                  </a:lnTo>
                  <a:lnTo>
                    <a:pt x="13199" y="20013"/>
                  </a:lnTo>
                  <a:lnTo>
                    <a:pt x="13267" y="19837"/>
                  </a:lnTo>
                  <a:lnTo>
                    <a:pt x="13199" y="19661"/>
                  </a:lnTo>
                  <a:lnTo>
                    <a:pt x="13133" y="19484"/>
                  </a:lnTo>
                  <a:lnTo>
                    <a:pt x="13000" y="19307"/>
                  </a:lnTo>
                  <a:lnTo>
                    <a:pt x="12867" y="19132"/>
                  </a:lnTo>
                  <a:lnTo>
                    <a:pt x="12867" y="18867"/>
                  </a:lnTo>
                  <a:lnTo>
                    <a:pt x="12933" y="18779"/>
                  </a:lnTo>
                  <a:lnTo>
                    <a:pt x="13000" y="18690"/>
                  </a:lnTo>
                  <a:lnTo>
                    <a:pt x="13199" y="19044"/>
                  </a:lnTo>
                  <a:lnTo>
                    <a:pt x="13334" y="19219"/>
                  </a:lnTo>
                  <a:lnTo>
                    <a:pt x="13600" y="19572"/>
                  </a:lnTo>
                  <a:lnTo>
                    <a:pt x="13867" y="19572"/>
                  </a:lnTo>
                  <a:lnTo>
                    <a:pt x="13934" y="19484"/>
                  </a:lnTo>
                  <a:lnTo>
                    <a:pt x="14067" y="19396"/>
                  </a:lnTo>
                  <a:lnTo>
                    <a:pt x="14133" y="19219"/>
                  </a:lnTo>
                  <a:lnTo>
                    <a:pt x="14267" y="18867"/>
                  </a:lnTo>
                  <a:lnTo>
                    <a:pt x="14333" y="18690"/>
                  </a:lnTo>
                  <a:lnTo>
                    <a:pt x="14466" y="18602"/>
                  </a:lnTo>
                  <a:lnTo>
                    <a:pt x="14466" y="18427"/>
                  </a:lnTo>
                  <a:lnTo>
                    <a:pt x="14333" y="18338"/>
                  </a:lnTo>
                  <a:lnTo>
                    <a:pt x="14200" y="18338"/>
                  </a:lnTo>
                  <a:lnTo>
                    <a:pt x="14133" y="18250"/>
                  </a:lnTo>
                  <a:lnTo>
                    <a:pt x="14067" y="18162"/>
                  </a:lnTo>
                  <a:lnTo>
                    <a:pt x="14133" y="18073"/>
                  </a:lnTo>
                  <a:lnTo>
                    <a:pt x="14200" y="17985"/>
                  </a:lnTo>
                  <a:lnTo>
                    <a:pt x="14534" y="17985"/>
                  </a:lnTo>
                  <a:lnTo>
                    <a:pt x="14600" y="17897"/>
                  </a:lnTo>
                  <a:lnTo>
                    <a:pt x="14734" y="17808"/>
                  </a:lnTo>
                  <a:lnTo>
                    <a:pt x="14867" y="17808"/>
                  </a:lnTo>
                  <a:lnTo>
                    <a:pt x="15000" y="17985"/>
                  </a:lnTo>
                  <a:lnTo>
                    <a:pt x="15133" y="17897"/>
                  </a:lnTo>
                  <a:lnTo>
                    <a:pt x="15199" y="17721"/>
                  </a:lnTo>
                  <a:lnTo>
                    <a:pt x="15334" y="17633"/>
                  </a:lnTo>
                  <a:lnTo>
                    <a:pt x="15467" y="17368"/>
                  </a:lnTo>
                  <a:lnTo>
                    <a:pt x="15467" y="17280"/>
                  </a:lnTo>
                  <a:lnTo>
                    <a:pt x="15400" y="17103"/>
                  </a:lnTo>
                  <a:lnTo>
                    <a:pt x="15467" y="17016"/>
                  </a:lnTo>
                  <a:lnTo>
                    <a:pt x="15600" y="17016"/>
                  </a:lnTo>
                  <a:lnTo>
                    <a:pt x="15666" y="17103"/>
                  </a:lnTo>
                  <a:lnTo>
                    <a:pt x="15801" y="17016"/>
                  </a:lnTo>
                  <a:lnTo>
                    <a:pt x="15866" y="16839"/>
                  </a:lnTo>
                  <a:lnTo>
                    <a:pt x="16067" y="16839"/>
                  </a:lnTo>
                  <a:lnTo>
                    <a:pt x="16267" y="16574"/>
                  </a:lnTo>
                  <a:lnTo>
                    <a:pt x="16534" y="16574"/>
                  </a:lnTo>
                  <a:lnTo>
                    <a:pt x="16599" y="16134"/>
                  </a:lnTo>
                  <a:lnTo>
                    <a:pt x="16734" y="15957"/>
                  </a:lnTo>
                  <a:lnTo>
                    <a:pt x="16734" y="15781"/>
                  </a:lnTo>
                  <a:lnTo>
                    <a:pt x="16599" y="15781"/>
                  </a:lnTo>
                  <a:lnTo>
                    <a:pt x="16534" y="15692"/>
                  </a:lnTo>
                  <a:lnTo>
                    <a:pt x="16534" y="15605"/>
                  </a:lnTo>
                  <a:lnTo>
                    <a:pt x="16599" y="15517"/>
                  </a:lnTo>
                  <a:lnTo>
                    <a:pt x="16599" y="15252"/>
                  </a:lnTo>
                  <a:lnTo>
                    <a:pt x="16734" y="15252"/>
                  </a:lnTo>
                  <a:lnTo>
                    <a:pt x="16867" y="15517"/>
                  </a:lnTo>
                  <a:lnTo>
                    <a:pt x="16933" y="15605"/>
                  </a:lnTo>
                  <a:lnTo>
                    <a:pt x="17066" y="15517"/>
                  </a:lnTo>
                  <a:lnTo>
                    <a:pt x="17133" y="15340"/>
                  </a:lnTo>
                  <a:lnTo>
                    <a:pt x="17334" y="14987"/>
                  </a:lnTo>
                  <a:lnTo>
                    <a:pt x="17467" y="14812"/>
                  </a:lnTo>
                  <a:lnTo>
                    <a:pt x="17733" y="14458"/>
                  </a:lnTo>
                  <a:lnTo>
                    <a:pt x="17666" y="14370"/>
                  </a:lnTo>
                  <a:lnTo>
                    <a:pt x="17666" y="14106"/>
                  </a:lnTo>
                  <a:lnTo>
                    <a:pt x="17866" y="13841"/>
                  </a:lnTo>
                  <a:lnTo>
                    <a:pt x="18067" y="13489"/>
                  </a:lnTo>
                  <a:lnTo>
                    <a:pt x="18200" y="13401"/>
                  </a:lnTo>
                  <a:lnTo>
                    <a:pt x="18267" y="13401"/>
                  </a:lnTo>
                  <a:lnTo>
                    <a:pt x="18333" y="13489"/>
                  </a:lnTo>
                  <a:lnTo>
                    <a:pt x="18466" y="13401"/>
                  </a:lnTo>
                  <a:lnTo>
                    <a:pt x="18533" y="13136"/>
                  </a:lnTo>
                  <a:lnTo>
                    <a:pt x="18599" y="13048"/>
                  </a:lnTo>
                  <a:lnTo>
                    <a:pt x="18734" y="13048"/>
                  </a:lnTo>
                  <a:lnTo>
                    <a:pt x="18800" y="12959"/>
                  </a:lnTo>
                  <a:lnTo>
                    <a:pt x="18800" y="12784"/>
                  </a:lnTo>
                  <a:lnTo>
                    <a:pt x="18867" y="12696"/>
                  </a:lnTo>
                  <a:lnTo>
                    <a:pt x="19000" y="12696"/>
                  </a:lnTo>
                  <a:lnTo>
                    <a:pt x="19133" y="12607"/>
                  </a:lnTo>
                  <a:lnTo>
                    <a:pt x="19201" y="12519"/>
                  </a:lnTo>
                  <a:lnTo>
                    <a:pt x="19267" y="12431"/>
                  </a:lnTo>
                  <a:lnTo>
                    <a:pt x="19267" y="12342"/>
                  </a:lnTo>
                  <a:lnTo>
                    <a:pt x="19201" y="12254"/>
                  </a:lnTo>
                  <a:lnTo>
                    <a:pt x="19267" y="12167"/>
                  </a:lnTo>
                  <a:lnTo>
                    <a:pt x="19400" y="12167"/>
                  </a:lnTo>
                  <a:lnTo>
                    <a:pt x="19467" y="12079"/>
                  </a:lnTo>
                  <a:lnTo>
                    <a:pt x="19467" y="11814"/>
                  </a:lnTo>
                  <a:lnTo>
                    <a:pt x="19400" y="11637"/>
                  </a:lnTo>
                  <a:lnTo>
                    <a:pt x="19267" y="11549"/>
                  </a:lnTo>
                  <a:lnTo>
                    <a:pt x="19133" y="11549"/>
                  </a:lnTo>
                  <a:lnTo>
                    <a:pt x="19000" y="11462"/>
                  </a:lnTo>
                  <a:lnTo>
                    <a:pt x="18933" y="11197"/>
                  </a:lnTo>
                  <a:lnTo>
                    <a:pt x="18933" y="10844"/>
                  </a:lnTo>
                  <a:lnTo>
                    <a:pt x="19000" y="10756"/>
                  </a:lnTo>
                  <a:lnTo>
                    <a:pt x="19000" y="10668"/>
                  </a:lnTo>
                  <a:lnTo>
                    <a:pt x="19066" y="10756"/>
                  </a:lnTo>
                  <a:lnTo>
                    <a:pt x="19133" y="11108"/>
                  </a:lnTo>
                  <a:lnTo>
                    <a:pt x="19133" y="11197"/>
                  </a:lnTo>
                  <a:lnTo>
                    <a:pt x="19201" y="11108"/>
                  </a:lnTo>
                  <a:lnTo>
                    <a:pt x="19334" y="10932"/>
                  </a:lnTo>
                  <a:lnTo>
                    <a:pt x="19467" y="10580"/>
                  </a:lnTo>
                  <a:lnTo>
                    <a:pt x="19533" y="10403"/>
                  </a:lnTo>
                  <a:lnTo>
                    <a:pt x="19533" y="10138"/>
                  </a:lnTo>
                  <a:lnTo>
                    <a:pt x="19733" y="9610"/>
                  </a:lnTo>
                  <a:lnTo>
                    <a:pt x="19866" y="9258"/>
                  </a:lnTo>
                  <a:lnTo>
                    <a:pt x="19934" y="9081"/>
                  </a:lnTo>
                  <a:lnTo>
                    <a:pt x="20067" y="8816"/>
                  </a:lnTo>
                  <a:lnTo>
                    <a:pt x="20267" y="8376"/>
                  </a:lnTo>
                  <a:lnTo>
                    <a:pt x="20466" y="7935"/>
                  </a:lnTo>
                  <a:lnTo>
                    <a:pt x="20734" y="7582"/>
                  </a:lnTo>
                  <a:lnTo>
                    <a:pt x="21000" y="7230"/>
                  </a:lnTo>
                  <a:lnTo>
                    <a:pt x="21266" y="6965"/>
                  </a:lnTo>
                  <a:lnTo>
                    <a:pt x="21467" y="6700"/>
                  </a:lnTo>
                  <a:lnTo>
                    <a:pt x="21600" y="6525"/>
                  </a:lnTo>
                  <a:lnTo>
                    <a:pt x="21201" y="6083"/>
                  </a:lnTo>
                  <a:lnTo>
                    <a:pt x="19000" y="4144"/>
                  </a:lnTo>
                  <a:lnTo>
                    <a:pt x="17066" y="2293"/>
                  </a:lnTo>
                  <a:lnTo>
                    <a:pt x="15866" y="1234"/>
                  </a:lnTo>
                  <a:lnTo>
                    <a:pt x="15801" y="1234"/>
                  </a:lnTo>
                  <a:lnTo>
                    <a:pt x="14867" y="1411"/>
                  </a:lnTo>
                  <a:lnTo>
                    <a:pt x="13066" y="1763"/>
                  </a:lnTo>
                  <a:lnTo>
                    <a:pt x="12133" y="2028"/>
                  </a:lnTo>
                  <a:lnTo>
                    <a:pt x="11066" y="2204"/>
                  </a:lnTo>
                  <a:lnTo>
                    <a:pt x="11000" y="1411"/>
                  </a:lnTo>
                  <a:lnTo>
                    <a:pt x="10600" y="794"/>
                  </a:lnTo>
                  <a:lnTo>
                    <a:pt x="10333" y="440"/>
                  </a:lnTo>
                  <a:lnTo>
                    <a:pt x="10133" y="265"/>
                  </a:lnTo>
                  <a:lnTo>
                    <a:pt x="9799" y="705"/>
                  </a:lnTo>
                  <a:lnTo>
                    <a:pt x="9666" y="529"/>
                  </a:lnTo>
                  <a:lnTo>
                    <a:pt x="9666" y="440"/>
                  </a:lnTo>
                  <a:lnTo>
                    <a:pt x="9733" y="352"/>
                  </a:lnTo>
                  <a:lnTo>
                    <a:pt x="9733" y="0"/>
                  </a:lnTo>
                  <a:lnTo>
                    <a:pt x="8467" y="177"/>
                  </a:lnTo>
                  <a:lnTo>
                    <a:pt x="8266" y="177"/>
                  </a:lnTo>
                  <a:lnTo>
                    <a:pt x="6534" y="440"/>
                  </a:lnTo>
                  <a:lnTo>
                    <a:pt x="6067" y="529"/>
                  </a:lnTo>
                  <a:lnTo>
                    <a:pt x="5600" y="529"/>
                  </a:lnTo>
                  <a:lnTo>
                    <a:pt x="4600" y="705"/>
                  </a:lnTo>
                  <a:lnTo>
                    <a:pt x="4333" y="794"/>
                  </a:lnTo>
                  <a:lnTo>
                    <a:pt x="4200" y="882"/>
                  </a:lnTo>
                  <a:lnTo>
                    <a:pt x="3867" y="882"/>
                  </a:lnTo>
                  <a:lnTo>
                    <a:pt x="3800" y="794"/>
                  </a:lnTo>
                  <a:lnTo>
                    <a:pt x="3734" y="882"/>
                  </a:lnTo>
                  <a:lnTo>
                    <a:pt x="3600" y="1057"/>
                  </a:lnTo>
                  <a:lnTo>
                    <a:pt x="3467" y="1057"/>
                  </a:lnTo>
                  <a:lnTo>
                    <a:pt x="3400" y="1146"/>
                  </a:lnTo>
                  <a:lnTo>
                    <a:pt x="3001" y="1411"/>
                  </a:lnTo>
                  <a:lnTo>
                    <a:pt x="2800" y="1587"/>
                  </a:lnTo>
                  <a:lnTo>
                    <a:pt x="2600" y="1587"/>
                  </a:lnTo>
                  <a:lnTo>
                    <a:pt x="2600" y="1851"/>
                  </a:lnTo>
                  <a:lnTo>
                    <a:pt x="2399" y="2028"/>
                  </a:lnTo>
                  <a:lnTo>
                    <a:pt x="2333" y="2116"/>
                  </a:lnTo>
                  <a:lnTo>
                    <a:pt x="2200" y="2028"/>
                  </a:lnTo>
                  <a:lnTo>
                    <a:pt x="2133" y="2028"/>
                  </a:lnTo>
                  <a:lnTo>
                    <a:pt x="1867" y="2204"/>
                  </a:lnTo>
                  <a:lnTo>
                    <a:pt x="1400" y="2556"/>
                  </a:lnTo>
                  <a:lnTo>
                    <a:pt x="1333" y="2645"/>
                  </a:lnTo>
                  <a:lnTo>
                    <a:pt x="866" y="2910"/>
                  </a:lnTo>
                  <a:lnTo>
                    <a:pt x="800" y="3086"/>
                  </a:lnTo>
                  <a:lnTo>
                    <a:pt x="800" y="3262"/>
                  </a:lnTo>
                  <a:lnTo>
                    <a:pt x="600" y="3527"/>
                  </a:lnTo>
                  <a:lnTo>
                    <a:pt x="133" y="4320"/>
                  </a:lnTo>
                  <a:lnTo>
                    <a:pt x="133" y="4409"/>
                  </a:lnTo>
                  <a:lnTo>
                    <a:pt x="0" y="4849"/>
                  </a:lnTo>
                  <a:lnTo>
                    <a:pt x="0" y="5114"/>
                  </a:lnTo>
                  <a:lnTo>
                    <a:pt x="67" y="5289"/>
                  </a:lnTo>
                  <a:lnTo>
                    <a:pt x="266" y="5378"/>
                  </a:lnTo>
                  <a:lnTo>
                    <a:pt x="467" y="5643"/>
                  </a:lnTo>
                  <a:lnTo>
                    <a:pt x="733" y="5643"/>
                  </a:lnTo>
                  <a:lnTo>
                    <a:pt x="866" y="5731"/>
                  </a:lnTo>
                  <a:lnTo>
                    <a:pt x="1001" y="5819"/>
                  </a:lnTo>
                  <a:lnTo>
                    <a:pt x="1200" y="6171"/>
                  </a:lnTo>
                  <a:lnTo>
                    <a:pt x="1466" y="6348"/>
                  </a:lnTo>
                  <a:lnTo>
                    <a:pt x="2200" y="6348"/>
                  </a:lnTo>
                  <a:lnTo>
                    <a:pt x="2266" y="6436"/>
                  </a:lnTo>
                  <a:lnTo>
                    <a:pt x="2399" y="6613"/>
                  </a:lnTo>
                  <a:lnTo>
                    <a:pt x="2534" y="7053"/>
                  </a:lnTo>
                  <a:lnTo>
                    <a:pt x="2600" y="7230"/>
                  </a:lnTo>
                  <a:lnTo>
                    <a:pt x="2800" y="7494"/>
                  </a:lnTo>
                  <a:lnTo>
                    <a:pt x="2933" y="7759"/>
                  </a:lnTo>
                  <a:lnTo>
                    <a:pt x="3067" y="8022"/>
                  </a:lnTo>
                  <a:lnTo>
                    <a:pt x="3134" y="8199"/>
                  </a:lnTo>
                  <a:lnTo>
                    <a:pt x="3200" y="8376"/>
                  </a:lnTo>
                  <a:lnTo>
                    <a:pt x="3333" y="8552"/>
                  </a:lnTo>
                  <a:lnTo>
                    <a:pt x="3467" y="8641"/>
                  </a:lnTo>
                  <a:lnTo>
                    <a:pt x="3600" y="8904"/>
                  </a:lnTo>
                  <a:lnTo>
                    <a:pt x="3666" y="8993"/>
                  </a:lnTo>
                  <a:lnTo>
                    <a:pt x="3800" y="9081"/>
                  </a:lnTo>
                  <a:lnTo>
                    <a:pt x="3867" y="9258"/>
                  </a:lnTo>
                  <a:lnTo>
                    <a:pt x="4000" y="9698"/>
                  </a:lnTo>
                  <a:lnTo>
                    <a:pt x="4067" y="9786"/>
                  </a:lnTo>
                  <a:lnTo>
                    <a:pt x="4333" y="9963"/>
                  </a:lnTo>
                  <a:lnTo>
                    <a:pt x="4399" y="10138"/>
                  </a:lnTo>
                  <a:lnTo>
                    <a:pt x="4534" y="10227"/>
                  </a:lnTo>
                  <a:lnTo>
                    <a:pt x="4733" y="10227"/>
                  </a:lnTo>
                  <a:lnTo>
                    <a:pt x="4933" y="10403"/>
                  </a:lnTo>
                  <a:lnTo>
                    <a:pt x="5267" y="10668"/>
                  </a:lnTo>
                  <a:lnTo>
                    <a:pt x="5333" y="10756"/>
                  </a:lnTo>
                  <a:lnTo>
                    <a:pt x="5467" y="10844"/>
                  </a:lnTo>
                  <a:lnTo>
                    <a:pt x="5600" y="11108"/>
                  </a:lnTo>
                  <a:lnTo>
                    <a:pt x="5734" y="11285"/>
                  </a:lnTo>
                  <a:lnTo>
                    <a:pt x="5867" y="11549"/>
                  </a:lnTo>
                  <a:lnTo>
                    <a:pt x="6000" y="11814"/>
                  </a:lnTo>
                  <a:lnTo>
                    <a:pt x="6067" y="11902"/>
                  </a:lnTo>
                  <a:lnTo>
                    <a:pt x="6401" y="11902"/>
                  </a:lnTo>
                  <a:lnTo>
                    <a:pt x="6667" y="12167"/>
                  </a:lnTo>
                  <a:lnTo>
                    <a:pt x="6800" y="12342"/>
                  </a:lnTo>
                  <a:lnTo>
                    <a:pt x="7200" y="12607"/>
                  </a:lnTo>
                  <a:lnTo>
                    <a:pt x="7200" y="12872"/>
                  </a:lnTo>
                  <a:lnTo>
                    <a:pt x="7134" y="13048"/>
                  </a:lnTo>
                  <a:lnTo>
                    <a:pt x="7200" y="13224"/>
                  </a:lnTo>
                  <a:lnTo>
                    <a:pt x="7200" y="13313"/>
                  </a:lnTo>
                  <a:lnTo>
                    <a:pt x="7267" y="13489"/>
                  </a:lnTo>
                  <a:lnTo>
                    <a:pt x="7533" y="13578"/>
                  </a:lnTo>
                  <a:lnTo>
                    <a:pt x="7666" y="13930"/>
                  </a:lnTo>
                  <a:lnTo>
                    <a:pt x="7666" y="14106"/>
                  </a:lnTo>
                  <a:lnTo>
                    <a:pt x="7733" y="14195"/>
                  </a:lnTo>
                  <a:lnTo>
                    <a:pt x="7867" y="14283"/>
                  </a:lnTo>
                  <a:lnTo>
                    <a:pt x="8000" y="14195"/>
                  </a:lnTo>
                  <a:lnTo>
                    <a:pt x="8133" y="14370"/>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71" name="South_Dakota"/>
            <p:cNvSpPr/>
            <p:nvPr/>
          </p:nvSpPr>
          <p:spPr>
            <a:xfrm>
              <a:off x="3146380" y="1762525"/>
              <a:ext cx="1146002" cy="7415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76" y="18243"/>
                  </a:moveTo>
                  <a:lnTo>
                    <a:pt x="13549" y="18243"/>
                  </a:lnTo>
                  <a:lnTo>
                    <a:pt x="15670" y="18390"/>
                  </a:lnTo>
                  <a:lnTo>
                    <a:pt x="15717" y="18390"/>
                  </a:lnTo>
                  <a:lnTo>
                    <a:pt x="15766" y="18462"/>
                  </a:lnTo>
                  <a:lnTo>
                    <a:pt x="15814" y="18609"/>
                  </a:lnTo>
                  <a:lnTo>
                    <a:pt x="15814" y="18681"/>
                  </a:lnTo>
                  <a:lnTo>
                    <a:pt x="15959" y="18754"/>
                  </a:lnTo>
                  <a:lnTo>
                    <a:pt x="16008" y="18827"/>
                  </a:lnTo>
                  <a:lnTo>
                    <a:pt x="16151" y="19046"/>
                  </a:lnTo>
                  <a:lnTo>
                    <a:pt x="16249" y="19119"/>
                  </a:lnTo>
                  <a:lnTo>
                    <a:pt x="16296" y="19046"/>
                  </a:lnTo>
                  <a:lnTo>
                    <a:pt x="16441" y="19265"/>
                  </a:lnTo>
                  <a:lnTo>
                    <a:pt x="16586" y="19338"/>
                  </a:lnTo>
                  <a:lnTo>
                    <a:pt x="16730" y="19557"/>
                  </a:lnTo>
                  <a:lnTo>
                    <a:pt x="16875" y="19703"/>
                  </a:lnTo>
                  <a:lnTo>
                    <a:pt x="17020" y="19775"/>
                  </a:lnTo>
                  <a:lnTo>
                    <a:pt x="17213" y="19849"/>
                  </a:lnTo>
                  <a:lnTo>
                    <a:pt x="17309" y="19775"/>
                  </a:lnTo>
                  <a:lnTo>
                    <a:pt x="17405" y="19630"/>
                  </a:lnTo>
                  <a:lnTo>
                    <a:pt x="17501" y="19410"/>
                  </a:lnTo>
                  <a:lnTo>
                    <a:pt x="17550" y="19338"/>
                  </a:lnTo>
                  <a:lnTo>
                    <a:pt x="17695" y="19410"/>
                  </a:lnTo>
                  <a:lnTo>
                    <a:pt x="17791" y="19410"/>
                  </a:lnTo>
                  <a:lnTo>
                    <a:pt x="17888" y="19338"/>
                  </a:lnTo>
                  <a:lnTo>
                    <a:pt x="17984" y="19484"/>
                  </a:lnTo>
                  <a:lnTo>
                    <a:pt x="18080" y="19410"/>
                  </a:lnTo>
                  <a:lnTo>
                    <a:pt x="18274" y="19410"/>
                  </a:lnTo>
                  <a:lnTo>
                    <a:pt x="18466" y="19338"/>
                  </a:lnTo>
                  <a:lnTo>
                    <a:pt x="18611" y="19410"/>
                  </a:lnTo>
                  <a:lnTo>
                    <a:pt x="18708" y="19410"/>
                  </a:lnTo>
                  <a:lnTo>
                    <a:pt x="18804" y="19338"/>
                  </a:lnTo>
                  <a:lnTo>
                    <a:pt x="18949" y="19265"/>
                  </a:lnTo>
                  <a:lnTo>
                    <a:pt x="18996" y="19265"/>
                  </a:lnTo>
                  <a:lnTo>
                    <a:pt x="19092" y="19338"/>
                  </a:lnTo>
                  <a:lnTo>
                    <a:pt x="19286" y="19410"/>
                  </a:lnTo>
                  <a:lnTo>
                    <a:pt x="19286" y="19557"/>
                  </a:lnTo>
                  <a:lnTo>
                    <a:pt x="19334" y="19630"/>
                  </a:lnTo>
                  <a:lnTo>
                    <a:pt x="19430" y="19630"/>
                  </a:lnTo>
                  <a:lnTo>
                    <a:pt x="19479" y="19703"/>
                  </a:lnTo>
                  <a:lnTo>
                    <a:pt x="19526" y="19775"/>
                  </a:lnTo>
                  <a:lnTo>
                    <a:pt x="19671" y="19922"/>
                  </a:lnTo>
                  <a:lnTo>
                    <a:pt x="19767" y="19922"/>
                  </a:lnTo>
                  <a:lnTo>
                    <a:pt x="19913" y="19994"/>
                  </a:lnTo>
                  <a:lnTo>
                    <a:pt x="19961" y="19994"/>
                  </a:lnTo>
                  <a:lnTo>
                    <a:pt x="20009" y="20141"/>
                  </a:lnTo>
                  <a:lnTo>
                    <a:pt x="20154" y="20141"/>
                  </a:lnTo>
                  <a:lnTo>
                    <a:pt x="20299" y="20213"/>
                  </a:lnTo>
                  <a:lnTo>
                    <a:pt x="20395" y="20213"/>
                  </a:lnTo>
                  <a:lnTo>
                    <a:pt x="20491" y="20287"/>
                  </a:lnTo>
                  <a:lnTo>
                    <a:pt x="20539" y="20359"/>
                  </a:lnTo>
                  <a:lnTo>
                    <a:pt x="20684" y="20432"/>
                  </a:lnTo>
                  <a:lnTo>
                    <a:pt x="20733" y="20651"/>
                  </a:lnTo>
                  <a:lnTo>
                    <a:pt x="20780" y="20797"/>
                  </a:lnTo>
                  <a:lnTo>
                    <a:pt x="20829" y="20943"/>
                  </a:lnTo>
                  <a:lnTo>
                    <a:pt x="20925" y="21016"/>
                  </a:lnTo>
                  <a:lnTo>
                    <a:pt x="20974" y="21090"/>
                  </a:lnTo>
                  <a:lnTo>
                    <a:pt x="21070" y="21381"/>
                  </a:lnTo>
                  <a:lnTo>
                    <a:pt x="21166" y="21309"/>
                  </a:lnTo>
                  <a:lnTo>
                    <a:pt x="21214" y="21454"/>
                  </a:lnTo>
                  <a:lnTo>
                    <a:pt x="21311" y="21527"/>
                  </a:lnTo>
                  <a:lnTo>
                    <a:pt x="21359" y="21600"/>
                  </a:lnTo>
                  <a:lnTo>
                    <a:pt x="21408" y="21600"/>
                  </a:lnTo>
                  <a:lnTo>
                    <a:pt x="21504" y="21527"/>
                  </a:lnTo>
                  <a:lnTo>
                    <a:pt x="21551" y="21600"/>
                  </a:lnTo>
                  <a:lnTo>
                    <a:pt x="21504" y="21527"/>
                  </a:lnTo>
                  <a:lnTo>
                    <a:pt x="21455" y="21381"/>
                  </a:lnTo>
                  <a:lnTo>
                    <a:pt x="21455" y="21016"/>
                  </a:lnTo>
                  <a:lnTo>
                    <a:pt x="21214" y="20432"/>
                  </a:lnTo>
                  <a:lnTo>
                    <a:pt x="21117" y="20359"/>
                  </a:lnTo>
                  <a:lnTo>
                    <a:pt x="21070" y="20213"/>
                  </a:lnTo>
                  <a:lnTo>
                    <a:pt x="21070" y="20068"/>
                  </a:lnTo>
                  <a:lnTo>
                    <a:pt x="21117" y="19849"/>
                  </a:lnTo>
                  <a:lnTo>
                    <a:pt x="21214" y="19630"/>
                  </a:lnTo>
                  <a:lnTo>
                    <a:pt x="21311" y="19265"/>
                  </a:lnTo>
                  <a:lnTo>
                    <a:pt x="21311" y="18973"/>
                  </a:lnTo>
                  <a:lnTo>
                    <a:pt x="21359" y="18900"/>
                  </a:lnTo>
                  <a:lnTo>
                    <a:pt x="21359" y="18609"/>
                  </a:lnTo>
                  <a:lnTo>
                    <a:pt x="21408" y="18462"/>
                  </a:lnTo>
                  <a:lnTo>
                    <a:pt x="21311" y="18316"/>
                  </a:lnTo>
                  <a:lnTo>
                    <a:pt x="21551" y="18170"/>
                  </a:lnTo>
                  <a:lnTo>
                    <a:pt x="21551" y="17659"/>
                  </a:lnTo>
                  <a:lnTo>
                    <a:pt x="21504" y="17513"/>
                  </a:lnTo>
                  <a:lnTo>
                    <a:pt x="21504" y="17368"/>
                  </a:lnTo>
                  <a:lnTo>
                    <a:pt x="21455" y="17294"/>
                  </a:lnTo>
                  <a:lnTo>
                    <a:pt x="21408" y="17222"/>
                  </a:lnTo>
                  <a:lnTo>
                    <a:pt x="21311" y="17222"/>
                  </a:lnTo>
                  <a:lnTo>
                    <a:pt x="21214" y="17149"/>
                  </a:lnTo>
                  <a:lnTo>
                    <a:pt x="21214" y="17003"/>
                  </a:lnTo>
                  <a:lnTo>
                    <a:pt x="21166" y="16857"/>
                  </a:lnTo>
                  <a:lnTo>
                    <a:pt x="21214" y="16784"/>
                  </a:lnTo>
                  <a:lnTo>
                    <a:pt x="21311" y="16710"/>
                  </a:lnTo>
                  <a:lnTo>
                    <a:pt x="21359" y="16565"/>
                  </a:lnTo>
                  <a:lnTo>
                    <a:pt x="21359" y="16346"/>
                  </a:lnTo>
                  <a:lnTo>
                    <a:pt x="21311" y="16200"/>
                  </a:lnTo>
                  <a:lnTo>
                    <a:pt x="21166" y="16054"/>
                  </a:lnTo>
                  <a:lnTo>
                    <a:pt x="21117" y="15835"/>
                  </a:lnTo>
                  <a:lnTo>
                    <a:pt x="21166" y="15616"/>
                  </a:lnTo>
                  <a:lnTo>
                    <a:pt x="21600" y="15616"/>
                  </a:lnTo>
                  <a:lnTo>
                    <a:pt x="21600" y="5035"/>
                  </a:lnTo>
                  <a:lnTo>
                    <a:pt x="21551" y="4816"/>
                  </a:lnTo>
                  <a:lnTo>
                    <a:pt x="21408" y="4670"/>
                  </a:lnTo>
                  <a:lnTo>
                    <a:pt x="21214" y="4525"/>
                  </a:lnTo>
                  <a:lnTo>
                    <a:pt x="20925" y="4306"/>
                  </a:lnTo>
                  <a:lnTo>
                    <a:pt x="20829" y="4013"/>
                  </a:lnTo>
                  <a:lnTo>
                    <a:pt x="20684" y="3649"/>
                  </a:lnTo>
                  <a:lnTo>
                    <a:pt x="20588" y="3503"/>
                  </a:lnTo>
                  <a:lnTo>
                    <a:pt x="20539" y="3430"/>
                  </a:lnTo>
                  <a:lnTo>
                    <a:pt x="20539" y="3138"/>
                  </a:lnTo>
                  <a:lnTo>
                    <a:pt x="20588" y="2991"/>
                  </a:lnTo>
                  <a:lnTo>
                    <a:pt x="20684" y="2919"/>
                  </a:lnTo>
                  <a:lnTo>
                    <a:pt x="21021" y="2481"/>
                  </a:lnTo>
                  <a:lnTo>
                    <a:pt x="21214" y="2116"/>
                  </a:lnTo>
                  <a:lnTo>
                    <a:pt x="21263" y="1970"/>
                  </a:lnTo>
                  <a:lnTo>
                    <a:pt x="21311" y="1825"/>
                  </a:lnTo>
                  <a:lnTo>
                    <a:pt x="21311" y="1459"/>
                  </a:lnTo>
                  <a:lnTo>
                    <a:pt x="19479" y="1387"/>
                  </a:lnTo>
                  <a:lnTo>
                    <a:pt x="17405" y="1387"/>
                  </a:lnTo>
                  <a:lnTo>
                    <a:pt x="15429" y="1313"/>
                  </a:lnTo>
                  <a:lnTo>
                    <a:pt x="14705" y="1241"/>
                  </a:lnTo>
                  <a:lnTo>
                    <a:pt x="12776" y="1094"/>
                  </a:lnTo>
                  <a:lnTo>
                    <a:pt x="12342" y="1094"/>
                  </a:lnTo>
                  <a:lnTo>
                    <a:pt x="10608" y="949"/>
                  </a:lnTo>
                  <a:lnTo>
                    <a:pt x="6558" y="657"/>
                  </a:lnTo>
                  <a:lnTo>
                    <a:pt x="4050" y="365"/>
                  </a:lnTo>
                  <a:lnTo>
                    <a:pt x="3905" y="291"/>
                  </a:lnTo>
                  <a:lnTo>
                    <a:pt x="1013" y="0"/>
                  </a:lnTo>
                  <a:lnTo>
                    <a:pt x="1013" y="365"/>
                  </a:lnTo>
                  <a:lnTo>
                    <a:pt x="771" y="4159"/>
                  </a:lnTo>
                  <a:lnTo>
                    <a:pt x="724" y="5400"/>
                  </a:lnTo>
                  <a:lnTo>
                    <a:pt x="579" y="7809"/>
                  </a:lnTo>
                  <a:lnTo>
                    <a:pt x="434" y="10143"/>
                  </a:lnTo>
                  <a:lnTo>
                    <a:pt x="386" y="10435"/>
                  </a:lnTo>
                  <a:lnTo>
                    <a:pt x="289" y="12041"/>
                  </a:lnTo>
                  <a:lnTo>
                    <a:pt x="192" y="14084"/>
                  </a:lnTo>
                  <a:lnTo>
                    <a:pt x="145" y="14230"/>
                  </a:lnTo>
                  <a:lnTo>
                    <a:pt x="0" y="17003"/>
                  </a:lnTo>
                  <a:lnTo>
                    <a:pt x="1542" y="17149"/>
                  </a:lnTo>
                  <a:lnTo>
                    <a:pt x="2989" y="17368"/>
                  </a:lnTo>
                  <a:lnTo>
                    <a:pt x="3616" y="17441"/>
                  </a:lnTo>
                  <a:lnTo>
                    <a:pt x="5592" y="17659"/>
                  </a:lnTo>
                  <a:lnTo>
                    <a:pt x="8004" y="17878"/>
                  </a:lnTo>
                  <a:lnTo>
                    <a:pt x="10896" y="18097"/>
                  </a:lnTo>
                  <a:lnTo>
                    <a:pt x="12776" y="18243"/>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72" name="Tennessee"/>
            <p:cNvSpPr/>
            <p:nvPr/>
          </p:nvSpPr>
          <p:spPr>
            <a:xfrm>
              <a:off x="5308771" y="3512796"/>
              <a:ext cx="1388163" cy="46763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946" y="11666"/>
                  </a:moveTo>
                  <a:lnTo>
                    <a:pt x="17303" y="11666"/>
                  </a:lnTo>
                  <a:lnTo>
                    <a:pt x="17384" y="11550"/>
                  </a:lnTo>
                  <a:lnTo>
                    <a:pt x="17463" y="11205"/>
                  </a:lnTo>
                  <a:lnTo>
                    <a:pt x="17503" y="11089"/>
                  </a:lnTo>
                  <a:lnTo>
                    <a:pt x="17583" y="10973"/>
                  </a:lnTo>
                  <a:lnTo>
                    <a:pt x="17623" y="10742"/>
                  </a:lnTo>
                  <a:lnTo>
                    <a:pt x="17702" y="10627"/>
                  </a:lnTo>
                  <a:lnTo>
                    <a:pt x="17741" y="10511"/>
                  </a:lnTo>
                  <a:lnTo>
                    <a:pt x="17822" y="10511"/>
                  </a:lnTo>
                  <a:lnTo>
                    <a:pt x="17861" y="10395"/>
                  </a:lnTo>
                  <a:lnTo>
                    <a:pt x="17901" y="10165"/>
                  </a:lnTo>
                  <a:lnTo>
                    <a:pt x="17980" y="9934"/>
                  </a:lnTo>
                  <a:lnTo>
                    <a:pt x="18139" y="9587"/>
                  </a:lnTo>
                  <a:lnTo>
                    <a:pt x="18258" y="9356"/>
                  </a:lnTo>
                  <a:lnTo>
                    <a:pt x="18378" y="9126"/>
                  </a:lnTo>
                  <a:lnTo>
                    <a:pt x="18537" y="9126"/>
                  </a:lnTo>
                  <a:lnTo>
                    <a:pt x="18617" y="8894"/>
                  </a:lnTo>
                  <a:lnTo>
                    <a:pt x="18656" y="8779"/>
                  </a:lnTo>
                  <a:lnTo>
                    <a:pt x="18737" y="8432"/>
                  </a:lnTo>
                  <a:lnTo>
                    <a:pt x="18776" y="8202"/>
                  </a:lnTo>
                  <a:lnTo>
                    <a:pt x="18737" y="8085"/>
                  </a:lnTo>
                  <a:lnTo>
                    <a:pt x="18696" y="7739"/>
                  </a:lnTo>
                  <a:lnTo>
                    <a:pt x="18737" y="7624"/>
                  </a:lnTo>
                  <a:lnTo>
                    <a:pt x="18776" y="7508"/>
                  </a:lnTo>
                  <a:lnTo>
                    <a:pt x="18895" y="7624"/>
                  </a:lnTo>
                  <a:lnTo>
                    <a:pt x="18975" y="7508"/>
                  </a:lnTo>
                  <a:lnTo>
                    <a:pt x="19015" y="7277"/>
                  </a:lnTo>
                  <a:lnTo>
                    <a:pt x="19015" y="7047"/>
                  </a:lnTo>
                  <a:lnTo>
                    <a:pt x="19054" y="6815"/>
                  </a:lnTo>
                  <a:lnTo>
                    <a:pt x="19293" y="6122"/>
                  </a:lnTo>
                  <a:lnTo>
                    <a:pt x="19332" y="6122"/>
                  </a:lnTo>
                  <a:lnTo>
                    <a:pt x="19412" y="6353"/>
                  </a:lnTo>
                  <a:lnTo>
                    <a:pt x="19412" y="6931"/>
                  </a:lnTo>
                  <a:lnTo>
                    <a:pt x="19452" y="7047"/>
                  </a:lnTo>
                  <a:lnTo>
                    <a:pt x="19531" y="7047"/>
                  </a:lnTo>
                  <a:lnTo>
                    <a:pt x="19611" y="6931"/>
                  </a:lnTo>
                  <a:lnTo>
                    <a:pt x="19731" y="6931"/>
                  </a:lnTo>
                  <a:lnTo>
                    <a:pt x="19770" y="6700"/>
                  </a:lnTo>
                  <a:lnTo>
                    <a:pt x="19849" y="6468"/>
                  </a:lnTo>
                  <a:lnTo>
                    <a:pt x="19930" y="6122"/>
                  </a:lnTo>
                  <a:lnTo>
                    <a:pt x="19930" y="5890"/>
                  </a:lnTo>
                  <a:lnTo>
                    <a:pt x="19969" y="5776"/>
                  </a:lnTo>
                  <a:lnTo>
                    <a:pt x="20048" y="5429"/>
                  </a:lnTo>
                  <a:lnTo>
                    <a:pt x="20129" y="5313"/>
                  </a:lnTo>
                  <a:lnTo>
                    <a:pt x="20208" y="5198"/>
                  </a:lnTo>
                  <a:lnTo>
                    <a:pt x="20287" y="5198"/>
                  </a:lnTo>
                  <a:lnTo>
                    <a:pt x="20367" y="5082"/>
                  </a:lnTo>
                  <a:lnTo>
                    <a:pt x="20446" y="4966"/>
                  </a:lnTo>
                  <a:lnTo>
                    <a:pt x="20565" y="5082"/>
                  </a:lnTo>
                  <a:lnTo>
                    <a:pt x="20606" y="5198"/>
                  </a:lnTo>
                  <a:lnTo>
                    <a:pt x="20725" y="5198"/>
                  </a:lnTo>
                  <a:lnTo>
                    <a:pt x="20805" y="5082"/>
                  </a:lnTo>
                  <a:lnTo>
                    <a:pt x="20884" y="4852"/>
                  </a:lnTo>
                  <a:lnTo>
                    <a:pt x="20963" y="4158"/>
                  </a:lnTo>
                  <a:lnTo>
                    <a:pt x="21044" y="3697"/>
                  </a:lnTo>
                  <a:lnTo>
                    <a:pt x="21044" y="3581"/>
                  </a:lnTo>
                  <a:lnTo>
                    <a:pt x="21162" y="3003"/>
                  </a:lnTo>
                  <a:lnTo>
                    <a:pt x="21241" y="2656"/>
                  </a:lnTo>
                  <a:lnTo>
                    <a:pt x="21560" y="2656"/>
                  </a:lnTo>
                  <a:lnTo>
                    <a:pt x="21521" y="2426"/>
                  </a:lnTo>
                  <a:lnTo>
                    <a:pt x="21480" y="2310"/>
                  </a:lnTo>
                  <a:lnTo>
                    <a:pt x="21440" y="2079"/>
                  </a:lnTo>
                  <a:lnTo>
                    <a:pt x="21480" y="1732"/>
                  </a:lnTo>
                  <a:lnTo>
                    <a:pt x="21521" y="1386"/>
                  </a:lnTo>
                  <a:lnTo>
                    <a:pt x="21521" y="1155"/>
                  </a:lnTo>
                  <a:lnTo>
                    <a:pt x="21480" y="924"/>
                  </a:lnTo>
                  <a:lnTo>
                    <a:pt x="21480" y="693"/>
                  </a:lnTo>
                  <a:lnTo>
                    <a:pt x="21521" y="347"/>
                  </a:lnTo>
                  <a:lnTo>
                    <a:pt x="21600" y="231"/>
                  </a:lnTo>
                  <a:lnTo>
                    <a:pt x="21560" y="0"/>
                  </a:lnTo>
                  <a:lnTo>
                    <a:pt x="21162" y="231"/>
                  </a:lnTo>
                  <a:lnTo>
                    <a:pt x="20924" y="347"/>
                  </a:lnTo>
                  <a:lnTo>
                    <a:pt x="20884" y="577"/>
                  </a:lnTo>
                  <a:lnTo>
                    <a:pt x="19969" y="924"/>
                  </a:lnTo>
                  <a:lnTo>
                    <a:pt x="19214" y="1271"/>
                  </a:lnTo>
                  <a:lnTo>
                    <a:pt x="18617" y="1502"/>
                  </a:lnTo>
                  <a:lnTo>
                    <a:pt x="18218" y="1618"/>
                  </a:lnTo>
                  <a:lnTo>
                    <a:pt x="16986" y="2195"/>
                  </a:lnTo>
                  <a:lnTo>
                    <a:pt x="16548" y="2195"/>
                  </a:lnTo>
                  <a:lnTo>
                    <a:pt x="16508" y="2310"/>
                  </a:lnTo>
                  <a:lnTo>
                    <a:pt x="16469" y="2426"/>
                  </a:lnTo>
                  <a:lnTo>
                    <a:pt x="16270" y="2542"/>
                  </a:lnTo>
                  <a:lnTo>
                    <a:pt x="15594" y="2656"/>
                  </a:lnTo>
                  <a:lnTo>
                    <a:pt x="15116" y="2887"/>
                  </a:lnTo>
                  <a:lnTo>
                    <a:pt x="13803" y="3119"/>
                  </a:lnTo>
                  <a:lnTo>
                    <a:pt x="13685" y="3119"/>
                  </a:lnTo>
                  <a:lnTo>
                    <a:pt x="13206" y="3234"/>
                  </a:lnTo>
                  <a:lnTo>
                    <a:pt x="12411" y="3465"/>
                  </a:lnTo>
                  <a:lnTo>
                    <a:pt x="12371" y="3465"/>
                  </a:lnTo>
                  <a:lnTo>
                    <a:pt x="11973" y="3581"/>
                  </a:lnTo>
                  <a:lnTo>
                    <a:pt x="11218" y="3927"/>
                  </a:lnTo>
                  <a:lnTo>
                    <a:pt x="10660" y="3927"/>
                  </a:lnTo>
                  <a:lnTo>
                    <a:pt x="10104" y="4043"/>
                  </a:lnTo>
                  <a:lnTo>
                    <a:pt x="9428" y="4043"/>
                  </a:lnTo>
                  <a:lnTo>
                    <a:pt x="9309" y="4158"/>
                  </a:lnTo>
                  <a:lnTo>
                    <a:pt x="9229" y="4274"/>
                  </a:lnTo>
                  <a:lnTo>
                    <a:pt x="9149" y="4389"/>
                  </a:lnTo>
                  <a:lnTo>
                    <a:pt x="9069" y="4274"/>
                  </a:lnTo>
                  <a:lnTo>
                    <a:pt x="8871" y="4274"/>
                  </a:lnTo>
                  <a:lnTo>
                    <a:pt x="8633" y="4389"/>
                  </a:lnTo>
                  <a:lnTo>
                    <a:pt x="7876" y="4621"/>
                  </a:lnTo>
                  <a:lnTo>
                    <a:pt x="7757" y="4621"/>
                  </a:lnTo>
                  <a:lnTo>
                    <a:pt x="7200" y="4852"/>
                  </a:lnTo>
                  <a:lnTo>
                    <a:pt x="6405" y="5082"/>
                  </a:lnTo>
                  <a:lnTo>
                    <a:pt x="6325" y="5082"/>
                  </a:lnTo>
                  <a:lnTo>
                    <a:pt x="5927" y="5198"/>
                  </a:lnTo>
                  <a:lnTo>
                    <a:pt x="5927" y="4966"/>
                  </a:lnTo>
                  <a:lnTo>
                    <a:pt x="5330" y="4966"/>
                  </a:lnTo>
                  <a:lnTo>
                    <a:pt x="5370" y="5313"/>
                  </a:lnTo>
                  <a:lnTo>
                    <a:pt x="5411" y="5660"/>
                  </a:lnTo>
                  <a:lnTo>
                    <a:pt x="5411" y="6468"/>
                  </a:lnTo>
                  <a:lnTo>
                    <a:pt x="5370" y="6584"/>
                  </a:lnTo>
                  <a:lnTo>
                    <a:pt x="4297" y="6700"/>
                  </a:lnTo>
                  <a:lnTo>
                    <a:pt x="4216" y="6815"/>
                  </a:lnTo>
                  <a:lnTo>
                    <a:pt x="3461" y="6931"/>
                  </a:lnTo>
                  <a:lnTo>
                    <a:pt x="3382" y="6931"/>
                  </a:lnTo>
                  <a:lnTo>
                    <a:pt x="2148" y="7277"/>
                  </a:lnTo>
                  <a:lnTo>
                    <a:pt x="1989" y="7277"/>
                  </a:lnTo>
                  <a:lnTo>
                    <a:pt x="1989" y="7392"/>
                  </a:lnTo>
                  <a:lnTo>
                    <a:pt x="1949" y="7277"/>
                  </a:lnTo>
                  <a:lnTo>
                    <a:pt x="1909" y="7624"/>
                  </a:lnTo>
                  <a:lnTo>
                    <a:pt x="1869" y="7739"/>
                  </a:lnTo>
                  <a:lnTo>
                    <a:pt x="1790" y="7624"/>
                  </a:lnTo>
                  <a:lnTo>
                    <a:pt x="1790" y="7047"/>
                  </a:lnTo>
                  <a:lnTo>
                    <a:pt x="1751" y="6815"/>
                  </a:lnTo>
                  <a:lnTo>
                    <a:pt x="1670" y="6584"/>
                  </a:lnTo>
                  <a:lnTo>
                    <a:pt x="1591" y="6700"/>
                  </a:lnTo>
                  <a:lnTo>
                    <a:pt x="1552" y="6931"/>
                  </a:lnTo>
                  <a:lnTo>
                    <a:pt x="1631" y="7047"/>
                  </a:lnTo>
                  <a:lnTo>
                    <a:pt x="1670" y="7161"/>
                  </a:lnTo>
                  <a:lnTo>
                    <a:pt x="1670" y="7392"/>
                  </a:lnTo>
                  <a:lnTo>
                    <a:pt x="1631" y="7508"/>
                  </a:lnTo>
                  <a:lnTo>
                    <a:pt x="1631" y="7969"/>
                  </a:lnTo>
                  <a:lnTo>
                    <a:pt x="1710" y="8432"/>
                  </a:lnTo>
                  <a:lnTo>
                    <a:pt x="1710" y="8548"/>
                  </a:lnTo>
                  <a:lnTo>
                    <a:pt x="1670" y="8663"/>
                  </a:lnTo>
                  <a:lnTo>
                    <a:pt x="1591" y="8663"/>
                  </a:lnTo>
                  <a:lnTo>
                    <a:pt x="1512" y="8779"/>
                  </a:lnTo>
                  <a:lnTo>
                    <a:pt x="1471" y="8894"/>
                  </a:lnTo>
                  <a:lnTo>
                    <a:pt x="1471" y="9010"/>
                  </a:lnTo>
                  <a:lnTo>
                    <a:pt x="1631" y="9471"/>
                  </a:lnTo>
                  <a:lnTo>
                    <a:pt x="1631" y="9587"/>
                  </a:lnTo>
                  <a:lnTo>
                    <a:pt x="1591" y="9703"/>
                  </a:lnTo>
                  <a:lnTo>
                    <a:pt x="1353" y="9703"/>
                  </a:lnTo>
                  <a:lnTo>
                    <a:pt x="1313" y="9934"/>
                  </a:lnTo>
                  <a:lnTo>
                    <a:pt x="1353" y="10050"/>
                  </a:lnTo>
                  <a:lnTo>
                    <a:pt x="1512" y="10281"/>
                  </a:lnTo>
                  <a:lnTo>
                    <a:pt x="1552" y="10395"/>
                  </a:lnTo>
                  <a:lnTo>
                    <a:pt x="1552" y="10742"/>
                  </a:lnTo>
                  <a:lnTo>
                    <a:pt x="1471" y="11205"/>
                  </a:lnTo>
                  <a:lnTo>
                    <a:pt x="1432" y="11435"/>
                  </a:lnTo>
                  <a:lnTo>
                    <a:pt x="1353" y="11550"/>
                  </a:lnTo>
                  <a:lnTo>
                    <a:pt x="1274" y="11782"/>
                  </a:lnTo>
                  <a:lnTo>
                    <a:pt x="1274" y="12244"/>
                  </a:lnTo>
                  <a:lnTo>
                    <a:pt x="1353" y="12360"/>
                  </a:lnTo>
                  <a:lnTo>
                    <a:pt x="1432" y="12590"/>
                  </a:lnTo>
                  <a:lnTo>
                    <a:pt x="1471" y="12821"/>
                  </a:lnTo>
                  <a:lnTo>
                    <a:pt x="1432" y="12937"/>
                  </a:lnTo>
                  <a:lnTo>
                    <a:pt x="1313" y="12937"/>
                  </a:lnTo>
                  <a:lnTo>
                    <a:pt x="1233" y="13052"/>
                  </a:lnTo>
                  <a:lnTo>
                    <a:pt x="1233" y="13284"/>
                  </a:lnTo>
                  <a:lnTo>
                    <a:pt x="1274" y="13515"/>
                  </a:lnTo>
                  <a:lnTo>
                    <a:pt x="1274" y="13631"/>
                  </a:lnTo>
                  <a:lnTo>
                    <a:pt x="1233" y="13745"/>
                  </a:lnTo>
                  <a:lnTo>
                    <a:pt x="1154" y="13976"/>
                  </a:lnTo>
                  <a:lnTo>
                    <a:pt x="1074" y="14208"/>
                  </a:lnTo>
                  <a:lnTo>
                    <a:pt x="1035" y="14323"/>
                  </a:lnTo>
                  <a:lnTo>
                    <a:pt x="836" y="14553"/>
                  </a:lnTo>
                  <a:lnTo>
                    <a:pt x="755" y="14669"/>
                  </a:lnTo>
                  <a:lnTo>
                    <a:pt x="755" y="15132"/>
                  </a:lnTo>
                  <a:lnTo>
                    <a:pt x="836" y="15247"/>
                  </a:lnTo>
                  <a:lnTo>
                    <a:pt x="915" y="15247"/>
                  </a:lnTo>
                  <a:lnTo>
                    <a:pt x="954" y="15363"/>
                  </a:lnTo>
                  <a:lnTo>
                    <a:pt x="954" y="15478"/>
                  </a:lnTo>
                  <a:lnTo>
                    <a:pt x="875" y="15824"/>
                  </a:lnTo>
                  <a:lnTo>
                    <a:pt x="875" y="16518"/>
                  </a:lnTo>
                  <a:lnTo>
                    <a:pt x="836" y="16634"/>
                  </a:lnTo>
                  <a:lnTo>
                    <a:pt x="755" y="16634"/>
                  </a:lnTo>
                  <a:lnTo>
                    <a:pt x="676" y="16748"/>
                  </a:lnTo>
                  <a:lnTo>
                    <a:pt x="676" y="16864"/>
                  </a:lnTo>
                  <a:lnTo>
                    <a:pt x="637" y="17442"/>
                  </a:lnTo>
                  <a:lnTo>
                    <a:pt x="597" y="17673"/>
                  </a:lnTo>
                  <a:lnTo>
                    <a:pt x="477" y="17673"/>
                  </a:lnTo>
                  <a:lnTo>
                    <a:pt x="438" y="17557"/>
                  </a:lnTo>
                  <a:lnTo>
                    <a:pt x="438" y="17211"/>
                  </a:lnTo>
                  <a:lnTo>
                    <a:pt x="398" y="17095"/>
                  </a:lnTo>
                  <a:lnTo>
                    <a:pt x="359" y="17211"/>
                  </a:lnTo>
                  <a:lnTo>
                    <a:pt x="318" y="17326"/>
                  </a:lnTo>
                  <a:lnTo>
                    <a:pt x="278" y="17557"/>
                  </a:lnTo>
                  <a:lnTo>
                    <a:pt x="239" y="17557"/>
                  </a:lnTo>
                  <a:lnTo>
                    <a:pt x="199" y="17673"/>
                  </a:lnTo>
                  <a:lnTo>
                    <a:pt x="160" y="17903"/>
                  </a:lnTo>
                  <a:lnTo>
                    <a:pt x="239" y="18135"/>
                  </a:lnTo>
                  <a:lnTo>
                    <a:pt x="278" y="18135"/>
                  </a:lnTo>
                  <a:lnTo>
                    <a:pt x="398" y="17903"/>
                  </a:lnTo>
                  <a:lnTo>
                    <a:pt x="398" y="18019"/>
                  </a:lnTo>
                  <a:lnTo>
                    <a:pt x="438" y="18135"/>
                  </a:lnTo>
                  <a:lnTo>
                    <a:pt x="438" y="18713"/>
                  </a:lnTo>
                  <a:lnTo>
                    <a:pt x="477" y="19174"/>
                  </a:lnTo>
                  <a:lnTo>
                    <a:pt x="517" y="19521"/>
                  </a:lnTo>
                  <a:lnTo>
                    <a:pt x="556" y="19752"/>
                  </a:lnTo>
                  <a:lnTo>
                    <a:pt x="517" y="19868"/>
                  </a:lnTo>
                  <a:lnTo>
                    <a:pt x="517" y="19982"/>
                  </a:lnTo>
                  <a:lnTo>
                    <a:pt x="556" y="20214"/>
                  </a:lnTo>
                  <a:lnTo>
                    <a:pt x="517" y="20560"/>
                  </a:lnTo>
                  <a:lnTo>
                    <a:pt x="438" y="20792"/>
                  </a:lnTo>
                  <a:lnTo>
                    <a:pt x="239" y="20792"/>
                  </a:lnTo>
                  <a:lnTo>
                    <a:pt x="199" y="21023"/>
                  </a:lnTo>
                  <a:lnTo>
                    <a:pt x="160" y="21139"/>
                  </a:lnTo>
                  <a:lnTo>
                    <a:pt x="79" y="21253"/>
                  </a:lnTo>
                  <a:lnTo>
                    <a:pt x="40" y="21253"/>
                  </a:lnTo>
                  <a:lnTo>
                    <a:pt x="0" y="21369"/>
                  </a:lnTo>
                  <a:lnTo>
                    <a:pt x="0" y="21600"/>
                  </a:lnTo>
                  <a:lnTo>
                    <a:pt x="1471" y="21484"/>
                  </a:lnTo>
                  <a:lnTo>
                    <a:pt x="1670" y="21369"/>
                  </a:lnTo>
                  <a:lnTo>
                    <a:pt x="2427" y="21253"/>
                  </a:lnTo>
                  <a:lnTo>
                    <a:pt x="2824" y="21139"/>
                  </a:lnTo>
                  <a:lnTo>
                    <a:pt x="3301" y="21139"/>
                  </a:lnTo>
                  <a:lnTo>
                    <a:pt x="3778" y="20907"/>
                  </a:lnTo>
                  <a:lnTo>
                    <a:pt x="3859" y="20907"/>
                  </a:lnTo>
                  <a:lnTo>
                    <a:pt x="4892" y="20676"/>
                  </a:lnTo>
                  <a:lnTo>
                    <a:pt x="4973" y="20676"/>
                  </a:lnTo>
                  <a:lnTo>
                    <a:pt x="5411" y="20560"/>
                  </a:lnTo>
                  <a:lnTo>
                    <a:pt x="5450" y="20445"/>
                  </a:lnTo>
                  <a:lnTo>
                    <a:pt x="5967" y="20329"/>
                  </a:lnTo>
                  <a:lnTo>
                    <a:pt x="6961" y="20098"/>
                  </a:lnTo>
                  <a:lnTo>
                    <a:pt x="7956" y="19868"/>
                  </a:lnTo>
                  <a:lnTo>
                    <a:pt x="7996" y="19868"/>
                  </a:lnTo>
                  <a:lnTo>
                    <a:pt x="8990" y="19637"/>
                  </a:lnTo>
                  <a:lnTo>
                    <a:pt x="9110" y="19637"/>
                  </a:lnTo>
                  <a:lnTo>
                    <a:pt x="10303" y="19290"/>
                  </a:lnTo>
                  <a:lnTo>
                    <a:pt x="11496" y="19058"/>
                  </a:lnTo>
                  <a:lnTo>
                    <a:pt x="12133" y="18827"/>
                  </a:lnTo>
                  <a:lnTo>
                    <a:pt x="12531" y="18827"/>
                  </a:lnTo>
                  <a:lnTo>
                    <a:pt x="12770" y="18713"/>
                  </a:lnTo>
                  <a:lnTo>
                    <a:pt x="13008" y="18597"/>
                  </a:lnTo>
                  <a:lnTo>
                    <a:pt x="13724" y="18366"/>
                  </a:lnTo>
                  <a:lnTo>
                    <a:pt x="14162" y="18250"/>
                  </a:lnTo>
                  <a:lnTo>
                    <a:pt x="14280" y="18135"/>
                  </a:lnTo>
                  <a:lnTo>
                    <a:pt x="14679" y="18019"/>
                  </a:lnTo>
                  <a:lnTo>
                    <a:pt x="15434" y="17789"/>
                  </a:lnTo>
                  <a:lnTo>
                    <a:pt x="15474" y="17673"/>
                  </a:lnTo>
                  <a:lnTo>
                    <a:pt x="15434" y="15594"/>
                  </a:lnTo>
                  <a:lnTo>
                    <a:pt x="15474" y="15363"/>
                  </a:lnTo>
                  <a:lnTo>
                    <a:pt x="15554" y="15016"/>
                  </a:lnTo>
                  <a:lnTo>
                    <a:pt x="15633" y="15132"/>
                  </a:lnTo>
                  <a:lnTo>
                    <a:pt x="15673" y="15247"/>
                  </a:lnTo>
                  <a:lnTo>
                    <a:pt x="15753" y="15247"/>
                  </a:lnTo>
                  <a:lnTo>
                    <a:pt x="15872" y="15132"/>
                  </a:lnTo>
                  <a:lnTo>
                    <a:pt x="15951" y="15016"/>
                  </a:lnTo>
                  <a:lnTo>
                    <a:pt x="16031" y="14785"/>
                  </a:lnTo>
                  <a:lnTo>
                    <a:pt x="16110" y="14669"/>
                  </a:lnTo>
                  <a:lnTo>
                    <a:pt x="16110" y="14439"/>
                  </a:lnTo>
                  <a:lnTo>
                    <a:pt x="16071" y="14323"/>
                  </a:lnTo>
                  <a:lnTo>
                    <a:pt x="16110" y="14092"/>
                  </a:lnTo>
                  <a:lnTo>
                    <a:pt x="16110" y="13631"/>
                  </a:lnTo>
                  <a:lnTo>
                    <a:pt x="16150" y="13284"/>
                  </a:lnTo>
                  <a:lnTo>
                    <a:pt x="16230" y="13052"/>
                  </a:lnTo>
                  <a:lnTo>
                    <a:pt x="16349" y="12706"/>
                  </a:lnTo>
                  <a:lnTo>
                    <a:pt x="16508" y="12244"/>
                  </a:lnTo>
                  <a:lnTo>
                    <a:pt x="16627" y="12013"/>
                  </a:lnTo>
                  <a:lnTo>
                    <a:pt x="16747" y="11897"/>
                  </a:lnTo>
                  <a:lnTo>
                    <a:pt x="16866" y="11782"/>
                  </a:lnTo>
                  <a:lnTo>
                    <a:pt x="16946" y="11666"/>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73" name="Texas"/>
            <p:cNvSpPr/>
            <p:nvPr/>
          </p:nvSpPr>
          <p:spPr>
            <a:xfrm>
              <a:off x="2501756" y="3664775"/>
              <a:ext cx="2281770" cy="21494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268" y="14299"/>
                  </a:moveTo>
                  <a:lnTo>
                    <a:pt x="20341" y="14274"/>
                  </a:lnTo>
                  <a:lnTo>
                    <a:pt x="20752" y="14072"/>
                  </a:lnTo>
                  <a:lnTo>
                    <a:pt x="20801" y="14047"/>
                  </a:lnTo>
                  <a:lnTo>
                    <a:pt x="21091" y="13997"/>
                  </a:lnTo>
                  <a:lnTo>
                    <a:pt x="21140" y="13997"/>
                  </a:lnTo>
                  <a:lnTo>
                    <a:pt x="21067" y="13922"/>
                  </a:lnTo>
                  <a:lnTo>
                    <a:pt x="21019" y="13922"/>
                  </a:lnTo>
                  <a:lnTo>
                    <a:pt x="20995" y="13872"/>
                  </a:lnTo>
                  <a:lnTo>
                    <a:pt x="20995" y="13820"/>
                  </a:lnTo>
                  <a:lnTo>
                    <a:pt x="21019" y="13770"/>
                  </a:lnTo>
                  <a:lnTo>
                    <a:pt x="21091" y="13720"/>
                  </a:lnTo>
                  <a:lnTo>
                    <a:pt x="21140" y="13620"/>
                  </a:lnTo>
                  <a:lnTo>
                    <a:pt x="21189" y="13544"/>
                  </a:lnTo>
                  <a:lnTo>
                    <a:pt x="21212" y="13518"/>
                  </a:lnTo>
                  <a:lnTo>
                    <a:pt x="21261" y="13443"/>
                  </a:lnTo>
                  <a:lnTo>
                    <a:pt x="21310" y="13393"/>
                  </a:lnTo>
                  <a:lnTo>
                    <a:pt x="21357" y="13343"/>
                  </a:lnTo>
                  <a:lnTo>
                    <a:pt x="21334" y="13292"/>
                  </a:lnTo>
                  <a:lnTo>
                    <a:pt x="21357" y="13192"/>
                  </a:lnTo>
                  <a:lnTo>
                    <a:pt x="21382" y="13066"/>
                  </a:lnTo>
                  <a:lnTo>
                    <a:pt x="21382" y="13015"/>
                  </a:lnTo>
                  <a:lnTo>
                    <a:pt x="21406" y="12965"/>
                  </a:lnTo>
                  <a:lnTo>
                    <a:pt x="21334" y="12915"/>
                  </a:lnTo>
                  <a:lnTo>
                    <a:pt x="21285" y="12840"/>
                  </a:lnTo>
                  <a:lnTo>
                    <a:pt x="21261" y="12814"/>
                  </a:lnTo>
                  <a:lnTo>
                    <a:pt x="21261" y="12663"/>
                  </a:lnTo>
                  <a:lnTo>
                    <a:pt x="21310" y="12638"/>
                  </a:lnTo>
                  <a:lnTo>
                    <a:pt x="21285" y="12588"/>
                  </a:lnTo>
                  <a:lnTo>
                    <a:pt x="21334" y="12563"/>
                  </a:lnTo>
                  <a:lnTo>
                    <a:pt x="21285" y="12461"/>
                  </a:lnTo>
                  <a:lnTo>
                    <a:pt x="21285" y="12311"/>
                  </a:lnTo>
                  <a:lnTo>
                    <a:pt x="21310" y="12261"/>
                  </a:lnTo>
                  <a:lnTo>
                    <a:pt x="21334" y="12234"/>
                  </a:lnTo>
                  <a:lnTo>
                    <a:pt x="21334" y="12159"/>
                  </a:lnTo>
                  <a:lnTo>
                    <a:pt x="21406" y="12084"/>
                  </a:lnTo>
                  <a:lnTo>
                    <a:pt x="21430" y="12009"/>
                  </a:lnTo>
                  <a:lnTo>
                    <a:pt x="21504" y="11832"/>
                  </a:lnTo>
                  <a:lnTo>
                    <a:pt x="21527" y="11782"/>
                  </a:lnTo>
                  <a:lnTo>
                    <a:pt x="21551" y="11757"/>
                  </a:lnTo>
                  <a:lnTo>
                    <a:pt x="21576" y="11706"/>
                  </a:lnTo>
                  <a:lnTo>
                    <a:pt x="21551" y="11656"/>
                  </a:lnTo>
                  <a:lnTo>
                    <a:pt x="21576" y="11631"/>
                  </a:lnTo>
                  <a:lnTo>
                    <a:pt x="21600" y="11580"/>
                  </a:lnTo>
                  <a:lnTo>
                    <a:pt x="21576" y="11555"/>
                  </a:lnTo>
                  <a:lnTo>
                    <a:pt x="21576" y="11530"/>
                  </a:lnTo>
                  <a:lnTo>
                    <a:pt x="21551" y="11505"/>
                  </a:lnTo>
                  <a:lnTo>
                    <a:pt x="21527" y="11454"/>
                  </a:lnTo>
                  <a:lnTo>
                    <a:pt x="21551" y="11429"/>
                  </a:lnTo>
                  <a:lnTo>
                    <a:pt x="21576" y="11404"/>
                  </a:lnTo>
                  <a:lnTo>
                    <a:pt x="21600" y="11354"/>
                  </a:lnTo>
                  <a:lnTo>
                    <a:pt x="21576" y="11329"/>
                  </a:lnTo>
                  <a:lnTo>
                    <a:pt x="21551" y="11254"/>
                  </a:lnTo>
                  <a:lnTo>
                    <a:pt x="21576" y="11152"/>
                  </a:lnTo>
                  <a:lnTo>
                    <a:pt x="21576" y="11052"/>
                  </a:lnTo>
                  <a:lnTo>
                    <a:pt x="21527" y="11052"/>
                  </a:lnTo>
                  <a:lnTo>
                    <a:pt x="21479" y="11027"/>
                  </a:lnTo>
                  <a:lnTo>
                    <a:pt x="21455" y="10977"/>
                  </a:lnTo>
                  <a:lnTo>
                    <a:pt x="21455" y="10925"/>
                  </a:lnTo>
                  <a:lnTo>
                    <a:pt x="21406" y="10875"/>
                  </a:lnTo>
                  <a:lnTo>
                    <a:pt x="21357" y="10850"/>
                  </a:lnTo>
                  <a:lnTo>
                    <a:pt x="21334" y="10850"/>
                  </a:lnTo>
                  <a:lnTo>
                    <a:pt x="21310" y="10800"/>
                  </a:lnTo>
                  <a:lnTo>
                    <a:pt x="21334" y="10775"/>
                  </a:lnTo>
                  <a:lnTo>
                    <a:pt x="21357" y="10725"/>
                  </a:lnTo>
                  <a:lnTo>
                    <a:pt x="21382" y="10700"/>
                  </a:lnTo>
                  <a:lnTo>
                    <a:pt x="21310" y="10623"/>
                  </a:lnTo>
                  <a:lnTo>
                    <a:pt x="21285" y="10523"/>
                  </a:lnTo>
                  <a:lnTo>
                    <a:pt x="21212" y="10498"/>
                  </a:lnTo>
                  <a:lnTo>
                    <a:pt x="21236" y="10448"/>
                  </a:lnTo>
                  <a:lnTo>
                    <a:pt x="21261" y="10423"/>
                  </a:lnTo>
                  <a:lnTo>
                    <a:pt x="21236" y="10397"/>
                  </a:lnTo>
                  <a:lnTo>
                    <a:pt x="21189" y="10397"/>
                  </a:lnTo>
                  <a:lnTo>
                    <a:pt x="21140" y="10372"/>
                  </a:lnTo>
                  <a:lnTo>
                    <a:pt x="21116" y="10296"/>
                  </a:lnTo>
                  <a:lnTo>
                    <a:pt x="21067" y="10271"/>
                  </a:lnTo>
                  <a:lnTo>
                    <a:pt x="21067" y="10221"/>
                  </a:lnTo>
                  <a:lnTo>
                    <a:pt x="21091" y="10221"/>
                  </a:lnTo>
                  <a:lnTo>
                    <a:pt x="21091" y="10196"/>
                  </a:lnTo>
                  <a:lnTo>
                    <a:pt x="21067" y="10171"/>
                  </a:lnTo>
                  <a:lnTo>
                    <a:pt x="21067" y="10120"/>
                  </a:lnTo>
                  <a:lnTo>
                    <a:pt x="21091" y="10095"/>
                  </a:lnTo>
                  <a:lnTo>
                    <a:pt x="21116" y="10070"/>
                  </a:lnTo>
                  <a:lnTo>
                    <a:pt x="21140" y="10020"/>
                  </a:lnTo>
                  <a:lnTo>
                    <a:pt x="21116" y="9994"/>
                  </a:lnTo>
                  <a:lnTo>
                    <a:pt x="21067" y="9944"/>
                  </a:lnTo>
                  <a:lnTo>
                    <a:pt x="21067" y="9843"/>
                  </a:lnTo>
                  <a:lnTo>
                    <a:pt x="20995" y="9793"/>
                  </a:lnTo>
                  <a:lnTo>
                    <a:pt x="21019" y="9743"/>
                  </a:lnTo>
                  <a:lnTo>
                    <a:pt x="20946" y="9668"/>
                  </a:lnTo>
                  <a:lnTo>
                    <a:pt x="20850" y="9591"/>
                  </a:lnTo>
                  <a:lnTo>
                    <a:pt x="20776" y="9491"/>
                  </a:lnTo>
                  <a:lnTo>
                    <a:pt x="20704" y="9441"/>
                  </a:lnTo>
                  <a:lnTo>
                    <a:pt x="20704" y="8635"/>
                  </a:lnTo>
                  <a:lnTo>
                    <a:pt x="20680" y="8030"/>
                  </a:lnTo>
                  <a:lnTo>
                    <a:pt x="20680" y="7376"/>
                  </a:lnTo>
                  <a:lnTo>
                    <a:pt x="20656" y="6848"/>
                  </a:lnTo>
                  <a:lnTo>
                    <a:pt x="20631" y="6294"/>
                  </a:lnTo>
                  <a:lnTo>
                    <a:pt x="20584" y="6244"/>
                  </a:lnTo>
                  <a:lnTo>
                    <a:pt x="20535" y="6269"/>
                  </a:lnTo>
                  <a:lnTo>
                    <a:pt x="20486" y="6269"/>
                  </a:lnTo>
                  <a:lnTo>
                    <a:pt x="20437" y="6219"/>
                  </a:lnTo>
                  <a:lnTo>
                    <a:pt x="20390" y="6219"/>
                  </a:lnTo>
                  <a:lnTo>
                    <a:pt x="20390" y="6244"/>
                  </a:lnTo>
                  <a:lnTo>
                    <a:pt x="20365" y="6244"/>
                  </a:lnTo>
                  <a:lnTo>
                    <a:pt x="20341" y="6294"/>
                  </a:lnTo>
                  <a:lnTo>
                    <a:pt x="20317" y="6269"/>
                  </a:lnTo>
                  <a:lnTo>
                    <a:pt x="20292" y="6269"/>
                  </a:lnTo>
                  <a:lnTo>
                    <a:pt x="20268" y="6294"/>
                  </a:lnTo>
                  <a:lnTo>
                    <a:pt x="20243" y="6319"/>
                  </a:lnTo>
                  <a:lnTo>
                    <a:pt x="20147" y="6294"/>
                  </a:lnTo>
                  <a:lnTo>
                    <a:pt x="20098" y="6319"/>
                  </a:lnTo>
                  <a:lnTo>
                    <a:pt x="20075" y="6294"/>
                  </a:lnTo>
                  <a:lnTo>
                    <a:pt x="20050" y="6269"/>
                  </a:lnTo>
                  <a:lnTo>
                    <a:pt x="20002" y="6244"/>
                  </a:lnTo>
                  <a:lnTo>
                    <a:pt x="20002" y="6219"/>
                  </a:lnTo>
                  <a:lnTo>
                    <a:pt x="19953" y="6194"/>
                  </a:lnTo>
                  <a:lnTo>
                    <a:pt x="19953" y="6142"/>
                  </a:lnTo>
                  <a:lnTo>
                    <a:pt x="19930" y="6117"/>
                  </a:lnTo>
                  <a:lnTo>
                    <a:pt x="19832" y="6117"/>
                  </a:lnTo>
                  <a:lnTo>
                    <a:pt x="19808" y="6067"/>
                  </a:lnTo>
                  <a:lnTo>
                    <a:pt x="19736" y="6042"/>
                  </a:lnTo>
                  <a:lnTo>
                    <a:pt x="19663" y="6042"/>
                  </a:lnTo>
                  <a:lnTo>
                    <a:pt x="19663" y="6017"/>
                  </a:lnTo>
                  <a:lnTo>
                    <a:pt x="19638" y="5992"/>
                  </a:lnTo>
                  <a:lnTo>
                    <a:pt x="19590" y="6017"/>
                  </a:lnTo>
                  <a:lnTo>
                    <a:pt x="19566" y="5992"/>
                  </a:lnTo>
                  <a:lnTo>
                    <a:pt x="19542" y="5992"/>
                  </a:lnTo>
                  <a:lnTo>
                    <a:pt x="19517" y="5967"/>
                  </a:lnTo>
                  <a:lnTo>
                    <a:pt x="19470" y="5942"/>
                  </a:lnTo>
                  <a:lnTo>
                    <a:pt x="19444" y="5890"/>
                  </a:lnTo>
                  <a:lnTo>
                    <a:pt x="19397" y="5890"/>
                  </a:lnTo>
                  <a:lnTo>
                    <a:pt x="19348" y="5915"/>
                  </a:lnTo>
                  <a:lnTo>
                    <a:pt x="19276" y="5865"/>
                  </a:lnTo>
                  <a:lnTo>
                    <a:pt x="19178" y="5765"/>
                  </a:lnTo>
                  <a:lnTo>
                    <a:pt x="19178" y="5690"/>
                  </a:lnTo>
                  <a:lnTo>
                    <a:pt x="19129" y="5665"/>
                  </a:lnTo>
                  <a:lnTo>
                    <a:pt x="19082" y="5690"/>
                  </a:lnTo>
                  <a:lnTo>
                    <a:pt x="19009" y="5665"/>
                  </a:lnTo>
                  <a:lnTo>
                    <a:pt x="18961" y="5614"/>
                  </a:lnTo>
                  <a:lnTo>
                    <a:pt x="18937" y="5563"/>
                  </a:lnTo>
                  <a:lnTo>
                    <a:pt x="18888" y="5538"/>
                  </a:lnTo>
                  <a:lnTo>
                    <a:pt x="18863" y="5513"/>
                  </a:lnTo>
                  <a:lnTo>
                    <a:pt x="18718" y="5488"/>
                  </a:lnTo>
                  <a:lnTo>
                    <a:pt x="18694" y="5538"/>
                  </a:lnTo>
                  <a:lnTo>
                    <a:pt x="18671" y="5614"/>
                  </a:lnTo>
                  <a:lnTo>
                    <a:pt x="18622" y="5639"/>
                  </a:lnTo>
                  <a:lnTo>
                    <a:pt x="18597" y="5639"/>
                  </a:lnTo>
                  <a:lnTo>
                    <a:pt x="18524" y="5665"/>
                  </a:lnTo>
                  <a:lnTo>
                    <a:pt x="18477" y="5690"/>
                  </a:lnTo>
                  <a:lnTo>
                    <a:pt x="18428" y="5665"/>
                  </a:lnTo>
                  <a:lnTo>
                    <a:pt x="18258" y="5665"/>
                  </a:lnTo>
                  <a:lnTo>
                    <a:pt x="18234" y="5639"/>
                  </a:lnTo>
                  <a:lnTo>
                    <a:pt x="18210" y="5538"/>
                  </a:lnTo>
                  <a:lnTo>
                    <a:pt x="18113" y="5538"/>
                  </a:lnTo>
                  <a:lnTo>
                    <a:pt x="18040" y="5589"/>
                  </a:lnTo>
                  <a:lnTo>
                    <a:pt x="17992" y="5639"/>
                  </a:lnTo>
                  <a:lnTo>
                    <a:pt x="17943" y="5614"/>
                  </a:lnTo>
                  <a:lnTo>
                    <a:pt x="17919" y="5639"/>
                  </a:lnTo>
                  <a:lnTo>
                    <a:pt x="17870" y="5639"/>
                  </a:lnTo>
                  <a:lnTo>
                    <a:pt x="17847" y="5665"/>
                  </a:lnTo>
                  <a:lnTo>
                    <a:pt x="17847" y="5715"/>
                  </a:lnTo>
                  <a:lnTo>
                    <a:pt x="17580" y="5715"/>
                  </a:lnTo>
                  <a:lnTo>
                    <a:pt x="17532" y="5790"/>
                  </a:lnTo>
                  <a:lnTo>
                    <a:pt x="17508" y="5765"/>
                  </a:lnTo>
                  <a:lnTo>
                    <a:pt x="17410" y="5740"/>
                  </a:lnTo>
                  <a:lnTo>
                    <a:pt x="17338" y="5790"/>
                  </a:lnTo>
                  <a:lnTo>
                    <a:pt x="17265" y="5815"/>
                  </a:lnTo>
                  <a:lnTo>
                    <a:pt x="17216" y="5915"/>
                  </a:lnTo>
                  <a:lnTo>
                    <a:pt x="17169" y="5967"/>
                  </a:lnTo>
                  <a:lnTo>
                    <a:pt x="17120" y="5967"/>
                  </a:lnTo>
                  <a:lnTo>
                    <a:pt x="17096" y="5942"/>
                  </a:lnTo>
                  <a:lnTo>
                    <a:pt x="17048" y="5967"/>
                  </a:lnTo>
                  <a:lnTo>
                    <a:pt x="16999" y="5967"/>
                  </a:lnTo>
                  <a:lnTo>
                    <a:pt x="16975" y="6067"/>
                  </a:lnTo>
                  <a:lnTo>
                    <a:pt x="16926" y="6067"/>
                  </a:lnTo>
                  <a:lnTo>
                    <a:pt x="16830" y="5967"/>
                  </a:lnTo>
                  <a:lnTo>
                    <a:pt x="16781" y="5915"/>
                  </a:lnTo>
                  <a:lnTo>
                    <a:pt x="16733" y="5942"/>
                  </a:lnTo>
                  <a:lnTo>
                    <a:pt x="16684" y="5915"/>
                  </a:lnTo>
                  <a:lnTo>
                    <a:pt x="16660" y="5890"/>
                  </a:lnTo>
                  <a:lnTo>
                    <a:pt x="16636" y="5840"/>
                  </a:lnTo>
                  <a:lnTo>
                    <a:pt x="16515" y="5815"/>
                  </a:lnTo>
                  <a:lnTo>
                    <a:pt x="16490" y="5765"/>
                  </a:lnTo>
                  <a:lnTo>
                    <a:pt x="16515" y="5740"/>
                  </a:lnTo>
                  <a:lnTo>
                    <a:pt x="16564" y="5715"/>
                  </a:lnTo>
                  <a:lnTo>
                    <a:pt x="16564" y="5665"/>
                  </a:lnTo>
                  <a:lnTo>
                    <a:pt x="16515" y="5690"/>
                  </a:lnTo>
                  <a:lnTo>
                    <a:pt x="16490" y="5690"/>
                  </a:lnTo>
                  <a:lnTo>
                    <a:pt x="16490" y="5639"/>
                  </a:lnTo>
                  <a:lnTo>
                    <a:pt x="16443" y="5614"/>
                  </a:lnTo>
                  <a:lnTo>
                    <a:pt x="16394" y="5690"/>
                  </a:lnTo>
                  <a:lnTo>
                    <a:pt x="16345" y="5790"/>
                  </a:lnTo>
                  <a:lnTo>
                    <a:pt x="16321" y="5815"/>
                  </a:lnTo>
                  <a:lnTo>
                    <a:pt x="16273" y="5790"/>
                  </a:lnTo>
                  <a:lnTo>
                    <a:pt x="16224" y="5740"/>
                  </a:lnTo>
                  <a:lnTo>
                    <a:pt x="16151" y="5740"/>
                  </a:lnTo>
                  <a:lnTo>
                    <a:pt x="16127" y="5765"/>
                  </a:lnTo>
                  <a:lnTo>
                    <a:pt x="16104" y="5740"/>
                  </a:lnTo>
                  <a:lnTo>
                    <a:pt x="16079" y="5563"/>
                  </a:lnTo>
                  <a:lnTo>
                    <a:pt x="16030" y="5513"/>
                  </a:lnTo>
                  <a:lnTo>
                    <a:pt x="15982" y="5538"/>
                  </a:lnTo>
                  <a:lnTo>
                    <a:pt x="15910" y="5538"/>
                  </a:lnTo>
                  <a:lnTo>
                    <a:pt x="15934" y="5690"/>
                  </a:lnTo>
                  <a:lnTo>
                    <a:pt x="15836" y="5790"/>
                  </a:lnTo>
                  <a:lnTo>
                    <a:pt x="15812" y="5765"/>
                  </a:lnTo>
                  <a:lnTo>
                    <a:pt x="15764" y="5740"/>
                  </a:lnTo>
                  <a:lnTo>
                    <a:pt x="15740" y="5740"/>
                  </a:lnTo>
                  <a:lnTo>
                    <a:pt x="15716" y="5790"/>
                  </a:lnTo>
                  <a:lnTo>
                    <a:pt x="15764" y="5815"/>
                  </a:lnTo>
                  <a:lnTo>
                    <a:pt x="15740" y="5840"/>
                  </a:lnTo>
                  <a:lnTo>
                    <a:pt x="15740" y="5942"/>
                  </a:lnTo>
                  <a:lnTo>
                    <a:pt x="15716" y="5992"/>
                  </a:lnTo>
                  <a:lnTo>
                    <a:pt x="15667" y="6017"/>
                  </a:lnTo>
                  <a:lnTo>
                    <a:pt x="15619" y="6017"/>
                  </a:lnTo>
                  <a:lnTo>
                    <a:pt x="15570" y="5942"/>
                  </a:lnTo>
                  <a:lnTo>
                    <a:pt x="15546" y="5865"/>
                  </a:lnTo>
                  <a:lnTo>
                    <a:pt x="15595" y="5815"/>
                  </a:lnTo>
                  <a:lnTo>
                    <a:pt x="15619" y="5740"/>
                  </a:lnTo>
                  <a:lnTo>
                    <a:pt x="15619" y="5690"/>
                  </a:lnTo>
                  <a:lnTo>
                    <a:pt x="15570" y="5639"/>
                  </a:lnTo>
                  <a:lnTo>
                    <a:pt x="15522" y="5614"/>
                  </a:lnTo>
                  <a:lnTo>
                    <a:pt x="15497" y="5639"/>
                  </a:lnTo>
                  <a:lnTo>
                    <a:pt x="15450" y="5715"/>
                  </a:lnTo>
                  <a:lnTo>
                    <a:pt x="15376" y="5715"/>
                  </a:lnTo>
                  <a:lnTo>
                    <a:pt x="15280" y="5840"/>
                  </a:lnTo>
                  <a:lnTo>
                    <a:pt x="15207" y="5815"/>
                  </a:lnTo>
                  <a:lnTo>
                    <a:pt x="15158" y="5765"/>
                  </a:lnTo>
                  <a:lnTo>
                    <a:pt x="15158" y="5665"/>
                  </a:lnTo>
                  <a:lnTo>
                    <a:pt x="15110" y="5614"/>
                  </a:lnTo>
                  <a:lnTo>
                    <a:pt x="15062" y="5614"/>
                  </a:lnTo>
                  <a:lnTo>
                    <a:pt x="15037" y="5589"/>
                  </a:lnTo>
                  <a:lnTo>
                    <a:pt x="14990" y="5639"/>
                  </a:lnTo>
                  <a:lnTo>
                    <a:pt x="14965" y="5614"/>
                  </a:lnTo>
                  <a:lnTo>
                    <a:pt x="14941" y="5538"/>
                  </a:lnTo>
                  <a:lnTo>
                    <a:pt x="14917" y="5488"/>
                  </a:lnTo>
                  <a:lnTo>
                    <a:pt x="14843" y="5463"/>
                  </a:lnTo>
                  <a:lnTo>
                    <a:pt x="14796" y="5438"/>
                  </a:lnTo>
                  <a:lnTo>
                    <a:pt x="14747" y="5463"/>
                  </a:lnTo>
                  <a:lnTo>
                    <a:pt x="14723" y="5513"/>
                  </a:lnTo>
                  <a:lnTo>
                    <a:pt x="14675" y="5538"/>
                  </a:lnTo>
                  <a:lnTo>
                    <a:pt x="14650" y="5563"/>
                  </a:lnTo>
                  <a:lnTo>
                    <a:pt x="14602" y="5639"/>
                  </a:lnTo>
                  <a:lnTo>
                    <a:pt x="14553" y="5715"/>
                  </a:lnTo>
                  <a:lnTo>
                    <a:pt x="14530" y="5740"/>
                  </a:lnTo>
                  <a:lnTo>
                    <a:pt x="14481" y="5740"/>
                  </a:lnTo>
                  <a:lnTo>
                    <a:pt x="14457" y="5715"/>
                  </a:lnTo>
                  <a:lnTo>
                    <a:pt x="14360" y="5665"/>
                  </a:lnTo>
                  <a:lnTo>
                    <a:pt x="14336" y="5589"/>
                  </a:lnTo>
                  <a:lnTo>
                    <a:pt x="14360" y="5513"/>
                  </a:lnTo>
                  <a:lnTo>
                    <a:pt x="14383" y="5463"/>
                  </a:lnTo>
                  <a:lnTo>
                    <a:pt x="14360" y="5438"/>
                  </a:lnTo>
                  <a:lnTo>
                    <a:pt x="14311" y="5387"/>
                  </a:lnTo>
                  <a:lnTo>
                    <a:pt x="14238" y="5413"/>
                  </a:lnTo>
                  <a:lnTo>
                    <a:pt x="14190" y="5387"/>
                  </a:lnTo>
                  <a:lnTo>
                    <a:pt x="14142" y="5337"/>
                  </a:lnTo>
                  <a:lnTo>
                    <a:pt x="14142" y="5237"/>
                  </a:lnTo>
                  <a:lnTo>
                    <a:pt x="14166" y="5186"/>
                  </a:lnTo>
                  <a:lnTo>
                    <a:pt x="14166" y="5135"/>
                  </a:lnTo>
                  <a:lnTo>
                    <a:pt x="14117" y="5110"/>
                  </a:lnTo>
                  <a:lnTo>
                    <a:pt x="14093" y="5110"/>
                  </a:lnTo>
                  <a:lnTo>
                    <a:pt x="14044" y="5135"/>
                  </a:lnTo>
                  <a:lnTo>
                    <a:pt x="14021" y="5161"/>
                  </a:lnTo>
                  <a:lnTo>
                    <a:pt x="13972" y="5161"/>
                  </a:lnTo>
                  <a:lnTo>
                    <a:pt x="13851" y="5135"/>
                  </a:lnTo>
                  <a:lnTo>
                    <a:pt x="13778" y="5085"/>
                  </a:lnTo>
                  <a:lnTo>
                    <a:pt x="13706" y="5085"/>
                  </a:lnTo>
                  <a:lnTo>
                    <a:pt x="13682" y="5110"/>
                  </a:lnTo>
                  <a:lnTo>
                    <a:pt x="13657" y="5237"/>
                  </a:lnTo>
                  <a:lnTo>
                    <a:pt x="13633" y="5237"/>
                  </a:lnTo>
                  <a:lnTo>
                    <a:pt x="13584" y="5262"/>
                  </a:lnTo>
                  <a:lnTo>
                    <a:pt x="13512" y="5262"/>
                  </a:lnTo>
                  <a:lnTo>
                    <a:pt x="13488" y="5237"/>
                  </a:lnTo>
                  <a:lnTo>
                    <a:pt x="13439" y="5186"/>
                  </a:lnTo>
                  <a:lnTo>
                    <a:pt x="13416" y="5110"/>
                  </a:lnTo>
                  <a:lnTo>
                    <a:pt x="13391" y="5085"/>
                  </a:lnTo>
                  <a:lnTo>
                    <a:pt x="13343" y="5035"/>
                  </a:lnTo>
                  <a:lnTo>
                    <a:pt x="13294" y="5060"/>
                  </a:lnTo>
                  <a:lnTo>
                    <a:pt x="13246" y="5060"/>
                  </a:lnTo>
                  <a:lnTo>
                    <a:pt x="13197" y="5085"/>
                  </a:lnTo>
                  <a:lnTo>
                    <a:pt x="13149" y="5110"/>
                  </a:lnTo>
                  <a:lnTo>
                    <a:pt x="13101" y="5110"/>
                  </a:lnTo>
                  <a:lnTo>
                    <a:pt x="13077" y="5085"/>
                  </a:lnTo>
                  <a:lnTo>
                    <a:pt x="13028" y="5060"/>
                  </a:lnTo>
                  <a:lnTo>
                    <a:pt x="12956" y="5060"/>
                  </a:lnTo>
                  <a:lnTo>
                    <a:pt x="12907" y="5035"/>
                  </a:lnTo>
                  <a:lnTo>
                    <a:pt x="12834" y="5010"/>
                  </a:lnTo>
                  <a:lnTo>
                    <a:pt x="12785" y="4960"/>
                  </a:lnTo>
                  <a:lnTo>
                    <a:pt x="12737" y="4935"/>
                  </a:lnTo>
                  <a:lnTo>
                    <a:pt x="12689" y="4935"/>
                  </a:lnTo>
                  <a:lnTo>
                    <a:pt x="12640" y="4960"/>
                  </a:lnTo>
                  <a:lnTo>
                    <a:pt x="12568" y="4960"/>
                  </a:lnTo>
                  <a:lnTo>
                    <a:pt x="12447" y="4935"/>
                  </a:lnTo>
                  <a:lnTo>
                    <a:pt x="12398" y="4910"/>
                  </a:lnTo>
                  <a:lnTo>
                    <a:pt x="12398" y="4858"/>
                  </a:lnTo>
                  <a:lnTo>
                    <a:pt x="12423" y="4733"/>
                  </a:lnTo>
                  <a:lnTo>
                    <a:pt x="12423" y="4658"/>
                  </a:lnTo>
                  <a:lnTo>
                    <a:pt x="12374" y="4658"/>
                  </a:lnTo>
                  <a:lnTo>
                    <a:pt x="12350" y="4606"/>
                  </a:lnTo>
                  <a:lnTo>
                    <a:pt x="12302" y="4556"/>
                  </a:lnTo>
                  <a:lnTo>
                    <a:pt x="12253" y="4531"/>
                  </a:lnTo>
                  <a:lnTo>
                    <a:pt x="12229" y="4506"/>
                  </a:lnTo>
                  <a:lnTo>
                    <a:pt x="12204" y="4456"/>
                  </a:lnTo>
                  <a:lnTo>
                    <a:pt x="12157" y="4431"/>
                  </a:lnTo>
                  <a:lnTo>
                    <a:pt x="12132" y="4431"/>
                  </a:lnTo>
                  <a:lnTo>
                    <a:pt x="12108" y="4456"/>
                  </a:lnTo>
                  <a:lnTo>
                    <a:pt x="12108" y="4531"/>
                  </a:lnTo>
                  <a:lnTo>
                    <a:pt x="12059" y="4581"/>
                  </a:lnTo>
                  <a:lnTo>
                    <a:pt x="12035" y="4581"/>
                  </a:lnTo>
                  <a:lnTo>
                    <a:pt x="11963" y="4506"/>
                  </a:lnTo>
                  <a:lnTo>
                    <a:pt x="11816" y="4506"/>
                  </a:lnTo>
                  <a:lnTo>
                    <a:pt x="11769" y="4581"/>
                  </a:lnTo>
                  <a:lnTo>
                    <a:pt x="11744" y="4581"/>
                  </a:lnTo>
                  <a:lnTo>
                    <a:pt x="11671" y="4556"/>
                  </a:lnTo>
                  <a:lnTo>
                    <a:pt x="11624" y="4556"/>
                  </a:lnTo>
                  <a:lnTo>
                    <a:pt x="11575" y="4531"/>
                  </a:lnTo>
                  <a:lnTo>
                    <a:pt x="11503" y="4456"/>
                  </a:lnTo>
                  <a:lnTo>
                    <a:pt x="11430" y="4356"/>
                  </a:lnTo>
                  <a:lnTo>
                    <a:pt x="11430" y="4279"/>
                  </a:lnTo>
                  <a:lnTo>
                    <a:pt x="11381" y="4279"/>
                  </a:lnTo>
                  <a:lnTo>
                    <a:pt x="11309" y="4204"/>
                  </a:lnTo>
                  <a:lnTo>
                    <a:pt x="11260" y="4179"/>
                  </a:lnTo>
                  <a:lnTo>
                    <a:pt x="11236" y="4154"/>
                  </a:lnTo>
                  <a:lnTo>
                    <a:pt x="11164" y="4154"/>
                  </a:lnTo>
                  <a:lnTo>
                    <a:pt x="11139" y="4179"/>
                  </a:lnTo>
                  <a:lnTo>
                    <a:pt x="11164" y="3801"/>
                  </a:lnTo>
                  <a:lnTo>
                    <a:pt x="11164" y="3222"/>
                  </a:lnTo>
                  <a:lnTo>
                    <a:pt x="11188" y="2920"/>
                  </a:lnTo>
                  <a:lnTo>
                    <a:pt x="11211" y="2442"/>
                  </a:lnTo>
                  <a:lnTo>
                    <a:pt x="11211" y="2040"/>
                  </a:lnTo>
                  <a:lnTo>
                    <a:pt x="11236" y="1511"/>
                  </a:lnTo>
                  <a:lnTo>
                    <a:pt x="11260" y="1183"/>
                  </a:lnTo>
                  <a:lnTo>
                    <a:pt x="11309" y="277"/>
                  </a:lnTo>
                  <a:lnTo>
                    <a:pt x="10461" y="227"/>
                  </a:lnTo>
                  <a:lnTo>
                    <a:pt x="9856" y="202"/>
                  </a:lnTo>
                  <a:lnTo>
                    <a:pt x="9637" y="202"/>
                  </a:lnTo>
                  <a:lnTo>
                    <a:pt x="8790" y="152"/>
                  </a:lnTo>
                  <a:lnTo>
                    <a:pt x="8184" y="100"/>
                  </a:lnTo>
                  <a:lnTo>
                    <a:pt x="7967" y="75"/>
                  </a:lnTo>
                  <a:lnTo>
                    <a:pt x="6635" y="0"/>
                  </a:lnTo>
                  <a:lnTo>
                    <a:pt x="6587" y="0"/>
                  </a:lnTo>
                  <a:lnTo>
                    <a:pt x="6514" y="881"/>
                  </a:lnTo>
                  <a:lnTo>
                    <a:pt x="6465" y="1511"/>
                  </a:lnTo>
                  <a:lnTo>
                    <a:pt x="6465" y="1763"/>
                  </a:lnTo>
                  <a:lnTo>
                    <a:pt x="6393" y="2643"/>
                  </a:lnTo>
                  <a:lnTo>
                    <a:pt x="6344" y="3097"/>
                  </a:lnTo>
                  <a:lnTo>
                    <a:pt x="6320" y="3524"/>
                  </a:lnTo>
                  <a:lnTo>
                    <a:pt x="6248" y="4356"/>
                  </a:lnTo>
                  <a:lnTo>
                    <a:pt x="6248" y="4406"/>
                  </a:lnTo>
                  <a:lnTo>
                    <a:pt x="6175" y="5362"/>
                  </a:lnTo>
                  <a:lnTo>
                    <a:pt x="6126" y="5890"/>
                  </a:lnTo>
                  <a:lnTo>
                    <a:pt x="6103" y="6244"/>
                  </a:lnTo>
                  <a:lnTo>
                    <a:pt x="6030" y="7124"/>
                  </a:lnTo>
                  <a:lnTo>
                    <a:pt x="5956" y="7980"/>
                  </a:lnTo>
                  <a:lnTo>
                    <a:pt x="5884" y="8862"/>
                  </a:lnTo>
                  <a:lnTo>
                    <a:pt x="5860" y="9012"/>
                  </a:lnTo>
                  <a:lnTo>
                    <a:pt x="5400" y="8987"/>
                  </a:lnTo>
                  <a:lnTo>
                    <a:pt x="4819" y="8937"/>
                  </a:lnTo>
                  <a:lnTo>
                    <a:pt x="4407" y="8912"/>
                  </a:lnTo>
                  <a:lnTo>
                    <a:pt x="4335" y="8887"/>
                  </a:lnTo>
                  <a:lnTo>
                    <a:pt x="2954" y="8760"/>
                  </a:lnTo>
                  <a:lnTo>
                    <a:pt x="2857" y="8760"/>
                  </a:lnTo>
                  <a:lnTo>
                    <a:pt x="1065" y="8559"/>
                  </a:lnTo>
                  <a:lnTo>
                    <a:pt x="436" y="8509"/>
                  </a:lnTo>
                  <a:lnTo>
                    <a:pt x="315" y="8484"/>
                  </a:lnTo>
                  <a:lnTo>
                    <a:pt x="49" y="8434"/>
                  </a:lnTo>
                  <a:lnTo>
                    <a:pt x="0" y="8459"/>
                  </a:lnTo>
                  <a:lnTo>
                    <a:pt x="24" y="8534"/>
                  </a:lnTo>
                  <a:lnTo>
                    <a:pt x="0" y="8610"/>
                  </a:lnTo>
                  <a:lnTo>
                    <a:pt x="0" y="8685"/>
                  </a:lnTo>
                  <a:lnTo>
                    <a:pt x="49" y="8786"/>
                  </a:lnTo>
                  <a:lnTo>
                    <a:pt x="121" y="8887"/>
                  </a:lnTo>
                  <a:lnTo>
                    <a:pt x="194" y="8937"/>
                  </a:lnTo>
                  <a:lnTo>
                    <a:pt x="243" y="8987"/>
                  </a:lnTo>
                  <a:lnTo>
                    <a:pt x="388" y="8987"/>
                  </a:lnTo>
                  <a:lnTo>
                    <a:pt x="460" y="9139"/>
                  </a:lnTo>
                  <a:lnTo>
                    <a:pt x="484" y="9264"/>
                  </a:lnTo>
                  <a:lnTo>
                    <a:pt x="509" y="9391"/>
                  </a:lnTo>
                  <a:lnTo>
                    <a:pt x="581" y="9491"/>
                  </a:lnTo>
                  <a:lnTo>
                    <a:pt x="605" y="9591"/>
                  </a:lnTo>
                  <a:lnTo>
                    <a:pt x="678" y="9642"/>
                  </a:lnTo>
                  <a:lnTo>
                    <a:pt x="750" y="9718"/>
                  </a:lnTo>
                  <a:lnTo>
                    <a:pt x="824" y="9768"/>
                  </a:lnTo>
                  <a:lnTo>
                    <a:pt x="920" y="9768"/>
                  </a:lnTo>
                  <a:lnTo>
                    <a:pt x="1016" y="9868"/>
                  </a:lnTo>
                  <a:lnTo>
                    <a:pt x="1065" y="9969"/>
                  </a:lnTo>
                  <a:lnTo>
                    <a:pt x="1138" y="10045"/>
                  </a:lnTo>
                  <a:lnTo>
                    <a:pt x="1235" y="10196"/>
                  </a:lnTo>
                  <a:lnTo>
                    <a:pt x="1283" y="10296"/>
                  </a:lnTo>
                  <a:lnTo>
                    <a:pt x="1404" y="10346"/>
                  </a:lnTo>
                  <a:lnTo>
                    <a:pt x="1550" y="10498"/>
                  </a:lnTo>
                  <a:lnTo>
                    <a:pt x="1574" y="10598"/>
                  </a:lnTo>
                  <a:lnTo>
                    <a:pt x="1623" y="10700"/>
                  </a:lnTo>
                  <a:lnTo>
                    <a:pt x="1719" y="10825"/>
                  </a:lnTo>
                  <a:lnTo>
                    <a:pt x="1840" y="10977"/>
                  </a:lnTo>
                  <a:lnTo>
                    <a:pt x="2010" y="11102"/>
                  </a:lnTo>
                  <a:lnTo>
                    <a:pt x="2107" y="11127"/>
                  </a:lnTo>
                  <a:lnTo>
                    <a:pt x="2203" y="11203"/>
                  </a:lnTo>
                  <a:lnTo>
                    <a:pt x="2277" y="11279"/>
                  </a:lnTo>
                  <a:lnTo>
                    <a:pt x="2349" y="11354"/>
                  </a:lnTo>
                  <a:lnTo>
                    <a:pt x="2422" y="11404"/>
                  </a:lnTo>
                  <a:lnTo>
                    <a:pt x="2471" y="11429"/>
                  </a:lnTo>
                  <a:lnTo>
                    <a:pt x="2494" y="11505"/>
                  </a:lnTo>
                  <a:lnTo>
                    <a:pt x="2543" y="11555"/>
                  </a:lnTo>
                  <a:lnTo>
                    <a:pt x="2639" y="11656"/>
                  </a:lnTo>
                  <a:lnTo>
                    <a:pt x="2639" y="11782"/>
                  </a:lnTo>
                  <a:lnTo>
                    <a:pt x="2663" y="11958"/>
                  </a:lnTo>
                  <a:lnTo>
                    <a:pt x="2663" y="12009"/>
                  </a:lnTo>
                  <a:lnTo>
                    <a:pt x="2712" y="12034"/>
                  </a:lnTo>
                  <a:lnTo>
                    <a:pt x="2833" y="12261"/>
                  </a:lnTo>
                  <a:lnTo>
                    <a:pt x="2882" y="12361"/>
                  </a:lnTo>
                  <a:lnTo>
                    <a:pt x="2882" y="12486"/>
                  </a:lnTo>
                  <a:lnTo>
                    <a:pt x="2857" y="12613"/>
                  </a:lnTo>
                  <a:lnTo>
                    <a:pt x="2833" y="12763"/>
                  </a:lnTo>
                  <a:lnTo>
                    <a:pt x="2857" y="12965"/>
                  </a:lnTo>
                  <a:lnTo>
                    <a:pt x="2929" y="13066"/>
                  </a:lnTo>
                  <a:lnTo>
                    <a:pt x="2954" y="13192"/>
                  </a:lnTo>
                  <a:lnTo>
                    <a:pt x="3003" y="13242"/>
                  </a:lnTo>
                  <a:lnTo>
                    <a:pt x="3051" y="13493"/>
                  </a:lnTo>
                  <a:lnTo>
                    <a:pt x="3099" y="13544"/>
                  </a:lnTo>
                  <a:lnTo>
                    <a:pt x="3148" y="13620"/>
                  </a:lnTo>
                  <a:lnTo>
                    <a:pt x="3221" y="13645"/>
                  </a:lnTo>
                  <a:lnTo>
                    <a:pt x="3293" y="13770"/>
                  </a:lnTo>
                  <a:lnTo>
                    <a:pt x="3342" y="13795"/>
                  </a:lnTo>
                  <a:lnTo>
                    <a:pt x="3463" y="13820"/>
                  </a:lnTo>
                  <a:lnTo>
                    <a:pt x="3536" y="13872"/>
                  </a:lnTo>
                  <a:lnTo>
                    <a:pt x="3560" y="13947"/>
                  </a:lnTo>
                  <a:lnTo>
                    <a:pt x="3608" y="14072"/>
                  </a:lnTo>
                  <a:lnTo>
                    <a:pt x="3657" y="14099"/>
                  </a:lnTo>
                  <a:lnTo>
                    <a:pt x="3777" y="14199"/>
                  </a:lnTo>
                  <a:lnTo>
                    <a:pt x="3875" y="14299"/>
                  </a:lnTo>
                  <a:lnTo>
                    <a:pt x="4043" y="14349"/>
                  </a:lnTo>
                  <a:lnTo>
                    <a:pt x="4165" y="14375"/>
                  </a:lnTo>
                  <a:lnTo>
                    <a:pt x="4237" y="14400"/>
                  </a:lnTo>
                  <a:lnTo>
                    <a:pt x="4262" y="14425"/>
                  </a:lnTo>
                  <a:lnTo>
                    <a:pt x="4237" y="14501"/>
                  </a:lnTo>
                  <a:lnTo>
                    <a:pt x="4286" y="14501"/>
                  </a:lnTo>
                  <a:lnTo>
                    <a:pt x="4335" y="14526"/>
                  </a:lnTo>
                  <a:lnTo>
                    <a:pt x="4384" y="14601"/>
                  </a:lnTo>
                  <a:lnTo>
                    <a:pt x="4480" y="14627"/>
                  </a:lnTo>
                  <a:lnTo>
                    <a:pt x="4601" y="14652"/>
                  </a:lnTo>
                  <a:lnTo>
                    <a:pt x="4650" y="14677"/>
                  </a:lnTo>
                  <a:lnTo>
                    <a:pt x="4722" y="14727"/>
                  </a:lnTo>
                  <a:lnTo>
                    <a:pt x="4770" y="14853"/>
                  </a:lnTo>
                  <a:lnTo>
                    <a:pt x="4795" y="14853"/>
                  </a:lnTo>
                  <a:lnTo>
                    <a:pt x="4891" y="14954"/>
                  </a:lnTo>
                  <a:lnTo>
                    <a:pt x="4916" y="14954"/>
                  </a:lnTo>
                  <a:lnTo>
                    <a:pt x="4964" y="14904"/>
                  </a:lnTo>
                  <a:lnTo>
                    <a:pt x="4989" y="14904"/>
                  </a:lnTo>
                  <a:lnTo>
                    <a:pt x="5061" y="15029"/>
                  </a:lnTo>
                  <a:lnTo>
                    <a:pt x="5110" y="15054"/>
                  </a:lnTo>
                  <a:lnTo>
                    <a:pt x="5206" y="15029"/>
                  </a:lnTo>
                  <a:lnTo>
                    <a:pt x="5279" y="15029"/>
                  </a:lnTo>
                  <a:lnTo>
                    <a:pt x="5327" y="15054"/>
                  </a:lnTo>
                  <a:lnTo>
                    <a:pt x="5351" y="15029"/>
                  </a:lnTo>
                  <a:lnTo>
                    <a:pt x="5376" y="14929"/>
                  </a:lnTo>
                  <a:lnTo>
                    <a:pt x="5449" y="14853"/>
                  </a:lnTo>
                  <a:lnTo>
                    <a:pt x="5496" y="14803"/>
                  </a:lnTo>
                  <a:lnTo>
                    <a:pt x="5545" y="14702"/>
                  </a:lnTo>
                  <a:lnTo>
                    <a:pt x="5594" y="14677"/>
                  </a:lnTo>
                  <a:lnTo>
                    <a:pt x="5690" y="14652"/>
                  </a:lnTo>
                  <a:lnTo>
                    <a:pt x="5739" y="14627"/>
                  </a:lnTo>
                  <a:lnTo>
                    <a:pt x="5788" y="14601"/>
                  </a:lnTo>
                  <a:lnTo>
                    <a:pt x="5764" y="14501"/>
                  </a:lnTo>
                  <a:lnTo>
                    <a:pt x="5764" y="14451"/>
                  </a:lnTo>
                  <a:lnTo>
                    <a:pt x="5811" y="14349"/>
                  </a:lnTo>
                  <a:lnTo>
                    <a:pt x="5884" y="14324"/>
                  </a:lnTo>
                  <a:lnTo>
                    <a:pt x="5909" y="14224"/>
                  </a:lnTo>
                  <a:lnTo>
                    <a:pt x="5909" y="14149"/>
                  </a:lnTo>
                  <a:lnTo>
                    <a:pt x="5956" y="14072"/>
                  </a:lnTo>
                  <a:lnTo>
                    <a:pt x="5956" y="13997"/>
                  </a:lnTo>
                  <a:lnTo>
                    <a:pt x="6005" y="13972"/>
                  </a:lnTo>
                  <a:lnTo>
                    <a:pt x="6030" y="13922"/>
                  </a:lnTo>
                  <a:lnTo>
                    <a:pt x="6030" y="13847"/>
                  </a:lnTo>
                  <a:lnTo>
                    <a:pt x="6078" y="13872"/>
                  </a:lnTo>
                  <a:lnTo>
                    <a:pt x="6078" y="13795"/>
                  </a:lnTo>
                  <a:lnTo>
                    <a:pt x="6150" y="13745"/>
                  </a:lnTo>
                  <a:lnTo>
                    <a:pt x="6199" y="13595"/>
                  </a:lnTo>
                  <a:lnTo>
                    <a:pt x="6248" y="13595"/>
                  </a:lnTo>
                  <a:lnTo>
                    <a:pt x="6296" y="13620"/>
                  </a:lnTo>
                  <a:lnTo>
                    <a:pt x="6393" y="13570"/>
                  </a:lnTo>
                  <a:lnTo>
                    <a:pt x="6416" y="13595"/>
                  </a:lnTo>
                  <a:lnTo>
                    <a:pt x="6465" y="13595"/>
                  </a:lnTo>
                  <a:lnTo>
                    <a:pt x="6514" y="13544"/>
                  </a:lnTo>
                  <a:lnTo>
                    <a:pt x="6563" y="13595"/>
                  </a:lnTo>
                  <a:lnTo>
                    <a:pt x="6683" y="13595"/>
                  </a:lnTo>
                  <a:lnTo>
                    <a:pt x="6708" y="13570"/>
                  </a:lnTo>
                  <a:lnTo>
                    <a:pt x="6757" y="13418"/>
                  </a:lnTo>
                  <a:lnTo>
                    <a:pt x="6829" y="13368"/>
                  </a:lnTo>
                  <a:lnTo>
                    <a:pt x="6902" y="13393"/>
                  </a:lnTo>
                  <a:lnTo>
                    <a:pt x="6998" y="13443"/>
                  </a:lnTo>
                  <a:lnTo>
                    <a:pt x="7264" y="13595"/>
                  </a:lnTo>
                  <a:lnTo>
                    <a:pt x="7410" y="13544"/>
                  </a:lnTo>
                  <a:lnTo>
                    <a:pt x="7458" y="13620"/>
                  </a:lnTo>
                  <a:lnTo>
                    <a:pt x="7701" y="13620"/>
                  </a:lnTo>
                  <a:lnTo>
                    <a:pt x="7773" y="13645"/>
                  </a:lnTo>
                  <a:lnTo>
                    <a:pt x="7822" y="13670"/>
                  </a:lnTo>
                  <a:lnTo>
                    <a:pt x="7918" y="13695"/>
                  </a:lnTo>
                  <a:lnTo>
                    <a:pt x="7991" y="13695"/>
                  </a:lnTo>
                  <a:lnTo>
                    <a:pt x="8063" y="13645"/>
                  </a:lnTo>
                  <a:lnTo>
                    <a:pt x="8112" y="13620"/>
                  </a:lnTo>
                  <a:lnTo>
                    <a:pt x="8137" y="13645"/>
                  </a:lnTo>
                  <a:lnTo>
                    <a:pt x="8137" y="13695"/>
                  </a:lnTo>
                  <a:lnTo>
                    <a:pt x="8257" y="13695"/>
                  </a:lnTo>
                  <a:lnTo>
                    <a:pt x="8257" y="13745"/>
                  </a:lnTo>
                  <a:lnTo>
                    <a:pt x="8306" y="13770"/>
                  </a:lnTo>
                  <a:lnTo>
                    <a:pt x="8354" y="13745"/>
                  </a:lnTo>
                  <a:lnTo>
                    <a:pt x="8378" y="13745"/>
                  </a:lnTo>
                  <a:lnTo>
                    <a:pt x="8427" y="13922"/>
                  </a:lnTo>
                  <a:lnTo>
                    <a:pt x="8427" y="13947"/>
                  </a:lnTo>
                  <a:lnTo>
                    <a:pt x="8476" y="13972"/>
                  </a:lnTo>
                  <a:lnTo>
                    <a:pt x="8499" y="13947"/>
                  </a:lnTo>
                  <a:lnTo>
                    <a:pt x="8499" y="13997"/>
                  </a:lnTo>
                  <a:lnTo>
                    <a:pt x="8476" y="14072"/>
                  </a:lnTo>
                  <a:lnTo>
                    <a:pt x="8499" y="14099"/>
                  </a:lnTo>
                  <a:lnTo>
                    <a:pt x="8548" y="14099"/>
                  </a:lnTo>
                  <a:lnTo>
                    <a:pt x="8572" y="14047"/>
                  </a:lnTo>
                  <a:lnTo>
                    <a:pt x="8572" y="13997"/>
                  </a:lnTo>
                  <a:lnTo>
                    <a:pt x="8597" y="14022"/>
                  </a:lnTo>
                  <a:lnTo>
                    <a:pt x="8644" y="14047"/>
                  </a:lnTo>
                  <a:lnTo>
                    <a:pt x="8621" y="14124"/>
                  </a:lnTo>
                  <a:lnTo>
                    <a:pt x="8597" y="14174"/>
                  </a:lnTo>
                  <a:lnTo>
                    <a:pt x="8597" y="14224"/>
                  </a:lnTo>
                  <a:lnTo>
                    <a:pt x="8670" y="14224"/>
                  </a:lnTo>
                  <a:lnTo>
                    <a:pt x="8742" y="14299"/>
                  </a:lnTo>
                  <a:lnTo>
                    <a:pt x="8838" y="14299"/>
                  </a:lnTo>
                  <a:lnTo>
                    <a:pt x="8887" y="14349"/>
                  </a:lnTo>
                  <a:lnTo>
                    <a:pt x="8911" y="14375"/>
                  </a:lnTo>
                  <a:lnTo>
                    <a:pt x="8960" y="14526"/>
                  </a:lnTo>
                  <a:lnTo>
                    <a:pt x="9057" y="14601"/>
                  </a:lnTo>
                  <a:lnTo>
                    <a:pt x="9153" y="14652"/>
                  </a:lnTo>
                  <a:lnTo>
                    <a:pt x="9202" y="14727"/>
                  </a:lnTo>
                  <a:lnTo>
                    <a:pt x="9275" y="14777"/>
                  </a:lnTo>
                  <a:lnTo>
                    <a:pt x="9323" y="14777"/>
                  </a:lnTo>
                  <a:lnTo>
                    <a:pt x="9323" y="14828"/>
                  </a:lnTo>
                  <a:lnTo>
                    <a:pt x="9347" y="14929"/>
                  </a:lnTo>
                  <a:lnTo>
                    <a:pt x="9371" y="14979"/>
                  </a:lnTo>
                  <a:lnTo>
                    <a:pt x="9468" y="15054"/>
                  </a:lnTo>
                  <a:lnTo>
                    <a:pt x="9492" y="15129"/>
                  </a:lnTo>
                  <a:lnTo>
                    <a:pt x="9492" y="15181"/>
                  </a:lnTo>
                  <a:lnTo>
                    <a:pt x="9541" y="15381"/>
                  </a:lnTo>
                  <a:lnTo>
                    <a:pt x="9541" y="15458"/>
                  </a:lnTo>
                  <a:lnTo>
                    <a:pt x="9590" y="15533"/>
                  </a:lnTo>
                  <a:lnTo>
                    <a:pt x="9637" y="15533"/>
                  </a:lnTo>
                  <a:lnTo>
                    <a:pt x="9637" y="15583"/>
                  </a:lnTo>
                  <a:lnTo>
                    <a:pt x="9662" y="15658"/>
                  </a:lnTo>
                  <a:lnTo>
                    <a:pt x="9686" y="15685"/>
                  </a:lnTo>
                  <a:lnTo>
                    <a:pt x="9735" y="15860"/>
                  </a:lnTo>
                  <a:lnTo>
                    <a:pt x="9735" y="15935"/>
                  </a:lnTo>
                  <a:lnTo>
                    <a:pt x="9758" y="16011"/>
                  </a:lnTo>
                  <a:lnTo>
                    <a:pt x="9831" y="16037"/>
                  </a:lnTo>
                  <a:lnTo>
                    <a:pt x="9856" y="16087"/>
                  </a:lnTo>
                  <a:lnTo>
                    <a:pt x="9880" y="16137"/>
                  </a:lnTo>
                  <a:lnTo>
                    <a:pt x="9904" y="16137"/>
                  </a:lnTo>
                  <a:lnTo>
                    <a:pt x="9904" y="16238"/>
                  </a:lnTo>
                  <a:lnTo>
                    <a:pt x="9929" y="16288"/>
                  </a:lnTo>
                  <a:lnTo>
                    <a:pt x="9976" y="16313"/>
                  </a:lnTo>
                  <a:lnTo>
                    <a:pt x="10001" y="16338"/>
                  </a:lnTo>
                  <a:lnTo>
                    <a:pt x="9976" y="16389"/>
                  </a:lnTo>
                  <a:lnTo>
                    <a:pt x="9976" y="16414"/>
                  </a:lnTo>
                  <a:lnTo>
                    <a:pt x="10025" y="16465"/>
                  </a:lnTo>
                  <a:lnTo>
                    <a:pt x="10050" y="16515"/>
                  </a:lnTo>
                  <a:lnTo>
                    <a:pt x="10050" y="16590"/>
                  </a:lnTo>
                  <a:lnTo>
                    <a:pt x="10074" y="16665"/>
                  </a:lnTo>
                  <a:lnTo>
                    <a:pt x="10097" y="16690"/>
                  </a:lnTo>
                  <a:lnTo>
                    <a:pt x="10097" y="16742"/>
                  </a:lnTo>
                  <a:lnTo>
                    <a:pt x="10122" y="16817"/>
                  </a:lnTo>
                  <a:lnTo>
                    <a:pt x="10219" y="16867"/>
                  </a:lnTo>
                  <a:lnTo>
                    <a:pt x="10244" y="16942"/>
                  </a:lnTo>
                  <a:lnTo>
                    <a:pt x="10291" y="16994"/>
                  </a:lnTo>
                  <a:lnTo>
                    <a:pt x="10436" y="17094"/>
                  </a:lnTo>
                  <a:lnTo>
                    <a:pt x="10485" y="17169"/>
                  </a:lnTo>
                  <a:lnTo>
                    <a:pt x="10557" y="17296"/>
                  </a:lnTo>
                  <a:lnTo>
                    <a:pt x="10582" y="17396"/>
                  </a:lnTo>
                  <a:lnTo>
                    <a:pt x="10630" y="17421"/>
                  </a:lnTo>
                  <a:lnTo>
                    <a:pt x="10655" y="17421"/>
                  </a:lnTo>
                  <a:lnTo>
                    <a:pt x="10679" y="17471"/>
                  </a:lnTo>
                  <a:lnTo>
                    <a:pt x="10704" y="17522"/>
                  </a:lnTo>
                  <a:lnTo>
                    <a:pt x="10751" y="17623"/>
                  </a:lnTo>
                  <a:lnTo>
                    <a:pt x="10800" y="17723"/>
                  </a:lnTo>
                  <a:lnTo>
                    <a:pt x="10824" y="17799"/>
                  </a:lnTo>
                  <a:lnTo>
                    <a:pt x="10849" y="17824"/>
                  </a:lnTo>
                  <a:lnTo>
                    <a:pt x="10896" y="17849"/>
                  </a:lnTo>
                  <a:lnTo>
                    <a:pt x="10921" y="17899"/>
                  </a:lnTo>
                  <a:lnTo>
                    <a:pt x="10970" y="17975"/>
                  </a:lnTo>
                  <a:lnTo>
                    <a:pt x="11043" y="18051"/>
                  </a:lnTo>
                  <a:lnTo>
                    <a:pt x="11115" y="18051"/>
                  </a:lnTo>
                  <a:lnTo>
                    <a:pt x="11139" y="18126"/>
                  </a:lnTo>
                  <a:lnTo>
                    <a:pt x="11188" y="18101"/>
                  </a:lnTo>
                  <a:lnTo>
                    <a:pt x="11333" y="18201"/>
                  </a:lnTo>
                  <a:lnTo>
                    <a:pt x="11356" y="18276"/>
                  </a:lnTo>
                  <a:lnTo>
                    <a:pt x="11356" y="18353"/>
                  </a:lnTo>
                  <a:lnTo>
                    <a:pt x="11405" y="18378"/>
                  </a:lnTo>
                  <a:lnTo>
                    <a:pt x="11381" y="18478"/>
                  </a:lnTo>
                  <a:lnTo>
                    <a:pt x="11381" y="18630"/>
                  </a:lnTo>
                  <a:lnTo>
                    <a:pt x="11356" y="18705"/>
                  </a:lnTo>
                  <a:lnTo>
                    <a:pt x="11333" y="18755"/>
                  </a:lnTo>
                  <a:lnTo>
                    <a:pt x="11381" y="18780"/>
                  </a:lnTo>
                  <a:lnTo>
                    <a:pt x="11405" y="18830"/>
                  </a:lnTo>
                  <a:lnTo>
                    <a:pt x="11478" y="18907"/>
                  </a:lnTo>
                  <a:lnTo>
                    <a:pt x="11478" y="19208"/>
                  </a:lnTo>
                  <a:lnTo>
                    <a:pt x="11430" y="19259"/>
                  </a:lnTo>
                  <a:lnTo>
                    <a:pt x="11454" y="19334"/>
                  </a:lnTo>
                  <a:lnTo>
                    <a:pt x="11503" y="19385"/>
                  </a:lnTo>
                  <a:lnTo>
                    <a:pt x="11550" y="19435"/>
                  </a:lnTo>
                  <a:lnTo>
                    <a:pt x="11550" y="19510"/>
                  </a:lnTo>
                  <a:lnTo>
                    <a:pt x="11575" y="19535"/>
                  </a:lnTo>
                  <a:lnTo>
                    <a:pt x="11624" y="19560"/>
                  </a:lnTo>
                  <a:lnTo>
                    <a:pt x="11671" y="19662"/>
                  </a:lnTo>
                  <a:lnTo>
                    <a:pt x="11744" y="19687"/>
                  </a:lnTo>
                  <a:lnTo>
                    <a:pt x="11865" y="19989"/>
                  </a:lnTo>
                  <a:lnTo>
                    <a:pt x="11865" y="20064"/>
                  </a:lnTo>
                  <a:lnTo>
                    <a:pt x="11914" y="20139"/>
                  </a:lnTo>
                  <a:lnTo>
                    <a:pt x="11938" y="20241"/>
                  </a:lnTo>
                  <a:lnTo>
                    <a:pt x="11938" y="20291"/>
                  </a:lnTo>
                  <a:lnTo>
                    <a:pt x="12035" y="20442"/>
                  </a:lnTo>
                  <a:lnTo>
                    <a:pt x="12010" y="20543"/>
                  </a:lnTo>
                  <a:lnTo>
                    <a:pt x="12035" y="20593"/>
                  </a:lnTo>
                  <a:lnTo>
                    <a:pt x="12083" y="20618"/>
                  </a:lnTo>
                  <a:lnTo>
                    <a:pt x="12132" y="20568"/>
                  </a:lnTo>
                  <a:lnTo>
                    <a:pt x="12229" y="20593"/>
                  </a:lnTo>
                  <a:lnTo>
                    <a:pt x="12253" y="20643"/>
                  </a:lnTo>
                  <a:lnTo>
                    <a:pt x="12325" y="20643"/>
                  </a:lnTo>
                  <a:lnTo>
                    <a:pt x="12350" y="20694"/>
                  </a:lnTo>
                  <a:lnTo>
                    <a:pt x="12447" y="20668"/>
                  </a:lnTo>
                  <a:lnTo>
                    <a:pt x="12495" y="20694"/>
                  </a:lnTo>
                  <a:lnTo>
                    <a:pt x="12543" y="20719"/>
                  </a:lnTo>
                  <a:lnTo>
                    <a:pt x="12640" y="20769"/>
                  </a:lnTo>
                  <a:lnTo>
                    <a:pt x="12640" y="20794"/>
                  </a:lnTo>
                  <a:lnTo>
                    <a:pt x="12762" y="20946"/>
                  </a:lnTo>
                  <a:lnTo>
                    <a:pt x="12834" y="20946"/>
                  </a:lnTo>
                  <a:lnTo>
                    <a:pt x="12834" y="20920"/>
                  </a:lnTo>
                  <a:lnTo>
                    <a:pt x="12907" y="20920"/>
                  </a:lnTo>
                  <a:lnTo>
                    <a:pt x="12930" y="20946"/>
                  </a:lnTo>
                  <a:lnTo>
                    <a:pt x="12956" y="20946"/>
                  </a:lnTo>
                  <a:lnTo>
                    <a:pt x="12956" y="20920"/>
                  </a:lnTo>
                  <a:lnTo>
                    <a:pt x="13003" y="20946"/>
                  </a:lnTo>
                  <a:lnTo>
                    <a:pt x="13052" y="20996"/>
                  </a:lnTo>
                  <a:lnTo>
                    <a:pt x="13077" y="20971"/>
                  </a:lnTo>
                  <a:lnTo>
                    <a:pt x="13124" y="20971"/>
                  </a:lnTo>
                  <a:lnTo>
                    <a:pt x="13149" y="20996"/>
                  </a:lnTo>
                  <a:lnTo>
                    <a:pt x="13149" y="21021"/>
                  </a:lnTo>
                  <a:lnTo>
                    <a:pt x="13173" y="21046"/>
                  </a:lnTo>
                  <a:lnTo>
                    <a:pt x="13222" y="21046"/>
                  </a:lnTo>
                  <a:lnTo>
                    <a:pt x="13246" y="21096"/>
                  </a:lnTo>
                  <a:lnTo>
                    <a:pt x="13294" y="21096"/>
                  </a:lnTo>
                  <a:lnTo>
                    <a:pt x="13343" y="21121"/>
                  </a:lnTo>
                  <a:lnTo>
                    <a:pt x="13367" y="21197"/>
                  </a:lnTo>
                  <a:lnTo>
                    <a:pt x="13391" y="21197"/>
                  </a:lnTo>
                  <a:lnTo>
                    <a:pt x="13416" y="21172"/>
                  </a:lnTo>
                  <a:lnTo>
                    <a:pt x="13439" y="21197"/>
                  </a:lnTo>
                  <a:lnTo>
                    <a:pt x="13439" y="21248"/>
                  </a:lnTo>
                  <a:lnTo>
                    <a:pt x="13561" y="21298"/>
                  </a:lnTo>
                  <a:lnTo>
                    <a:pt x="13633" y="21298"/>
                  </a:lnTo>
                  <a:lnTo>
                    <a:pt x="13657" y="21323"/>
                  </a:lnTo>
                  <a:lnTo>
                    <a:pt x="13729" y="21323"/>
                  </a:lnTo>
                  <a:lnTo>
                    <a:pt x="13754" y="21298"/>
                  </a:lnTo>
                  <a:lnTo>
                    <a:pt x="13803" y="21348"/>
                  </a:lnTo>
                  <a:lnTo>
                    <a:pt x="13851" y="21348"/>
                  </a:lnTo>
                  <a:lnTo>
                    <a:pt x="13923" y="21323"/>
                  </a:lnTo>
                  <a:lnTo>
                    <a:pt x="14215" y="21323"/>
                  </a:lnTo>
                  <a:lnTo>
                    <a:pt x="14263" y="21348"/>
                  </a:lnTo>
                  <a:lnTo>
                    <a:pt x="14287" y="21323"/>
                  </a:lnTo>
                  <a:lnTo>
                    <a:pt x="14311" y="21373"/>
                  </a:lnTo>
                  <a:lnTo>
                    <a:pt x="14360" y="21373"/>
                  </a:lnTo>
                  <a:lnTo>
                    <a:pt x="14408" y="21398"/>
                  </a:lnTo>
                  <a:lnTo>
                    <a:pt x="14457" y="21398"/>
                  </a:lnTo>
                  <a:lnTo>
                    <a:pt x="14505" y="21373"/>
                  </a:lnTo>
                  <a:lnTo>
                    <a:pt x="14553" y="21398"/>
                  </a:lnTo>
                  <a:lnTo>
                    <a:pt x="14626" y="21525"/>
                  </a:lnTo>
                  <a:lnTo>
                    <a:pt x="14771" y="21600"/>
                  </a:lnTo>
                  <a:lnTo>
                    <a:pt x="15184" y="21600"/>
                  </a:lnTo>
                  <a:lnTo>
                    <a:pt x="15184" y="21550"/>
                  </a:lnTo>
                  <a:lnTo>
                    <a:pt x="15401" y="21550"/>
                  </a:lnTo>
                  <a:lnTo>
                    <a:pt x="15450" y="21373"/>
                  </a:lnTo>
                  <a:lnTo>
                    <a:pt x="15425" y="21323"/>
                  </a:lnTo>
                  <a:lnTo>
                    <a:pt x="15401" y="21323"/>
                  </a:lnTo>
                  <a:lnTo>
                    <a:pt x="15376" y="21348"/>
                  </a:lnTo>
                  <a:lnTo>
                    <a:pt x="15401" y="21448"/>
                  </a:lnTo>
                  <a:lnTo>
                    <a:pt x="15352" y="21398"/>
                  </a:lnTo>
                  <a:lnTo>
                    <a:pt x="15304" y="21423"/>
                  </a:lnTo>
                  <a:lnTo>
                    <a:pt x="15329" y="21448"/>
                  </a:lnTo>
                  <a:lnTo>
                    <a:pt x="15256" y="21475"/>
                  </a:lnTo>
                  <a:lnTo>
                    <a:pt x="15231" y="21398"/>
                  </a:lnTo>
                  <a:lnTo>
                    <a:pt x="15256" y="21348"/>
                  </a:lnTo>
                  <a:lnTo>
                    <a:pt x="15329" y="21298"/>
                  </a:lnTo>
                  <a:lnTo>
                    <a:pt x="15329" y="21273"/>
                  </a:lnTo>
                  <a:lnTo>
                    <a:pt x="15304" y="21248"/>
                  </a:lnTo>
                  <a:lnTo>
                    <a:pt x="15256" y="21248"/>
                  </a:lnTo>
                  <a:lnTo>
                    <a:pt x="15207" y="21273"/>
                  </a:lnTo>
                  <a:lnTo>
                    <a:pt x="15158" y="21248"/>
                  </a:lnTo>
                  <a:lnTo>
                    <a:pt x="15158" y="21146"/>
                  </a:lnTo>
                  <a:lnTo>
                    <a:pt x="15184" y="21071"/>
                  </a:lnTo>
                  <a:lnTo>
                    <a:pt x="15110" y="21021"/>
                  </a:lnTo>
                  <a:lnTo>
                    <a:pt x="15135" y="20946"/>
                  </a:lnTo>
                  <a:lnTo>
                    <a:pt x="15135" y="20920"/>
                  </a:lnTo>
                  <a:lnTo>
                    <a:pt x="15110" y="20895"/>
                  </a:lnTo>
                  <a:lnTo>
                    <a:pt x="15086" y="20920"/>
                  </a:lnTo>
                  <a:lnTo>
                    <a:pt x="15062" y="20870"/>
                  </a:lnTo>
                  <a:lnTo>
                    <a:pt x="15062" y="20744"/>
                  </a:lnTo>
                  <a:lnTo>
                    <a:pt x="15037" y="20694"/>
                  </a:lnTo>
                  <a:lnTo>
                    <a:pt x="14965" y="20668"/>
                  </a:lnTo>
                  <a:lnTo>
                    <a:pt x="14917" y="20643"/>
                  </a:lnTo>
                  <a:lnTo>
                    <a:pt x="14892" y="20518"/>
                  </a:lnTo>
                  <a:lnTo>
                    <a:pt x="14917" y="20417"/>
                  </a:lnTo>
                  <a:lnTo>
                    <a:pt x="14941" y="20391"/>
                  </a:lnTo>
                  <a:lnTo>
                    <a:pt x="14917" y="20266"/>
                  </a:lnTo>
                  <a:lnTo>
                    <a:pt x="14917" y="20166"/>
                  </a:lnTo>
                  <a:lnTo>
                    <a:pt x="14868" y="19964"/>
                  </a:lnTo>
                  <a:lnTo>
                    <a:pt x="14843" y="19862"/>
                  </a:lnTo>
                  <a:lnTo>
                    <a:pt x="14796" y="19812"/>
                  </a:lnTo>
                  <a:lnTo>
                    <a:pt x="14747" y="19762"/>
                  </a:lnTo>
                  <a:lnTo>
                    <a:pt x="14723" y="19687"/>
                  </a:lnTo>
                  <a:lnTo>
                    <a:pt x="14747" y="19611"/>
                  </a:lnTo>
                  <a:lnTo>
                    <a:pt x="14747" y="19485"/>
                  </a:lnTo>
                  <a:lnTo>
                    <a:pt x="14796" y="19460"/>
                  </a:lnTo>
                  <a:lnTo>
                    <a:pt x="14868" y="19435"/>
                  </a:lnTo>
                  <a:lnTo>
                    <a:pt x="14868" y="19334"/>
                  </a:lnTo>
                  <a:lnTo>
                    <a:pt x="14843" y="19284"/>
                  </a:lnTo>
                  <a:lnTo>
                    <a:pt x="14868" y="19234"/>
                  </a:lnTo>
                  <a:lnTo>
                    <a:pt x="14917" y="19234"/>
                  </a:lnTo>
                  <a:lnTo>
                    <a:pt x="14941" y="19183"/>
                  </a:lnTo>
                  <a:lnTo>
                    <a:pt x="14941" y="18982"/>
                  </a:lnTo>
                  <a:lnTo>
                    <a:pt x="14917" y="18957"/>
                  </a:lnTo>
                  <a:lnTo>
                    <a:pt x="14868" y="18982"/>
                  </a:lnTo>
                  <a:lnTo>
                    <a:pt x="14796" y="19007"/>
                  </a:lnTo>
                  <a:lnTo>
                    <a:pt x="14771" y="19007"/>
                  </a:lnTo>
                  <a:lnTo>
                    <a:pt x="14675" y="18957"/>
                  </a:lnTo>
                  <a:lnTo>
                    <a:pt x="14602" y="18982"/>
                  </a:lnTo>
                  <a:lnTo>
                    <a:pt x="14481" y="18982"/>
                  </a:lnTo>
                  <a:lnTo>
                    <a:pt x="14408" y="18932"/>
                  </a:lnTo>
                  <a:lnTo>
                    <a:pt x="14432" y="18907"/>
                  </a:lnTo>
                  <a:lnTo>
                    <a:pt x="14505" y="18907"/>
                  </a:lnTo>
                  <a:lnTo>
                    <a:pt x="14530" y="18882"/>
                  </a:lnTo>
                  <a:lnTo>
                    <a:pt x="14505" y="18830"/>
                  </a:lnTo>
                  <a:lnTo>
                    <a:pt x="14457" y="18780"/>
                  </a:lnTo>
                  <a:lnTo>
                    <a:pt x="14457" y="18730"/>
                  </a:lnTo>
                  <a:lnTo>
                    <a:pt x="14408" y="18680"/>
                  </a:lnTo>
                  <a:lnTo>
                    <a:pt x="14408" y="18655"/>
                  </a:lnTo>
                  <a:lnTo>
                    <a:pt x="14336" y="18553"/>
                  </a:lnTo>
                  <a:lnTo>
                    <a:pt x="14383" y="18553"/>
                  </a:lnTo>
                  <a:lnTo>
                    <a:pt x="14481" y="18680"/>
                  </a:lnTo>
                  <a:lnTo>
                    <a:pt x="14530" y="18755"/>
                  </a:lnTo>
                  <a:lnTo>
                    <a:pt x="14577" y="18780"/>
                  </a:lnTo>
                  <a:lnTo>
                    <a:pt x="14602" y="18856"/>
                  </a:lnTo>
                  <a:lnTo>
                    <a:pt x="14650" y="18882"/>
                  </a:lnTo>
                  <a:lnTo>
                    <a:pt x="14675" y="18882"/>
                  </a:lnTo>
                  <a:lnTo>
                    <a:pt x="14650" y="18805"/>
                  </a:lnTo>
                  <a:lnTo>
                    <a:pt x="14747" y="18805"/>
                  </a:lnTo>
                  <a:lnTo>
                    <a:pt x="14771" y="18755"/>
                  </a:lnTo>
                  <a:lnTo>
                    <a:pt x="14820" y="18705"/>
                  </a:lnTo>
                  <a:lnTo>
                    <a:pt x="14796" y="18655"/>
                  </a:lnTo>
                  <a:lnTo>
                    <a:pt x="14820" y="18630"/>
                  </a:lnTo>
                  <a:lnTo>
                    <a:pt x="14868" y="18630"/>
                  </a:lnTo>
                  <a:lnTo>
                    <a:pt x="14843" y="18730"/>
                  </a:lnTo>
                  <a:lnTo>
                    <a:pt x="14843" y="18805"/>
                  </a:lnTo>
                  <a:lnTo>
                    <a:pt x="14796" y="18830"/>
                  </a:lnTo>
                  <a:lnTo>
                    <a:pt x="14747" y="18856"/>
                  </a:lnTo>
                  <a:lnTo>
                    <a:pt x="14771" y="18882"/>
                  </a:lnTo>
                  <a:lnTo>
                    <a:pt x="14843" y="18907"/>
                  </a:lnTo>
                  <a:lnTo>
                    <a:pt x="14892" y="18856"/>
                  </a:lnTo>
                  <a:lnTo>
                    <a:pt x="14941" y="18830"/>
                  </a:lnTo>
                  <a:lnTo>
                    <a:pt x="15013" y="18730"/>
                  </a:lnTo>
                  <a:lnTo>
                    <a:pt x="15037" y="18605"/>
                  </a:lnTo>
                  <a:lnTo>
                    <a:pt x="15086" y="18553"/>
                  </a:lnTo>
                  <a:lnTo>
                    <a:pt x="15158" y="18378"/>
                  </a:lnTo>
                  <a:lnTo>
                    <a:pt x="15184" y="18226"/>
                  </a:lnTo>
                  <a:lnTo>
                    <a:pt x="15231" y="18151"/>
                  </a:lnTo>
                  <a:lnTo>
                    <a:pt x="15231" y="18101"/>
                  </a:lnTo>
                  <a:lnTo>
                    <a:pt x="15207" y="18076"/>
                  </a:lnTo>
                  <a:lnTo>
                    <a:pt x="15184" y="18101"/>
                  </a:lnTo>
                  <a:lnTo>
                    <a:pt x="15110" y="18176"/>
                  </a:lnTo>
                  <a:lnTo>
                    <a:pt x="15086" y="18201"/>
                  </a:lnTo>
                  <a:lnTo>
                    <a:pt x="15062" y="18176"/>
                  </a:lnTo>
                  <a:lnTo>
                    <a:pt x="15086" y="18126"/>
                  </a:lnTo>
                  <a:lnTo>
                    <a:pt x="15110" y="18101"/>
                  </a:lnTo>
                  <a:lnTo>
                    <a:pt x="15110" y="18051"/>
                  </a:lnTo>
                  <a:lnTo>
                    <a:pt x="15086" y="18025"/>
                  </a:lnTo>
                  <a:lnTo>
                    <a:pt x="15037" y="17975"/>
                  </a:lnTo>
                  <a:lnTo>
                    <a:pt x="15037" y="17849"/>
                  </a:lnTo>
                  <a:lnTo>
                    <a:pt x="15062" y="17824"/>
                  </a:lnTo>
                  <a:lnTo>
                    <a:pt x="15037" y="17799"/>
                  </a:lnTo>
                  <a:lnTo>
                    <a:pt x="14990" y="17824"/>
                  </a:lnTo>
                  <a:lnTo>
                    <a:pt x="14941" y="17824"/>
                  </a:lnTo>
                  <a:lnTo>
                    <a:pt x="14868" y="17799"/>
                  </a:lnTo>
                  <a:lnTo>
                    <a:pt x="14820" y="17773"/>
                  </a:lnTo>
                  <a:lnTo>
                    <a:pt x="14771" y="17698"/>
                  </a:lnTo>
                  <a:lnTo>
                    <a:pt x="14868" y="17698"/>
                  </a:lnTo>
                  <a:lnTo>
                    <a:pt x="14917" y="17723"/>
                  </a:lnTo>
                  <a:lnTo>
                    <a:pt x="15037" y="17698"/>
                  </a:lnTo>
                  <a:lnTo>
                    <a:pt x="15086" y="17698"/>
                  </a:lnTo>
                  <a:lnTo>
                    <a:pt x="15135" y="17748"/>
                  </a:lnTo>
                  <a:lnTo>
                    <a:pt x="15207" y="17723"/>
                  </a:lnTo>
                  <a:lnTo>
                    <a:pt x="15231" y="17723"/>
                  </a:lnTo>
                  <a:lnTo>
                    <a:pt x="15280" y="17748"/>
                  </a:lnTo>
                  <a:lnTo>
                    <a:pt x="15329" y="17824"/>
                  </a:lnTo>
                  <a:lnTo>
                    <a:pt x="15352" y="17824"/>
                  </a:lnTo>
                  <a:lnTo>
                    <a:pt x="15425" y="17799"/>
                  </a:lnTo>
                  <a:lnTo>
                    <a:pt x="15522" y="17723"/>
                  </a:lnTo>
                  <a:lnTo>
                    <a:pt x="15329" y="17346"/>
                  </a:lnTo>
                  <a:lnTo>
                    <a:pt x="15304" y="17296"/>
                  </a:lnTo>
                  <a:lnTo>
                    <a:pt x="15329" y="17296"/>
                  </a:lnTo>
                  <a:lnTo>
                    <a:pt x="15401" y="17244"/>
                  </a:lnTo>
                  <a:lnTo>
                    <a:pt x="15425" y="17194"/>
                  </a:lnTo>
                  <a:lnTo>
                    <a:pt x="15425" y="17169"/>
                  </a:lnTo>
                  <a:lnTo>
                    <a:pt x="15401" y="17119"/>
                  </a:lnTo>
                  <a:lnTo>
                    <a:pt x="15425" y="17119"/>
                  </a:lnTo>
                  <a:lnTo>
                    <a:pt x="15474" y="17144"/>
                  </a:lnTo>
                  <a:lnTo>
                    <a:pt x="15497" y="17169"/>
                  </a:lnTo>
                  <a:lnTo>
                    <a:pt x="15546" y="17169"/>
                  </a:lnTo>
                  <a:lnTo>
                    <a:pt x="15570" y="17119"/>
                  </a:lnTo>
                  <a:lnTo>
                    <a:pt x="15644" y="17094"/>
                  </a:lnTo>
                  <a:lnTo>
                    <a:pt x="15570" y="17069"/>
                  </a:lnTo>
                  <a:lnTo>
                    <a:pt x="15546" y="17019"/>
                  </a:lnTo>
                  <a:lnTo>
                    <a:pt x="15546" y="16994"/>
                  </a:lnTo>
                  <a:lnTo>
                    <a:pt x="15570" y="16967"/>
                  </a:lnTo>
                  <a:lnTo>
                    <a:pt x="15740" y="16942"/>
                  </a:lnTo>
                  <a:lnTo>
                    <a:pt x="16104" y="16867"/>
                  </a:lnTo>
                  <a:lnTo>
                    <a:pt x="16104" y="16817"/>
                  </a:lnTo>
                  <a:lnTo>
                    <a:pt x="16055" y="16767"/>
                  </a:lnTo>
                  <a:lnTo>
                    <a:pt x="16006" y="16690"/>
                  </a:lnTo>
                  <a:lnTo>
                    <a:pt x="16006" y="16640"/>
                  </a:lnTo>
                  <a:lnTo>
                    <a:pt x="16055" y="16640"/>
                  </a:lnTo>
                  <a:lnTo>
                    <a:pt x="16079" y="16690"/>
                  </a:lnTo>
                  <a:lnTo>
                    <a:pt x="16127" y="16690"/>
                  </a:lnTo>
                  <a:lnTo>
                    <a:pt x="16127" y="16665"/>
                  </a:lnTo>
                  <a:lnTo>
                    <a:pt x="16104" y="16615"/>
                  </a:lnTo>
                  <a:lnTo>
                    <a:pt x="16055" y="16565"/>
                  </a:lnTo>
                  <a:lnTo>
                    <a:pt x="16055" y="16515"/>
                  </a:lnTo>
                  <a:lnTo>
                    <a:pt x="16079" y="16490"/>
                  </a:lnTo>
                  <a:lnTo>
                    <a:pt x="16104" y="16515"/>
                  </a:lnTo>
                  <a:lnTo>
                    <a:pt x="16151" y="16615"/>
                  </a:lnTo>
                  <a:lnTo>
                    <a:pt x="16224" y="16640"/>
                  </a:lnTo>
                  <a:lnTo>
                    <a:pt x="16249" y="16665"/>
                  </a:lnTo>
                  <a:lnTo>
                    <a:pt x="16249" y="16792"/>
                  </a:lnTo>
                  <a:lnTo>
                    <a:pt x="16296" y="16817"/>
                  </a:lnTo>
                  <a:lnTo>
                    <a:pt x="16370" y="16817"/>
                  </a:lnTo>
                  <a:lnTo>
                    <a:pt x="16418" y="16792"/>
                  </a:lnTo>
                  <a:lnTo>
                    <a:pt x="16564" y="16690"/>
                  </a:lnTo>
                  <a:lnTo>
                    <a:pt x="16611" y="16640"/>
                  </a:lnTo>
                  <a:lnTo>
                    <a:pt x="16636" y="16665"/>
                  </a:lnTo>
                  <a:lnTo>
                    <a:pt x="16684" y="16615"/>
                  </a:lnTo>
                  <a:lnTo>
                    <a:pt x="16733" y="16590"/>
                  </a:lnTo>
                  <a:lnTo>
                    <a:pt x="16684" y="16490"/>
                  </a:lnTo>
                  <a:lnTo>
                    <a:pt x="16611" y="16490"/>
                  </a:lnTo>
                  <a:lnTo>
                    <a:pt x="16539" y="16515"/>
                  </a:lnTo>
                  <a:lnTo>
                    <a:pt x="16490" y="16515"/>
                  </a:lnTo>
                  <a:lnTo>
                    <a:pt x="16490" y="16490"/>
                  </a:lnTo>
                  <a:lnTo>
                    <a:pt x="16539" y="16439"/>
                  </a:lnTo>
                  <a:lnTo>
                    <a:pt x="16611" y="16414"/>
                  </a:lnTo>
                  <a:lnTo>
                    <a:pt x="16588" y="16363"/>
                  </a:lnTo>
                  <a:lnTo>
                    <a:pt x="16490" y="16313"/>
                  </a:lnTo>
                  <a:lnTo>
                    <a:pt x="16466" y="16313"/>
                  </a:lnTo>
                  <a:lnTo>
                    <a:pt x="16394" y="16338"/>
                  </a:lnTo>
                  <a:lnTo>
                    <a:pt x="16370" y="16338"/>
                  </a:lnTo>
                  <a:lnTo>
                    <a:pt x="16345" y="16288"/>
                  </a:lnTo>
                  <a:lnTo>
                    <a:pt x="16394" y="16238"/>
                  </a:lnTo>
                  <a:lnTo>
                    <a:pt x="16370" y="16137"/>
                  </a:lnTo>
                  <a:lnTo>
                    <a:pt x="16345" y="16062"/>
                  </a:lnTo>
                  <a:lnTo>
                    <a:pt x="16443" y="16062"/>
                  </a:lnTo>
                  <a:lnTo>
                    <a:pt x="16466" y="16087"/>
                  </a:lnTo>
                  <a:lnTo>
                    <a:pt x="16490" y="16162"/>
                  </a:lnTo>
                  <a:lnTo>
                    <a:pt x="16564" y="16137"/>
                  </a:lnTo>
                  <a:lnTo>
                    <a:pt x="16588" y="16213"/>
                  </a:lnTo>
                  <a:lnTo>
                    <a:pt x="16611" y="16263"/>
                  </a:lnTo>
                  <a:lnTo>
                    <a:pt x="16660" y="16263"/>
                  </a:lnTo>
                  <a:lnTo>
                    <a:pt x="16684" y="16162"/>
                  </a:lnTo>
                  <a:lnTo>
                    <a:pt x="16709" y="16263"/>
                  </a:lnTo>
                  <a:lnTo>
                    <a:pt x="16660" y="16313"/>
                  </a:lnTo>
                  <a:lnTo>
                    <a:pt x="16611" y="16313"/>
                  </a:lnTo>
                  <a:lnTo>
                    <a:pt x="16660" y="16338"/>
                  </a:lnTo>
                  <a:lnTo>
                    <a:pt x="16709" y="16288"/>
                  </a:lnTo>
                  <a:lnTo>
                    <a:pt x="16805" y="16263"/>
                  </a:lnTo>
                  <a:lnTo>
                    <a:pt x="16733" y="16112"/>
                  </a:lnTo>
                  <a:lnTo>
                    <a:pt x="16733" y="16062"/>
                  </a:lnTo>
                  <a:lnTo>
                    <a:pt x="16781" y="16037"/>
                  </a:lnTo>
                  <a:lnTo>
                    <a:pt x="16805" y="16087"/>
                  </a:lnTo>
                  <a:lnTo>
                    <a:pt x="16830" y="16162"/>
                  </a:lnTo>
                  <a:lnTo>
                    <a:pt x="16878" y="16213"/>
                  </a:lnTo>
                  <a:lnTo>
                    <a:pt x="16950" y="16162"/>
                  </a:lnTo>
                  <a:lnTo>
                    <a:pt x="16975" y="16087"/>
                  </a:lnTo>
                  <a:lnTo>
                    <a:pt x="16999" y="16037"/>
                  </a:lnTo>
                  <a:lnTo>
                    <a:pt x="17024" y="16062"/>
                  </a:lnTo>
                  <a:lnTo>
                    <a:pt x="17024" y="16112"/>
                  </a:lnTo>
                  <a:lnTo>
                    <a:pt x="17071" y="16062"/>
                  </a:lnTo>
                  <a:lnTo>
                    <a:pt x="17096" y="15986"/>
                  </a:lnTo>
                  <a:lnTo>
                    <a:pt x="17120" y="15986"/>
                  </a:lnTo>
                  <a:lnTo>
                    <a:pt x="17120" y="16037"/>
                  </a:lnTo>
                  <a:lnTo>
                    <a:pt x="17071" y="16187"/>
                  </a:lnTo>
                  <a:lnTo>
                    <a:pt x="17071" y="16213"/>
                  </a:lnTo>
                  <a:lnTo>
                    <a:pt x="17144" y="16213"/>
                  </a:lnTo>
                  <a:lnTo>
                    <a:pt x="17169" y="16238"/>
                  </a:lnTo>
                  <a:lnTo>
                    <a:pt x="17144" y="16263"/>
                  </a:lnTo>
                  <a:lnTo>
                    <a:pt x="17048" y="16238"/>
                  </a:lnTo>
                  <a:lnTo>
                    <a:pt x="17048" y="16288"/>
                  </a:lnTo>
                  <a:lnTo>
                    <a:pt x="17096" y="16338"/>
                  </a:lnTo>
                  <a:lnTo>
                    <a:pt x="17169" y="16288"/>
                  </a:lnTo>
                  <a:lnTo>
                    <a:pt x="17265" y="16238"/>
                  </a:lnTo>
                  <a:lnTo>
                    <a:pt x="17508" y="16087"/>
                  </a:lnTo>
                  <a:lnTo>
                    <a:pt x="17629" y="16037"/>
                  </a:lnTo>
                  <a:lnTo>
                    <a:pt x="17725" y="16011"/>
                  </a:lnTo>
                  <a:lnTo>
                    <a:pt x="17798" y="15935"/>
                  </a:lnTo>
                  <a:lnTo>
                    <a:pt x="17895" y="15935"/>
                  </a:lnTo>
                  <a:lnTo>
                    <a:pt x="17895" y="15986"/>
                  </a:lnTo>
                  <a:lnTo>
                    <a:pt x="17870" y="16011"/>
                  </a:lnTo>
                  <a:lnTo>
                    <a:pt x="17653" y="16137"/>
                  </a:lnTo>
                  <a:lnTo>
                    <a:pt x="17508" y="16187"/>
                  </a:lnTo>
                  <a:lnTo>
                    <a:pt x="17459" y="16238"/>
                  </a:lnTo>
                  <a:lnTo>
                    <a:pt x="17387" y="16288"/>
                  </a:lnTo>
                  <a:lnTo>
                    <a:pt x="17290" y="16338"/>
                  </a:lnTo>
                  <a:lnTo>
                    <a:pt x="17071" y="16465"/>
                  </a:lnTo>
                  <a:lnTo>
                    <a:pt x="16950" y="16540"/>
                  </a:lnTo>
                  <a:lnTo>
                    <a:pt x="16878" y="16565"/>
                  </a:lnTo>
                  <a:lnTo>
                    <a:pt x="16830" y="16640"/>
                  </a:lnTo>
                  <a:lnTo>
                    <a:pt x="16830" y="16665"/>
                  </a:lnTo>
                  <a:lnTo>
                    <a:pt x="16854" y="16690"/>
                  </a:lnTo>
                  <a:lnTo>
                    <a:pt x="16903" y="16640"/>
                  </a:lnTo>
                  <a:lnTo>
                    <a:pt x="16999" y="16565"/>
                  </a:lnTo>
                  <a:lnTo>
                    <a:pt x="17265" y="16389"/>
                  </a:lnTo>
                  <a:lnTo>
                    <a:pt x="17483" y="16288"/>
                  </a:lnTo>
                  <a:lnTo>
                    <a:pt x="17702" y="16187"/>
                  </a:lnTo>
                  <a:lnTo>
                    <a:pt x="17919" y="16062"/>
                  </a:lnTo>
                  <a:lnTo>
                    <a:pt x="18089" y="15935"/>
                  </a:lnTo>
                  <a:lnTo>
                    <a:pt x="18258" y="15835"/>
                  </a:lnTo>
                  <a:lnTo>
                    <a:pt x="18501" y="15658"/>
                  </a:lnTo>
                  <a:lnTo>
                    <a:pt x="18597" y="15608"/>
                  </a:lnTo>
                  <a:lnTo>
                    <a:pt x="18694" y="15533"/>
                  </a:lnTo>
                  <a:lnTo>
                    <a:pt x="18863" y="15433"/>
                  </a:lnTo>
                  <a:lnTo>
                    <a:pt x="18912" y="15306"/>
                  </a:lnTo>
                  <a:lnTo>
                    <a:pt x="18912" y="15281"/>
                  </a:lnTo>
                  <a:lnTo>
                    <a:pt x="18839" y="15306"/>
                  </a:lnTo>
                  <a:lnTo>
                    <a:pt x="18791" y="15306"/>
                  </a:lnTo>
                  <a:lnTo>
                    <a:pt x="18791" y="15256"/>
                  </a:lnTo>
                  <a:lnTo>
                    <a:pt x="18839" y="15206"/>
                  </a:lnTo>
                  <a:lnTo>
                    <a:pt x="18888" y="15181"/>
                  </a:lnTo>
                  <a:lnTo>
                    <a:pt x="18888" y="15054"/>
                  </a:lnTo>
                  <a:lnTo>
                    <a:pt x="18912" y="15029"/>
                  </a:lnTo>
                  <a:lnTo>
                    <a:pt x="18961" y="15079"/>
                  </a:lnTo>
                  <a:lnTo>
                    <a:pt x="18984" y="15079"/>
                  </a:lnTo>
                  <a:lnTo>
                    <a:pt x="19057" y="15054"/>
                  </a:lnTo>
                  <a:lnTo>
                    <a:pt x="19106" y="14979"/>
                  </a:lnTo>
                  <a:lnTo>
                    <a:pt x="19227" y="14828"/>
                  </a:lnTo>
                  <a:lnTo>
                    <a:pt x="19276" y="14828"/>
                  </a:lnTo>
                  <a:lnTo>
                    <a:pt x="19323" y="14853"/>
                  </a:lnTo>
                  <a:lnTo>
                    <a:pt x="19348" y="14803"/>
                  </a:lnTo>
                  <a:lnTo>
                    <a:pt x="19348" y="14652"/>
                  </a:lnTo>
                  <a:lnTo>
                    <a:pt x="19323" y="14576"/>
                  </a:lnTo>
                  <a:lnTo>
                    <a:pt x="19251" y="14551"/>
                  </a:lnTo>
                  <a:lnTo>
                    <a:pt x="19251" y="14526"/>
                  </a:lnTo>
                  <a:lnTo>
                    <a:pt x="19299" y="14501"/>
                  </a:lnTo>
                  <a:lnTo>
                    <a:pt x="19299" y="14451"/>
                  </a:lnTo>
                  <a:lnTo>
                    <a:pt x="19227" y="14425"/>
                  </a:lnTo>
                  <a:lnTo>
                    <a:pt x="19178" y="14400"/>
                  </a:lnTo>
                  <a:lnTo>
                    <a:pt x="19154" y="14375"/>
                  </a:lnTo>
                  <a:lnTo>
                    <a:pt x="19154" y="14349"/>
                  </a:lnTo>
                  <a:lnTo>
                    <a:pt x="19178" y="14299"/>
                  </a:lnTo>
                  <a:lnTo>
                    <a:pt x="19203" y="14249"/>
                  </a:lnTo>
                  <a:lnTo>
                    <a:pt x="19178" y="14199"/>
                  </a:lnTo>
                  <a:lnTo>
                    <a:pt x="19154" y="14174"/>
                  </a:lnTo>
                  <a:lnTo>
                    <a:pt x="19154" y="14072"/>
                  </a:lnTo>
                  <a:lnTo>
                    <a:pt x="19129" y="14047"/>
                  </a:lnTo>
                  <a:lnTo>
                    <a:pt x="19129" y="14022"/>
                  </a:lnTo>
                  <a:lnTo>
                    <a:pt x="19178" y="13997"/>
                  </a:lnTo>
                  <a:lnTo>
                    <a:pt x="19154" y="14022"/>
                  </a:lnTo>
                  <a:lnTo>
                    <a:pt x="19203" y="14022"/>
                  </a:lnTo>
                  <a:lnTo>
                    <a:pt x="19227" y="14072"/>
                  </a:lnTo>
                  <a:lnTo>
                    <a:pt x="19323" y="14124"/>
                  </a:lnTo>
                  <a:lnTo>
                    <a:pt x="19372" y="14047"/>
                  </a:lnTo>
                  <a:lnTo>
                    <a:pt x="19444" y="13947"/>
                  </a:lnTo>
                  <a:lnTo>
                    <a:pt x="19542" y="13897"/>
                  </a:lnTo>
                  <a:lnTo>
                    <a:pt x="19615" y="13872"/>
                  </a:lnTo>
                  <a:lnTo>
                    <a:pt x="19663" y="13795"/>
                  </a:lnTo>
                  <a:lnTo>
                    <a:pt x="19687" y="13820"/>
                  </a:lnTo>
                  <a:lnTo>
                    <a:pt x="19711" y="13847"/>
                  </a:lnTo>
                  <a:lnTo>
                    <a:pt x="19687" y="13947"/>
                  </a:lnTo>
                  <a:lnTo>
                    <a:pt x="19638" y="14149"/>
                  </a:lnTo>
                  <a:lnTo>
                    <a:pt x="19590" y="14249"/>
                  </a:lnTo>
                  <a:lnTo>
                    <a:pt x="19542" y="14324"/>
                  </a:lnTo>
                  <a:lnTo>
                    <a:pt x="19542" y="14375"/>
                  </a:lnTo>
                  <a:lnTo>
                    <a:pt x="19566" y="14400"/>
                  </a:lnTo>
                  <a:lnTo>
                    <a:pt x="19615" y="14400"/>
                  </a:lnTo>
                  <a:lnTo>
                    <a:pt x="19711" y="14349"/>
                  </a:lnTo>
                  <a:lnTo>
                    <a:pt x="19857" y="14324"/>
                  </a:lnTo>
                  <a:lnTo>
                    <a:pt x="19930" y="14299"/>
                  </a:lnTo>
                  <a:lnTo>
                    <a:pt x="19977" y="14299"/>
                  </a:lnTo>
                  <a:lnTo>
                    <a:pt x="19977" y="14375"/>
                  </a:lnTo>
                  <a:lnTo>
                    <a:pt x="19881" y="14375"/>
                  </a:lnTo>
                  <a:lnTo>
                    <a:pt x="19857" y="14400"/>
                  </a:lnTo>
                  <a:lnTo>
                    <a:pt x="19808" y="14451"/>
                  </a:lnTo>
                  <a:lnTo>
                    <a:pt x="19783" y="14476"/>
                  </a:lnTo>
                  <a:lnTo>
                    <a:pt x="19736" y="14476"/>
                  </a:lnTo>
                  <a:lnTo>
                    <a:pt x="19663" y="14551"/>
                  </a:lnTo>
                  <a:lnTo>
                    <a:pt x="19590" y="14601"/>
                  </a:lnTo>
                  <a:lnTo>
                    <a:pt x="19566" y="14652"/>
                  </a:lnTo>
                  <a:lnTo>
                    <a:pt x="19566" y="14677"/>
                  </a:lnTo>
                  <a:lnTo>
                    <a:pt x="19590" y="14702"/>
                  </a:lnTo>
                  <a:lnTo>
                    <a:pt x="19615" y="14677"/>
                  </a:lnTo>
                  <a:lnTo>
                    <a:pt x="19663" y="14652"/>
                  </a:lnTo>
                  <a:lnTo>
                    <a:pt x="19736" y="14576"/>
                  </a:lnTo>
                  <a:lnTo>
                    <a:pt x="19832" y="14501"/>
                  </a:lnTo>
                  <a:lnTo>
                    <a:pt x="19977" y="14425"/>
                  </a:lnTo>
                  <a:lnTo>
                    <a:pt x="20075" y="14375"/>
                  </a:lnTo>
                  <a:lnTo>
                    <a:pt x="20147" y="14349"/>
                  </a:lnTo>
                  <a:lnTo>
                    <a:pt x="20243" y="14324"/>
                  </a:lnTo>
                  <a:lnTo>
                    <a:pt x="20268" y="14299"/>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74" name="Utah"/>
            <p:cNvSpPr/>
            <p:nvPr/>
          </p:nvSpPr>
          <p:spPr>
            <a:xfrm>
              <a:off x="1430793" y="2337040"/>
              <a:ext cx="915779" cy="112064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353" y="9422"/>
                  </a:moveTo>
                  <a:lnTo>
                    <a:pt x="1508" y="12709"/>
                  </a:lnTo>
                  <a:lnTo>
                    <a:pt x="1448" y="13046"/>
                  </a:lnTo>
                  <a:lnTo>
                    <a:pt x="1026" y="14690"/>
                  </a:lnTo>
                  <a:lnTo>
                    <a:pt x="543" y="16768"/>
                  </a:lnTo>
                  <a:lnTo>
                    <a:pt x="0" y="19087"/>
                  </a:lnTo>
                  <a:lnTo>
                    <a:pt x="784" y="19183"/>
                  </a:lnTo>
                  <a:lnTo>
                    <a:pt x="1871" y="19377"/>
                  </a:lnTo>
                  <a:lnTo>
                    <a:pt x="2836" y="19522"/>
                  </a:lnTo>
                  <a:lnTo>
                    <a:pt x="3922" y="19667"/>
                  </a:lnTo>
                  <a:lnTo>
                    <a:pt x="4283" y="19716"/>
                  </a:lnTo>
                  <a:lnTo>
                    <a:pt x="4948" y="19812"/>
                  </a:lnTo>
                  <a:lnTo>
                    <a:pt x="5672" y="19909"/>
                  </a:lnTo>
                  <a:lnTo>
                    <a:pt x="6154" y="20005"/>
                  </a:lnTo>
                  <a:lnTo>
                    <a:pt x="6939" y="20102"/>
                  </a:lnTo>
                  <a:lnTo>
                    <a:pt x="7904" y="20247"/>
                  </a:lnTo>
                  <a:lnTo>
                    <a:pt x="8929" y="20392"/>
                  </a:lnTo>
                  <a:lnTo>
                    <a:pt x="9955" y="20489"/>
                  </a:lnTo>
                  <a:lnTo>
                    <a:pt x="10559" y="20585"/>
                  </a:lnTo>
                  <a:lnTo>
                    <a:pt x="11041" y="20682"/>
                  </a:lnTo>
                  <a:lnTo>
                    <a:pt x="12128" y="20779"/>
                  </a:lnTo>
                  <a:lnTo>
                    <a:pt x="12429" y="20827"/>
                  </a:lnTo>
                  <a:lnTo>
                    <a:pt x="12671" y="20875"/>
                  </a:lnTo>
                  <a:lnTo>
                    <a:pt x="13214" y="20924"/>
                  </a:lnTo>
                  <a:lnTo>
                    <a:pt x="14118" y="21069"/>
                  </a:lnTo>
                  <a:lnTo>
                    <a:pt x="14963" y="21165"/>
                  </a:lnTo>
                  <a:lnTo>
                    <a:pt x="15265" y="21165"/>
                  </a:lnTo>
                  <a:lnTo>
                    <a:pt x="15566" y="21214"/>
                  </a:lnTo>
                  <a:lnTo>
                    <a:pt x="16350" y="21310"/>
                  </a:lnTo>
                  <a:lnTo>
                    <a:pt x="17558" y="21455"/>
                  </a:lnTo>
                  <a:lnTo>
                    <a:pt x="18523" y="21600"/>
                  </a:lnTo>
                  <a:lnTo>
                    <a:pt x="18945" y="21600"/>
                  </a:lnTo>
                  <a:lnTo>
                    <a:pt x="19368" y="19183"/>
                  </a:lnTo>
                  <a:lnTo>
                    <a:pt x="19488" y="18266"/>
                  </a:lnTo>
                  <a:lnTo>
                    <a:pt x="19670" y="17203"/>
                  </a:lnTo>
                  <a:lnTo>
                    <a:pt x="19911" y="15802"/>
                  </a:lnTo>
                  <a:lnTo>
                    <a:pt x="20453" y="12515"/>
                  </a:lnTo>
                  <a:lnTo>
                    <a:pt x="20574" y="11984"/>
                  </a:lnTo>
                  <a:lnTo>
                    <a:pt x="20696" y="11404"/>
                  </a:lnTo>
                  <a:lnTo>
                    <a:pt x="21057" y="9230"/>
                  </a:lnTo>
                  <a:lnTo>
                    <a:pt x="21359" y="7538"/>
                  </a:lnTo>
                  <a:lnTo>
                    <a:pt x="21600" y="6282"/>
                  </a:lnTo>
                  <a:lnTo>
                    <a:pt x="18160" y="5847"/>
                  </a:lnTo>
                  <a:lnTo>
                    <a:pt x="17980" y="5847"/>
                  </a:lnTo>
                  <a:lnTo>
                    <a:pt x="14420" y="5412"/>
                  </a:lnTo>
                  <a:lnTo>
                    <a:pt x="14540" y="4494"/>
                  </a:lnTo>
                  <a:lnTo>
                    <a:pt x="14842" y="3140"/>
                  </a:lnTo>
                  <a:lnTo>
                    <a:pt x="15144" y="1546"/>
                  </a:lnTo>
                  <a:lnTo>
                    <a:pt x="13636" y="1353"/>
                  </a:lnTo>
                  <a:lnTo>
                    <a:pt x="13515" y="1305"/>
                  </a:lnTo>
                  <a:lnTo>
                    <a:pt x="11404" y="1063"/>
                  </a:lnTo>
                  <a:lnTo>
                    <a:pt x="11222" y="1015"/>
                  </a:lnTo>
                  <a:lnTo>
                    <a:pt x="8205" y="580"/>
                  </a:lnTo>
                  <a:lnTo>
                    <a:pt x="4585" y="0"/>
                  </a:lnTo>
                  <a:lnTo>
                    <a:pt x="3681" y="3818"/>
                  </a:lnTo>
                  <a:lnTo>
                    <a:pt x="2896" y="7152"/>
                  </a:lnTo>
                  <a:lnTo>
                    <a:pt x="2715" y="8021"/>
                  </a:lnTo>
                  <a:lnTo>
                    <a:pt x="2353" y="9422"/>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75" name="Vermont"/>
            <p:cNvSpPr/>
            <p:nvPr/>
          </p:nvSpPr>
          <p:spPr>
            <a:xfrm>
              <a:off x="7626350" y="1555431"/>
              <a:ext cx="277976" cy="50270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835" y="7844"/>
                  </a:moveTo>
                  <a:lnTo>
                    <a:pt x="17637" y="7523"/>
                  </a:lnTo>
                  <a:lnTo>
                    <a:pt x="17637" y="6770"/>
                  </a:lnTo>
                  <a:lnTo>
                    <a:pt x="18033" y="6340"/>
                  </a:lnTo>
                  <a:lnTo>
                    <a:pt x="19024" y="6233"/>
                  </a:lnTo>
                  <a:lnTo>
                    <a:pt x="19421" y="6125"/>
                  </a:lnTo>
                  <a:lnTo>
                    <a:pt x="19619" y="5910"/>
                  </a:lnTo>
                  <a:lnTo>
                    <a:pt x="20015" y="5589"/>
                  </a:lnTo>
                  <a:lnTo>
                    <a:pt x="20213" y="5480"/>
                  </a:lnTo>
                  <a:lnTo>
                    <a:pt x="20609" y="5266"/>
                  </a:lnTo>
                  <a:lnTo>
                    <a:pt x="21005" y="4944"/>
                  </a:lnTo>
                  <a:lnTo>
                    <a:pt x="21402" y="4514"/>
                  </a:lnTo>
                  <a:lnTo>
                    <a:pt x="21402" y="3976"/>
                  </a:lnTo>
                  <a:lnTo>
                    <a:pt x="21600" y="3761"/>
                  </a:lnTo>
                  <a:lnTo>
                    <a:pt x="21600" y="3546"/>
                  </a:lnTo>
                  <a:lnTo>
                    <a:pt x="21203" y="3223"/>
                  </a:lnTo>
                  <a:lnTo>
                    <a:pt x="20213" y="2364"/>
                  </a:lnTo>
                  <a:lnTo>
                    <a:pt x="20213" y="1934"/>
                  </a:lnTo>
                  <a:lnTo>
                    <a:pt x="20609" y="1074"/>
                  </a:lnTo>
                  <a:lnTo>
                    <a:pt x="20411" y="860"/>
                  </a:lnTo>
                  <a:lnTo>
                    <a:pt x="20015" y="323"/>
                  </a:lnTo>
                  <a:lnTo>
                    <a:pt x="20213" y="215"/>
                  </a:lnTo>
                  <a:lnTo>
                    <a:pt x="20411" y="0"/>
                  </a:lnTo>
                  <a:lnTo>
                    <a:pt x="16250" y="538"/>
                  </a:lnTo>
                  <a:lnTo>
                    <a:pt x="8720" y="1612"/>
                  </a:lnTo>
                  <a:lnTo>
                    <a:pt x="1784" y="2579"/>
                  </a:lnTo>
                  <a:lnTo>
                    <a:pt x="0" y="2794"/>
                  </a:lnTo>
                  <a:lnTo>
                    <a:pt x="198" y="3223"/>
                  </a:lnTo>
                  <a:lnTo>
                    <a:pt x="397" y="3331"/>
                  </a:lnTo>
                  <a:lnTo>
                    <a:pt x="198" y="4083"/>
                  </a:lnTo>
                  <a:lnTo>
                    <a:pt x="397" y="4406"/>
                  </a:lnTo>
                  <a:lnTo>
                    <a:pt x="792" y="4514"/>
                  </a:lnTo>
                  <a:lnTo>
                    <a:pt x="991" y="4729"/>
                  </a:lnTo>
                  <a:lnTo>
                    <a:pt x="991" y="5589"/>
                  </a:lnTo>
                  <a:lnTo>
                    <a:pt x="1585" y="6555"/>
                  </a:lnTo>
                  <a:lnTo>
                    <a:pt x="1585" y="6663"/>
                  </a:lnTo>
                  <a:lnTo>
                    <a:pt x="1981" y="6985"/>
                  </a:lnTo>
                  <a:lnTo>
                    <a:pt x="2378" y="7308"/>
                  </a:lnTo>
                  <a:lnTo>
                    <a:pt x="2774" y="8167"/>
                  </a:lnTo>
                  <a:lnTo>
                    <a:pt x="2973" y="8597"/>
                  </a:lnTo>
                  <a:lnTo>
                    <a:pt x="3171" y="8920"/>
                  </a:lnTo>
                  <a:lnTo>
                    <a:pt x="3171" y="9242"/>
                  </a:lnTo>
                  <a:lnTo>
                    <a:pt x="2774" y="9671"/>
                  </a:lnTo>
                  <a:lnTo>
                    <a:pt x="2576" y="9886"/>
                  </a:lnTo>
                  <a:lnTo>
                    <a:pt x="2576" y="10854"/>
                  </a:lnTo>
                  <a:lnTo>
                    <a:pt x="2973" y="11284"/>
                  </a:lnTo>
                  <a:lnTo>
                    <a:pt x="3171" y="11606"/>
                  </a:lnTo>
                  <a:lnTo>
                    <a:pt x="3368" y="11820"/>
                  </a:lnTo>
                  <a:lnTo>
                    <a:pt x="3765" y="12143"/>
                  </a:lnTo>
                  <a:lnTo>
                    <a:pt x="3963" y="12465"/>
                  </a:lnTo>
                  <a:lnTo>
                    <a:pt x="4162" y="12788"/>
                  </a:lnTo>
                  <a:lnTo>
                    <a:pt x="4360" y="13003"/>
                  </a:lnTo>
                  <a:lnTo>
                    <a:pt x="4558" y="13111"/>
                  </a:lnTo>
                  <a:lnTo>
                    <a:pt x="4558" y="13541"/>
                  </a:lnTo>
                  <a:lnTo>
                    <a:pt x="4360" y="13863"/>
                  </a:lnTo>
                  <a:lnTo>
                    <a:pt x="4360" y="14186"/>
                  </a:lnTo>
                  <a:lnTo>
                    <a:pt x="4755" y="14830"/>
                  </a:lnTo>
                  <a:lnTo>
                    <a:pt x="4954" y="14937"/>
                  </a:lnTo>
                  <a:lnTo>
                    <a:pt x="4954" y="14722"/>
                  </a:lnTo>
                  <a:lnTo>
                    <a:pt x="5152" y="14507"/>
                  </a:lnTo>
                  <a:lnTo>
                    <a:pt x="5350" y="14400"/>
                  </a:lnTo>
                  <a:lnTo>
                    <a:pt x="5944" y="14400"/>
                  </a:lnTo>
                  <a:lnTo>
                    <a:pt x="6144" y="14615"/>
                  </a:lnTo>
                  <a:lnTo>
                    <a:pt x="6341" y="14722"/>
                  </a:lnTo>
                  <a:lnTo>
                    <a:pt x="6539" y="14830"/>
                  </a:lnTo>
                  <a:lnTo>
                    <a:pt x="6738" y="14830"/>
                  </a:lnTo>
                  <a:lnTo>
                    <a:pt x="6738" y="15367"/>
                  </a:lnTo>
                  <a:lnTo>
                    <a:pt x="6936" y="15582"/>
                  </a:lnTo>
                  <a:lnTo>
                    <a:pt x="7134" y="16226"/>
                  </a:lnTo>
                  <a:lnTo>
                    <a:pt x="7333" y="16764"/>
                  </a:lnTo>
                  <a:lnTo>
                    <a:pt x="7728" y="17839"/>
                  </a:lnTo>
                  <a:lnTo>
                    <a:pt x="7926" y="18054"/>
                  </a:lnTo>
                  <a:lnTo>
                    <a:pt x="8125" y="18483"/>
                  </a:lnTo>
                  <a:lnTo>
                    <a:pt x="8125" y="18806"/>
                  </a:lnTo>
                  <a:lnTo>
                    <a:pt x="8323" y="19451"/>
                  </a:lnTo>
                  <a:lnTo>
                    <a:pt x="8521" y="19881"/>
                  </a:lnTo>
                  <a:lnTo>
                    <a:pt x="8720" y="20311"/>
                  </a:lnTo>
                  <a:lnTo>
                    <a:pt x="9115" y="20847"/>
                  </a:lnTo>
                  <a:lnTo>
                    <a:pt x="8917" y="20955"/>
                  </a:lnTo>
                  <a:lnTo>
                    <a:pt x="9115" y="21277"/>
                  </a:lnTo>
                  <a:lnTo>
                    <a:pt x="9314" y="21600"/>
                  </a:lnTo>
                  <a:lnTo>
                    <a:pt x="12286" y="21277"/>
                  </a:lnTo>
                  <a:lnTo>
                    <a:pt x="13475" y="21170"/>
                  </a:lnTo>
                  <a:lnTo>
                    <a:pt x="18429" y="20526"/>
                  </a:lnTo>
                  <a:lnTo>
                    <a:pt x="18033" y="20203"/>
                  </a:lnTo>
                  <a:lnTo>
                    <a:pt x="17637" y="20096"/>
                  </a:lnTo>
                  <a:lnTo>
                    <a:pt x="17042" y="19451"/>
                  </a:lnTo>
                  <a:lnTo>
                    <a:pt x="17240" y="19128"/>
                  </a:lnTo>
                  <a:lnTo>
                    <a:pt x="17240" y="18806"/>
                  </a:lnTo>
                  <a:lnTo>
                    <a:pt x="17438" y="18592"/>
                  </a:lnTo>
                  <a:lnTo>
                    <a:pt x="17637" y="18269"/>
                  </a:lnTo>
                  <a:lnTo>
                    <a:pt x="17637" y="18054"/>
                  </a:lnTo>
                  <a:lnTo>
                    <a:pt x="17438" y="17839"/>
                  </a:lnTo>
                  <a:lnTo>
                    <a:pt x="17438" y="17302"/>
                  </a:lnTo>
                  <a:lnTo>
                    <a:pt x="17240" y="17086"/>
                  </a:lnTo>
                  <a:lnTo>
                    <a:pt x="16845" y="16334"/>
                  </a:lnTo>
                  <a:lnTo>
                    <a:pt x="16845" y="15475"/>
                  </a:lnTo>
                  <a:lnTo>
                    <a:pt x="16646" y="14615"/>
                  </a:lnTo>
                  <a:lnTo>
                    <a:pt x="16448" y="13541"/>
                  </a:lnTo>
                  <a:lnTo>
                    <a:pt x="16448" y="13326"/>
                  </a:lnTo>
                  <a:lnTo>
                    <a:pt x="16646" y="13111"/>
                  </a:lnTo>
                  <a:lnTo>
                    <a:pt x="16845" y="12788"/>
                  </a:lnTo>
                  <a:lnTo>
                    <a:pt x="16845" y="12035"/>
                  </a:lnTo>
                  <a:lnTo>
                    <a:pt x="17240" y="11714"/>
                  </a:lnTo>
                  <a:lnTo>
                    <a:pt x="17438" y="11391"/>
                  </a:lnTo>
                  <a:lnTo>
                    <a:pt x="17637" y="11176"/>
                  </a:lnTo>
                  <a:lnTo>
                    <a:pt x="17637" y="10961"/>
                  </a:lnTo>
                  <a:lnTo>
                    <a:pt x="17438" y="10639"/>
                  </a:lnTo>
                  <a:lnTo>
                    <a:pt x="17637" y="9994"/>
                  </a:lnTo>
                  <a:lnTo>
                    <a:pt x="17835" y="9671"/>
                  </a:lnTo>
                  <a:lnTo>
                    <a:pt x="17835" y="9027"/>
                  </a:lnTo>
                  <a:lnTo>
                    <a:pt x="18033" y="8705"/>
                  </a:lnTo>
                  <a:lnTo>
                    <a:pt x="18033" y="8059"/>
                  </a:lnTo>
                  <a:lnTo>
                    <a:pt x="17835" y="7844"/>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76" name="Washington"/>
            <p:cNvSpPr/>
            <p:nvPr/>
          </p:nvSpPr>
          <p:spPr>
            <a:xfrm>
              <a:off x="409284" y="700338"/>
              <a:ext cx="1088022" cy="76992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37" y="8654"/>
                  </a:moveTo>
                  <a:lnTo>
                    <a:pt x="5387" y="8584"/>
                  </a:lnTo>
                  <a:lnTo>
                    <a:pt x="5438" y="8443"/>
                  </a:lnTo>
                  <a:lnTo>
                    <a:pt x="5540" y="8162"/>
                  </a:lnTo>
                  <a:lnTo>
                    <a:pt x="5540" y="8021"/>
                  </a:lnTo>
                  <a:lnTo>
                    <a:pt x="5488" y="7810"/>
                  </a:lnTo>
                  <a:lnTo>
                    <a:pt x="5387" y="7810"/>
                  </a:lnTo>
                  <a:lnTo>
                    <a:pt x="5235" y="7880"/>
                  </a:lnTo>
                  <a:lnTo>
                    <a:pt x="5082" y="7810"/>
                  </a:lnTo>
                  <a:lnTo>
                    <a:pt x="5134" y="7739"/>
                  </a:lnTo>
                  <a:lnTo>
                    <a:pt x="5235" y="7669"/>
                  </a:lnTo>
                  <a:lnTo>
                    <a:pt x="5184" y="7599"/>
                  </a:lnTo>
                  <a:lnTo>
                    <a:pt x="5184" y="7317"/>
                  </a:lnTo>
                  <a:lnTo>
                    <a:pt x="5285" y="7388"/>
                  </a:lnTo>
                  <a:lnTo>
                    <a:pt x="5285" y="7599"/>
                  </a:lnTo>
                  <a:lnTo>
                    <a:pt x="5387" y="7599"/>
                  </a:lnTo>
                  <a:lnTo>
                    <a:pt x="5438" y="7388"/>
                  </a:lnTo>
                  <a:lnTo>
                    <a:pt x="5438" y="6965"/>
                  </a:lnTo>
                  <a:lnTo>
                    <a:pt x="5387" y="6825"/>
                  </a:lnTo>
                  <a:lnTo>
                    <a:pt x="5488" y="6754"/>
                  </a:lnTo>
                  <a:lnTo>
                    <a:pt x="5540" y="6965"/>
                  </a:lnTo>
                  <a:lnTo>
                    <a:pt x="5641" y="6965"/>
                  </a:lnTo>
                  <a:lnTo>
                    <a:pt x="5743" y="6754"/>
                  </a:lnTo>
                  <a:lnTo>
                    <a:pt x="5794" y="6895"/>
                  </a:lnTo>
                  <a:lnTo>
                    <a:pt x="5946" y="6825"/>
                  </a:lnTo>
                  <a:lnTo>
                    <a:pt x="5896" y="6543"/>
                  </a:lnTo>
                  <a:lnTo>
                    <a:pt x="5946" y="6402"/>
                  </a:lnTo>
                  <a:lnTo>
                    <a:pt x="5946" y="6121"/>
                  </a:lnTo>
                  <a:lnTo>
                    <a:pt x="5743" y="5699"/>
                  </a:lnTo>
                  <a:lnTo>
                    <a:pt x="5743" y="5910"/>
                  </a:lnTo>
                  <a:lnTo>
                    <a:pt x="5794" y="6191"/>
                  </a:lnTo>
                  <a:lnTo>
                    <a:pt x="5743" y="6402"/>
                  </a:lnTo>
                  <a:lnTo>
                    <a:pt x="5641" y="6262"/>
                  </a:lnTo>
                  <a:lnTo>
                    <a:pt x="5488" y="6402"/>
                  </a:lnTo>
                  <a:lnTo>
                    <a:pt x="5285" y="6614"/>
                  </a:lnTo>
                  <a:lnTo>
                    <a:pt x="5032" y="7036"/>
                  </a:lnTo>
                  <a:lnTo>
                    <a:pt x="4778" y="7106"/>
                  </a:lnTo>
                  <a:lnTo>
                    <a:pt x="4575" y="7177"/>
                  </a:lnTo>
                  <a:lnTo>
                    <a:pt x="4320" y="7388"/>
                  </a:lnTo>
                  <a:lnTo>
                    <a:pt x="4219" y="7528"/>
                  </a:lnTo>
                  <a:lnTo>
                    <a:pt x="4117" y="7669"/>
                  </a:lnTo>
                  <a:lnTo>
                    <a:pt x="4066" y="7739"/>
                  </a:lnTo>
                  <a:lnTo>
                    <a:pt x="3863" y="8021"/>
                  </a:lnTo>
                  <a:lnTo>
                    <a:pt x="3863" y="8162"/>
                  </a:lnTo>
                  <a:lnTo>
                    <a:pt x="4014" y="8232"/>
                  </a:lnTo>
                  <a:lnTo>
                    <a:pt x="4117" y="8232"/>
                  </a:lnTo>
                  <a:lnTo>
                    <a:pt x="4422" y="8162"/>
                  </a:lnTo>
                  <a:lnTo>
                    <a:pt x="4575" y="8232"/>
                  </a:lnTo>
                  <a:lnTo>
                    <a:pt x="4370" y="8302"/>
                  </a:lnTo>
                  <a:lnTo>
                    <a:pt x="4269" y="8373"/>
                  </a:lnTo>
                  <a:lnTo>
                    <a:pt x="3964" y="8443"/>
                  </a:lnTo>
                  <a:lnTo>
                    <a:pt x="3863" y="8373"/>
                  </a:lnTo>
                  <a:lnTo>
                    <a:pt x="3710" y="8373"/>
                  </a:lnTo>
                  <a:lnTo>
                    <a:pt x="3660" y="8232"/>
                  </a:lnTo>
                  <a:lnTo>
                    <a:pt x="3761" y="7951"/>
                  </a:lnTo>
                  <a:lnTo>
                    <a:pt x="3913" y="7599"/>
                  </a:lnTo>
                  <a:lnTo>
                    <a:pt x="4167" y="7247"/>
                  </a:lnTo>
                  <a:lnTo>
                    <a:pt x="4219" y="7106"/>
                  </a:lnTo>
                  <a:lnTo>
                    <a:pt x="4320" y="6965"/>
                  </a:lnTo>
                  <a:lnTo>
                    <a:pt x="4422" y="6965"/>
                  </a:lnTo>
                  <a:lnTo>
                    <a:pt x="4676" y="6825"/>
                  </a:lnTo>
                  <a:lnTo>
                    <a:pt x="4778" y="6543"/>
                  </a:lnTo>
                  <a:lnTo>
                    <a:pt x="4879" y="6543"/>
                  </a:lnTo>
                  <a:lnTo>
                    <a:pt x="4879" y="6332"/>
                  </a:lnTo>
                  <a:lnTo>
                    <a:pt x="4929" y="6121"/>
                  </a:lnTo>
                  <a:lnTo>
                    <a:pt x="5032" y="6332"/>
                  </a:lnTo>
                  <a:lnTo>
                    <a:pt x="5082" y="6191"/>
                  </a:lnTo>
                  <a:lnTo>
                    <a:pt x="5134" y="6051"/>
                  </a:lnTo>
                  <a:lnTo>
                    <a:pt x="5184" y="6262"/>
                  </a:lnTo>
                  <a:lnTo>
                    <a:pt x="5082" y="6473"/>
                  </a:lnTo>
                  <a:lnTo>
                    <a:pt x="5235" y="6473"/>
                  </a:lnTo>
                  <a:lnTo>
                    <a:pt x="5285" y="6262"/>
                  </a:lnTo>
                  <a:lnTo>
                    <a:pt x="5438" y="6262"/>
                  </a:lnTo>
                  <a:lnTo>
                    <a:pt x="5488" y="6121"/>
                  </a:lnTo>
                  <a:lnTo>
                    <a:pt x="5591" y="6051"/>
                  </a:lnTo>
                  <a:lnTo>
                    <a:pt x="5591" y="5628"/>
                  </a:lnTo>
                  <a:lnTo>
                    <a:pt x="5743" y="5347"/>
                  </a:lnTo>
                  <a:lnTo>
                    <a:pt x="5743" y="4925"/>
                  </a:lnTo>
                  <a:lnTo>
                    <a:pt x="5693" y="4784"/>
                  </a:lnTo>
                  <a:lnTo>
                    <a:pt x="5591" y="5136"/>
                  </a:lnTo>
                  <a:lnTo>
                    <a:pt x="5540" y="4995"/>
                  </a:lnTo>
                  <a:lnTo>
                    <a:pt x="5387" y="5136"/>
                  </a:lnTo>
                  <a:lnTo>
                    <a:pt x="5438" y="4784"/>
                  </a:lnTo>
                  <a:lnTo>
                    <a:pt x="5591" y="4714"/>
                  </a:lnTo>
                  <a:lnTo>
                    <a:pt x="5540" y="4504"/>
                  </a:lnTo>
                  <a:lnTo>
                    <a:pt x="5337" y="4504"/>
                  </a:lnTo>
                  <a:lnTo>
                    <a:pt x="5235" y="4714"/>
                  </a:lnTo>
                  <a:lnTo>
                    <a:pt x="5337" y="4995"/>
                  </a:lnTo>
                  <a:lnTo>
                    <a:pt x="5134" y="5206"/>
                  </a:lnTo>
                  <a:lnTo>
                    <a:pt x="5082" y="5136"/>
                  </a:lnTo>
                  <a:lnTo>
                    <a:pt x="5184" y="4995"/>
                  </a:lnTo>
                  <a:lnTo>
                    <a:pt x="5082" y="4854"/>
                  </a:lnTo>
                  <a:lnTo>
                    <a:pt x="5082" y="4643"/>
                  </a:lnTo>
                  <a:lnTo>
                    <a:pt x="4929" y="4573"/>
                  </a:lnTo>
                  <a:lnTo>
                    <a:pt x="4929" y="4643"/>
                  </a:lnTo>
                  <a:lnTo>
                    <a:pt x="4828" y="4784"/>
                  </a:lnTo>
                  <a:lnTo>
                    <a:pt x="4778" y="4573"/>
                  </a:lnTo>
                  <a:lnTo>
                    <a:pt x="4778" y="4432"/>
                  </a:lnTo>
                  <a:lnTo>
                    <a:pt x="4726" y="4221"/>
                  </a:lnTo>
                  <a:lnTo>
                    <a:pt x="4575" y="4010"/>
                  </a:lnTo>
                  <a:lnTo>
                    <a:pt x="4422" y="4152"/>
                  </a:lnTo>
                  <a:lnTo>
                    <a:pt x="4219" y="4010"/>
                  </a:lnTo>
                  <a:lnTo>
                    <a:pt x="4066" y="4010"/>
                  </a:lnTo>
                  <a:lnTo>
                    <a:pt x="3863" y="3869"/>
                  </a:lnTo>
                  <a:lnTo>
                    <a:pt x="3608" y="3658"/>
                  </a:lnTo>
                  <a:lnTo>
                    <a:pt x="3507" y="3658"/>
                  </a:lnTo>
                  <a:lnTo>
                    <a:pt x="3354" y="3517"/>
                  </a:lnTo>
                  <a:lnTo>
                    <a:pt x="3202" y="3306"/>
                  </a:lnTo>
                  <a:lnTo>
                    <a:pt x="2846" y="3237"/>
                  </a:lnTo>
                  <a:lnTo>
                    <a:pt x="2490" y="3026"/>
                  </a:lnTo>
                  <a:lnTo>
                    <a:pt x="2134" y="2674"/>
                  </a:lnTo>
                  <a:lnTo>
                    <a:pt x="2134" y="2533"/>
                  </a:lnTo>
                  <a:lnTo>
                    <a:pt x="1931" y="2322"/>
                  </a:lnTo>
                  <a:lnTo>
                    <a:pt x="1778" y="2181"/>
                  </a:lnTo>
                  <a:lnTo>
                    <a:pt x="1677" y="1970"/>
                  </a:lnTo>
                  <a:lnTo>
                    <a:pt x="1525" y="1900"/>
                  </a:lnTo>
                  <a:lnTo>
                    <a:pt x="1321" y="1618"/>
                  </a:lnTo>
                  <a:lnTo>
                    <a:pt x="1169" y="1337"/>
                  </a:lnTo>
                  <a:lnTo>
                    <a:pt x="965" y="1126"/>
                  </a:lnTo>
                  <a:lnTo>
                    <a:pt x="813" y="1056"/>
                  </a:lnTo>
                  <a:lnTo>
                    <a:pt x="712" y="1056"/>
                  </a:lnTo>
                  <a:lnTo>
                    <a:pt x="712" y="1196"/>
                  </a:lnTo>
                  <a:lnTo>
                    <a:pt x="813" y="1337"/>
                  </a:lnTo>
                  <a:lnTo>
                    <a:pt x="712" y="1618"/>
                  </a:lnTo>
                  <a:lnTo>
                    <a:pt x="559" y="1900"/>
                  </a:lnTo>
                  <a:lnTo>
                    <a:pt x="406" y="2181"/>
                  </a:lnTo>
                  <a:lnTo>
                    <a:pt x="406" y="2674"/>
                  </a:lnTo>
                  <a:lnTo>
                    <a:pt x="305" y="3167"/>
                  </a:lnTo>
                  <a:lnTo>
                    <a:pt x="406" y="3448"/>
                  </a:lnTo>
                  <a:lnTo>
                    <a:pt x="406" y="3730"/>
                  </a:lnTo>
                  <a:lnTo>
                    <a:pt x="509" y="4010"/>
                  </a:lnTo>
                  <a:lnTo>
                    <a:pt x="610" y="4152"/>
                  </a:lnTo>
                  <a:lnTo>
                    <a:pt x="660" y="4221"/>
                  </a:lnTo>
                  <a:lnTo>
                    <a:pt x="660" y="4504"/>
                  </a:lnTo>
                  <a:lnTo>
                    <a:pt x="762" y="4643"/>
                  </a:lnTo>
                  <a:lnTo>
                    <a:pt x="712" y="4995"/>
                  </a:lnTo>
                  <a:lnTo>
                    <a:pt x="712" y="5910"/>
                  </a:lnTo>
                  <a:lnTo>
                    <a:pt x="660" y="6051"/>
                  </a:lnTo>
                  <a:lnTo>
                    <a:pt x="610" y="6191"/>
                  </a:lnTo>
                  <a:lnTo>
                    <a:pt x="610" y="7106"/>
                  </a:lnTo>
                  <a:lnTo>
                    <a:pt x="712" y="7317"/>
                  </a:lnTo>
                  <a:lnTo>
                    <a:pt x="762" y="7599"/>
                  </a:lnTo>
                  <a:lnTo>
                    <a:pt x="712" y="7951"/>
                  </a:lnTo>
                  <a:lnTo>
                    <a:pt x="660" y="8584"/>
                  </a:lnTo>
                  <a:lnTo>
                    <a:pt x="559" y="9076"/>
                  </a:lnTo>
                  <a:lnTo>
                    <a:pt x="610" y="9217"/>
                  </a:lnTo>
                  <a:lnTo>
                    <a:pt x="660" y="9217"/>
                  </a:lnTo>
                  <a:lnTo>
                    <a:pt x="762" y="8865"/>
                  </a:lnTo>
                  <a:lnTo>
                    <a:pt x="965" y="8865"/>
                  </a:lnTo>
                  <a:lnTo>
                    <a:pt x="965" y="9076"/>
                  </a:lnTo>
                  <a:lnTo>
                    <a:pt x="1016" y="9217"/>
                  </a:lnTo>
                  <a:lnTo>
                    <a:pt x="1271" y="9288"/>
                  </a:lnTo>
                  <a:lnTo>
                    <a:pt x="1474" y="9499"/>
                  </a:lnTo>
                  <a:lnTo>
                    <a:pt x="1169" y="9639"/>
                  </a:lnTo>
                  <a:lnTo>
                    <a:pt x="864" y="9639"/>
                  </a:lnTo>
                  <a:lnTo>
                    <a:pt x="762" y="9710"/>
                  </a:lnTo>
                  <a:lnTo>
                    <a:pt x="762" y="9851"/>
                  </a:lnTo>
                  <a:lnTo>
                    <a:pt x="712" y="9991"/>
                  </a:lnTo>
                  <a:lnTo>
                    <a:pt x="610" y="9851"/>
                  </a:lnTo>
                  <a:lnTo>
                    <a:pt x="610" y="9569"/>
                  </a:lnTo>
                  <a:lnTo>
                    <a:pt x="559" y="9499"/>
                  </a:lnTo>
                  <a:lnTo>
                    <a:pt x="509" y="9639"/>
                  </a:lnTo>
                  <a:lnTo>
                    <a:pt x="509" y="10201"/>
                  </a:lnTo>
                  <a:lnTo>
                    <a:pt x="406" y="10484"/>
                  </a:lnTo>
                  <a:lnTo>
                    <a:pt x="457" y="10625"/>
                  </a:lnTo>
                  <a:lnTo>
                    <a:pt x="559" y="10625"/>
                  </a:lnTo>
                  <a:lnTo>
                    <a:pt x="660" y="10764"/>
                  </a:lnTo>
                  <a:lnTo>
                    <a:pt x="762" y="10625"/>
                  </a:lnTo>
                  <a:lnTo>
                    <a:pt x="813" y="10695"/>
                  </a:lnTo>
                  <a:lnTo>
                    <a:pt x="864" y="10695"/>
                  </a:lnTo>
                  <a:lnTo>
                    <a:pt x="965" y="10625"/>
                  </a:lnTo>
                  <a:lnTo>
                    <a:pt x="1068" y="10905"/>
                  </a:lnTo>
                  <a:lnTo>
                    <a:pt x="864" y="11047"/>
                  </a:lnTo>
                  <a:lnTo>
                    <a:pt x="762" y="11188"/>
                  </a:lnTo>
                  <a:lnTo>
                    <a:pt x="660" y="11188"/>
                  </a:lnTo>
                  <a:lnTo>
                    <a:pt x="712" y="11820"/>
                  </a:lnTo>
                  <a:lnTo>
                    <a:pt x="610" y="11961"/>
                  </a:lnTo>
                  <a:lnTo>
                    <a:pt x="559" y="12242"/>
                  </a:lnTo>
                  <a:lnTo>
                    <a:pt x="406" y="12524"/>
                  </a:lnTo>
                  <a:lnTo>
                    <a:pt x="254" y="12524"/>
                  </a:lnTo>
                  <a:lnTo>
                    <a:pt x="457" y="11468"/>
                  </a:lnTo>
                  <a:lnTo>
                    <a:pt x="457" y="11188"/>
                  </a:lnTo>
                  <a:lnTo>
                    <a:pt x="406" y="11116"/>
                  </a:lnTo>
                  <a:lnTo>
                    <a:pt x="305" y="11116"/>
                  </a:lnTo>
                  <a:lnTo>
                    <a:pt x="254" y="11609"/>
                  </a:lnTo>
                  <a:lnTo>
                    <a:pt x="203" y="11961"/>
                  </a:lnTo>
                  <a:lnTo>
                    <a:pt x="51" y="12453"/>
                  </a:lnTo>
                  <a:lnTo>
                    <a:pt x="0" y="12735"/>
                  </a:lnTo>
                  <a:lnTo>
                    <a:pt x="51" y="12875"/>
                  </a:lnTo>
                  <a:lnTo>
                    <a:pt x="102" y="12805"/>
                  </a:lnTo>
                  <a:lnTo>
                    <a:pt x="254" y="12946"/>
                  </a:lnTo>
                  <a:lnTo>
                    <a:pt x="305" y="13157"/>
                  </a:lnTo>
                  <a:lnTo>
                    <a:pt x="406" y="13227"/>
                  </a:lnTo>
                  <a:lnTo>
                    <a:pt x="660" y="13227"/>
                  </a:lnTo>
                  <a:lnTo>
                    <a:pt x="813" y="13298"/>
                  </a:lnTo>
                  <a:lnTo>
                    <a:pt x="965" y="13227"/>
                  </a:lnTo>
                  <a:lnTo>
                    <a:pt x="1016" y="13368"/>
                  </a:lnTo>
                  <a:lnTo>
                    <a:pt x="1118" y="13509"/>
                  </a:lnTo>
                  <a:lnTo>
                    <a:pt x="1321" y="13579"/>
                  </a:lnTo>
                  <a:lnTo>
                    <a:pt x="1525" y="13649"/>
                  </a:lnTo>
                  <a:lnTo>
                    <a:pt x="1677" y="13790"/>
                  </a:lnTo>
                  <a:lnTo>
                    <a:pt x="1728" y="14001"/>
                  </a:lnTo>
                  <a:lnTo>
                    <a:pt x="1677" y="14142"/>
                  </a:lnTo>
                  <a:lnTo>
                    <a:pt x="1575" y="14072"/>
                  </a:lnTo>
                  <a:lnTo>
                    <a:pt x="1525" y="13931"/>
                  </a:lnTo>
                  <a:lnTo>
                    <a:pt x="1474" y="14142"/>
                  </a:lnTo>
                  <a:lnTo>
                    <a:pt x="1525" y="14212"/>
                  </a:lnTo>
                  <a:lnTo>
                    <a:pt x="1575" y="14423"/>
                  </a:lnTo>
                  <a:lnTo>
                    <a:pt x="1677" y="14494"/>
                  </a:lnTo>
                  <a:lnTo>
                    <a:pt x="1830" y="14564"/>
                  </a:lnTo>
                  <a:lnTo>
                    <a:pt x="1931" y="14494"/>
                  </a:lnTo>
                  <a:lnTo>
                    <a:pt x="2134" y="14494"/>
                  </a:lnTo>
                  <a:lnTo>
                    <a:pt x="2287" y="14564"/>
                  </a:lnTo>
                  <a:lnTo>
                    <a:pt x="2592" y="14986"/>
                  </a:lnTo>
                  <a:lnTo>
                    <a:pt x="2745" y="15338"/>
                  </a:lnTo>
                  <a:lnTo>
                    <a:pt x="2846" y="15901"/>
                  </a:lnTo>
                  <a:lnTo>
                    <a:pt x="2896" y="16183"/>
                  </a:lnTo>
                  <a:lnTo>
                    <a:pt x="2846" y="16464"/>
                  </a:lnTo>
                  <a:lnTo>
                    <a:pt x="2846" y="16675"/>
                  </a:lnTo>
                  <a:lnTo>
                    <a:pt x="2795" y="16816"/>
                  </a:lnTo>
                  <a:lnTo>
                    <a:pt x="2795" y="17096"/>
                  </a:lnTo>
                  <a:lnTo>
                    <a:pt x="2745" y="17238"/>
                  </a:lnTo>
                  <a:lnTo>
                    <a:pt x="2693" y="17379"/>
                  </a:lnTo>
                  <a:lnTo>
                    <a:pt x="2693" y="17800"/>
                  </a:lnTo>
                  <a:lnTo>
                    <a:pt x="2745" y="17942"/>
                  </a:lnTo>
                  <a:lnTo>
                    <a:pt x="2948" y="18222"/>
                  </a:lnTo>
                  <a:lnTo>
                    <a:pt x="3354" y="18504"/>
                  </a:lnTo>
                  <a:lnTo>
                    <a:pt x="3608" y="18646"/>
                  </a:lnTo>
                  <a:lnTo>
                    <a:pt x="3761" y="18856"/>
                  </a:lnTo>
                  <a:lnTo>
                    <a:pt x="3964" y="18856"/>
                  </a:lnTo>
                  <a:lnTo>
                    <a:pt x="4981" y="18715"/>
                  </a:lnTo>
                  <a:lnTo>
                    <a:pt x="5082" y="18574"/>
                  </a:lnTo>
                  <a:lnTo>
                    <a:pt x="5285" y="18504"/>
                  </a:lnTo>
                  <a:lnTo>
                    <a:pt x="5438" y="18574"/>
                  </a:lnTo>
                  <a:lnTo>
                    <a:pt x="5743" y="18715"/>
                  </a:lnTo>
                  <a:lnTo>
                    <a:pt x="6049" y="18715"/>
                  </a:lnTo>
                  <a:lnTo>
                    <a:pt x="6150" y="18785"/>
                  </a:lnTo>
                  <a:lnTo>
                    <a:pt x="6403" y="18926"/>
                  </a:lnTo>
                  <a:lnTo>
                    <a:pt x="6556" y="18996"/>
                  </a:lnTo>
                  <a:lnTo>
                    <a:pt x="6709" y="19067"/>
                  </a:lnTo>
                  <a:lnTo>
                    <a:pt x="6811" y="19207"/>
                  </a:lnTo>
                  <a:lnTo>
                    <a:pt x="6962" y="19419"/>
                  </a:lnTo>
                  <a:lnTo>
                    <a:pt x="7014" y="19700"/>
                  </a:lnTo>
                  <a:lnTo>
                    <a:pt x="7167" y="19700"/>
                  </a:lnTo>
                  <a:lnTo>
                    <a:pt x="7370" y="19559"/>
                  </a:lnTo>
                  <a:lnTo>
                    <a:pt x="7674" y="19700"/>
                  </a:lnTo>
                  <a:lnTo>
                    <a:pt x="7827" y="19770"/>
                  </a:lnTo>
                  <a:lnTo>
                    <a:pt x="8589" y="19559"/>
                  </a:lnTo>
                  <a:lnTo>
                    <a:pt x="8742" y="19559"/>
                  </a:lnTo>
                  <a:lnTo>
                    <a:pt x="8945" y="19841"/>
                  </a:lnTo>
                  <a:lnTo>
                    <a:pt x="9098" y="19982"/>
                  </a:lnTo>
                  <a:lnTo>
                    <a:pt x="9809" y="19982"/>
                  </a:lnTo>
                  <a:lnTo>
                    <a:pt x="10063" y="19841"/>
                  </a:lnTo>
                  <a:lnTo>
                    <a:pt x="10469" y="19841"/>
                  </a:lnTo>
                  <a:lnTo>
                    <a:pt x="10876" y="19770"/>
                  </a:lnTo>
                  <a:lnTo>
                    <a:pt x="10978" y="19841"/>
                  </a:lnTo>
                  <a:lnTo>
                    <a:pt x="11384" y="19841"/>
                  </a:lnTo>
                  <a:lnTo>
                    <a:pt x="11537" y="19770"/>
                  </a:lnTo>
                  <a:lnTo>
                    <a:pt x="11690" y="19630"/>
                  </a:lnTo>
                  <a:lnTo>
                    <a:pt x="11842" y="19630"/>
                  </a:lnTo>
                  <a:lnTo>
                    <a:pt x="11994" y="19770"/>
                  </a:lnTo>
                  <a:lnTo>
                    <a:pt x="12147" y="19841"/>
                  </a:lnTo>
                  <a:lnTo>
                    <a:pt x="12299" y="19841"/>
                  </a:lnTo>
                  <a:lnTo>
                    <a:pt x="12452" y="19770"/>
                  </a:lnTo>
                  <a:lnTo>
                    <a:pt x="12655" y="19911"/>
                  </a:lnTo>
                  <a:lnTo>
                    <a:pt x="12858" y="19982"/>
                  </a:lnTo>
                  <a:lnTo>
                    <a:pt x="13214" y="19911"/>
                  </a:lnTo>
                  <a:lnTo>
                    <a:pt x="13417" y="19770"/>
                  </a:lnTo>
                  <a:lnTo>
                    <a:pt x="13518" y="19770"/>
                  </a:lnTo>
                  <a:lnTo>
                    <a:pt x="16213" y="20615"/>
                  </a:lnTo>
                  <a:lnTo>
                    <a:pt x="16263" y="20685"/>
                  </a:lnTo>
                  <a:lnTo>
                    <a:pt x="17280" y="20967"/>
                  </a:lnTo>
                  <a:lnTo>
                    <a:pt x="17687" y="21107"/>
                  </a:lnTo>
                  <a:lnTo>
                    <a:pt x="19211" y="21600"/>
                  </a:lnTo>
                  <a:lnTo>
                    <a:pt x="19211" y="21248"/>
                  </a:lnTo>
                  <a:lnTo>
                    <a:pt x="19364" y="20685"/>
                  </a:lnTo>
                  <a:lnTo>
                    <a:pt x="19313" y="20474"/>
                  </a:lnTo>
                  <a:lnTo>
                    <a:pt x="19313" y="20122"/>
                  </a:lnTo>
                  <a:lnTo>
                    <a:pt x="19211" y="19700"/>
                  </a:lnTo>
                  <a:lnTo>
                    <a:pt x="19263" y="19489"/>
                  </a:lnTo>
                  <a:lnTo>
                    <a:pt x="19313" y="19207"/>
                  </a:lnTo>
                  <a:lnTo>
                    <a:pt x="19414" y="18646"/>
                  </a:lnTo>
                  <a:lnTo>
                    <a:pt x="19923" y="15409"/>
                  </a:lnTo>
                  <a:lnTo>
                    <a:pt x="20025" y="14775"/>
                  </a:lnTo>
                  <a:lnTo>
                    <a:pt x="20126" y="14142"/>
                  </a:lnTo>
                  <a:lnTo>
                    <a:pt x="20635" y="10905"/>
                  </a:lnTo>
                  <a:lnTo>
                    <a:pt x="20736" y="10484"/>
                  </a:lnTo>
                  <a:lnTo>
                    <a:pt x="21447" y="6191"/>
                  </a:lnTo>
                  <a:lnTo>
                    <a:pt x="21600" y="5347"/>
                  </a:lnTo>
                  <a:lnTo>
                    <a:pt x="20532" y="4925"/>
                  </a:lnTo>
                  <a:lnTo>
                    <a:pt x="18449" y="4362"/>
                  </a:lnTo>
                  <a:lnTo>
                    <a:pt x="16772" y="3730"/>
                  </a:lnTo>
                  <a:lnTo>
                    <a:pt x="15450" y="3306"/>
                  </a:lnTo>
                  <a:lnTo>
                    <a:pt x="13367" y="2533"/>
                  </a:lnTo>
                  <a:lnTo>
                    <a:pt x="11435" y="1830"/>
                  </a:lnTo>
                  <a:lnTo>
                    <a:pt x="9962" y="1267"/>
                  </a:lnTo>
                  <a:lnTo>
                    <a:pt x="8183" y="633"/>
                  </a:lnTo>
                  <a:lnTo>
                    <a:pt x="6556" y="0"/>
                  </a:lnTo>
                  <a:lnTo>
                    <a:pt x="6556" y="141"/>
                  </a:lnTo>
                  <a:lnTo>
                    <a:pt x="6455" y="70"/>
                  </a:lnTo>
                  <a:lnTo>
                    <a:pt x="6403" y="70"/>
                  </a:lnTo>
                  <a:lnTo>
                    <a:pt x="6403" y="211"/>
                  </a:lnTo>
                  <a:lnTo>
                    <a:pt x="6505" y="281"/>
                  </a:lnTo>
                  <a:lnTo>
                    <a:pt x="6505" y="422"/>
                  </a:lnTo>
                  <a:lnTo>
                    <a:pt x="6403" y="422"/>
                  </a:lnTo>
                  <a:lnTo>
                    <a:pt x="6353" y="563"/>
                  </a:lnTo>
                  <a:lnTo>
                    <a:pt x="6455" y="704"/>
                  </a:lnTo>
                  <a:lnTo>
                    <a:pt x="6505" y="844"/>
                  </a:lnTo>
                  <a:lnTo>
                    <a:pt x="6455" y="1126"/>
                  </a:lnTo>
                  <a:lnTo>
                    <a:pt x="6556" y="1267"/>
                  </a:lnTo>
                  <a:lnTo>
                    <a:pt x="6505" y="1478"/>
                  </a:lnTo>
                  <a:lnTo>
                    <a:pt x="6608" y="1548"/>
                  </a:lnTo>
                  <a:lnTo>
                    <a:pt x="6759" y="1337"/>
                  </a:lnTo>
                  <a:lnTo>
                    <a:pt x="6861" y="1407"/>
                  </a:lnTo>
                  <a:lnTo>
                    <a:pt x="6962" y="1548"/>
                  </a:lnTo>
                  <a:lnTo>
                    <a:pt x="6962" y="1689"/>
                  </a:lnTo>
                  <a:lnTo>
                    <a:pt x="6861" y="1759"/>
                  </a:lnTo>
                  <a:lnTo>
                    <a:pt x="6962" y="1900"/>
                  </a:lnTo>
                  <a:lnTo>
                    <a:pt x="6912" y="1970"/>
                  </a:lnTo>
                  <a:lnTo>
                    <a:pt x="6861" y="2111"/>
                  </a:lnTo>
                  <a:lnTo>
                    <a:pt x="6912" y="2252"/>
                  </a:lnTo>
                  <a:lnTo>
                    <a:pt x="6962" y="2393"/>
                  </a:lnTo>
                  <a:lnTo>
                    <a:pt x="6912" y="2604"/>
                  </a:lnTo>
                  <a:lnTo>
                    <a:pt x="6759" y="2604"/>
                  </a:lnTo>
                  <a:lnTo>
                    <a:pt x="6759" y="2815"/>
                  </a:lnTo>
                  <a:lnTo>
                    <a:pt x="6658" y="3167"/>
                  </a:lnTo>
                  <a:lnTo>
                    <a:pt x="6608" y="3167"/>
                  </a:lnTo>
                  <a:lnTo>
                    <a:pt x="6556" y="2954"/>
                  </a:lnTo>
                  <a:lnTo>
                    <a:pt x="6403" y="3026"/>
                  </a:lnTo>
                  <a:lnTo>
                    <a:pt x="6403" y="2815"/>
                  </a:lnTo>
                  <a:lnTo>
                    <a:pt x="6302" y="2674"/>
                  </a:lnTo>
                  <a:lnTo>
                    <a:pt x="6200" y="2815"/>
                  </a:lnTo>
                  <a:lnTo>
                    <a:pt x="6252" y="3026"/>
                  </a:lnTo>
                  <a:lnTo>
                    <a:pt x="6200" y="3167"/>
                  </a:lnTo>
                  <a:lnTo>
                    <a:pt x="6302" y="3237"/>
                  </a:lnTo>
                  <a:lnTo>
                    <a:pt x="6455" y="3237"/>
                  </a:lnTo>
                  <a:lnTo>
                    <a:pt x="6403" y="3517"/>
                  </a:lnTo>
                  <a:lnTo>
                    <a:pt x="6556" y="3658"/>
                  </a:lnTo>
                  <a:lnTo>
                    <a:pt x="6608" y="3800"/>
                  </a:lnTo>
                  <a:lnTo>
                    <a:pt x="6709" y="4010"/>
                  </a:lnTo>
                  <a:lnTo>
                    <a:pt x="6759" y="4080"/>
                  </a:lnTo>
                  <a:lnTo>
                    <a:pt x="6759" y="4291"/>
                  </a:lnTo>
                  <a:lnTo>
                    <a:pt x="6709" y="4432"/>
                  </a:lnTo>
                  <a:lnTo>
                    <a:pt x="6658" y="4784"/>
                  </a:lnTo>
                  <a:lnTo>
                    <a:pt x="6608" y="5206"/>
                  </a:lnTo>
                  <a:lnTo>
                    <a:pt x="6759" y="5558"/>
                  </a:lnTo>
                  <a:lnTo>
                    <a:pt x="6962" y="5628"/>
                  </a:lnTo>
                  <a:lnTo>
                    <a:pt x="6861" y="5769"/>
                  </a:lnTo>
                  <a:lnTo>
                    <a:pt x="6811" y="5910"/>
                  </a:lnTo>
                  <a:lnTo>
                    <a:pt x="6608" y="5980"/>
                  </a:lnTo>
                  <a:lnTo>
                    <a:pt x="6505" y="6191"/>
                  </a:lnTo>
                  <a:lnTo>
                    <a:pt x="6353" y="6473"/>
                  </a:lnTo>
                  <a:lnTo>
                    <a:pt x="6200" y="6684"/>
                  </a:lnTo>
                  <a:lnTo>
                    <a:pt x="6200" y="6895"/>
                  </a:lnTo>
                  <a:lnTo>
                    <a:pt x="6150" y="7106"/>
                  </a:lnTo>
                  <a:lnTo>
                    <a:pt x="6099" y="7388"/>
                  </a:lnTo>
                  <a:lnTo>
                    <a:pt x="5946" y="7458"/>
                  </a:lnTo>
                  <a:lnTo>
                    <a:pt x="6049" y="7599"/>
                  </a:lnTo>
                  <a:lnTo>
                    <a:pt x="6099" y="7739"/>
                  </a:lnTo>
                  <a:lnTo>
                    <a:pt x="6049" y="7880"/>
                  </a:lnTo>
                  <a:lnTo>
                    <a:pt x="5896" y="7880"/>
                  </a:lnTo>
                  <a:lnTo>
                    <a:pt x="5896" y="9147"/>
                  </a:lnTo>
                  <a:lnTo>
                    <a:pt x="5743" y="9147"/>
                  </a:lnTo>
                  <a:lnTo>
                    <a:pt x="5540" y="9288"/>
                  </a:lnTo>
                  <a:lnTo>
                    <a:pt x="5540" y="9639"/>
                  </a:lnTo>
                  <a:lnTo>
                    <a:pt x="5387" y="9499"/>
                  </a:lnTo>
                  <a:lnTo>
                    <a:pt x="5337" y="9288"/>
                  </a:lnTo>
                  <a:lnTo>
                    <a:pt x="5285" y="9217"/>
                  </a:lnTo>
                  <a:lnTo>
                    <a:pt x="5235" y="9428"/>
                  </a:lnTo>
                  <a:lnTo>
                    <a:pt x="5134" y="9499"/>
                  </a:lnTo>
                  <a:lnTo>
                    <a:pt x="4981" y="9780"/>
                  </a:lnTo>
                  <a:lnTo>
                    <a:pt x="4828" y="9921"/>
                  </a:lnTo>
                  <a:lnTo>
                    <a:pt x="4676" y="10132"/>
                  </a:lnTo>
                  <a:lnTo>
                    <a:pt x="4575" y="10132"/>
                  </a:lnTo>
                  <a:lnTo>
                    <a:pt x="4422" y="10062"/>
                  </a:lnTo>
                  <a:lnTo>
                    <a:pt x="4422" y="9780"/>
                  </a:lnTo>
                  <a:lnTo>
                    <a:pt x="4320" y="9710"/>
                  </a:lnTo>
                  <a:lnTo>
                    <a:pt x="4269" y="9921"/>
                  </a:lnTo>
                  <a:lnTo>
                    <a:pt x="4219" y="9780"/>
                  </a:lnTo>
                  <a:lnTo>
                    <a:pt x="4117" y="9780"/>
                  </a:lnTo>
                  <a:lnTo>
                    <a:pt x="4066" y="9921"/>
                  </a:lnTo>
                  <a:lnTo>
                    <a:pt x="4014" y="10273"/>
                  </a:lnTo>
                  <a:lnTo>
                    <a:pt x="3913" y="10273"/>
                  </a:lnTo>
                  <a:lnTo>
                    <a:pt x="3964" y="9851"/>
                  </a:lnTo>
                  <a:lnTo>
                    <a:pt x="3863" y="9921"/>
                  </a:lnTo>
                  <a:lnTo>
                    <a:pt x="3761" y="9921"/>
                  </a:lnTo>
                  <a:lnTo>
                    <a:pt x="3863" y="9780"/>
                  </a:lnTo>
                  <a:lnTo>
                    <a:pt x="4014" y="9569"/>
                  </a:lnTo>
                  <a:lnTo>
                    <a:pt x="3964" y="9499"/>
                  </a:lnTo>
                  <a:lnTo>
                    <a:pt x="3811" y="9569"/>
                  </a:lnTo>
                  <a:lnTo>
                    <a:pt x="3660" y="9710"/>
                  </a:lnTo>
                  <a:lnTo>
                    <a:pt x="3710" y="9569"/>
                  </a:lnTo>
                  <a:lnTo>
                    <a:pt x="3863" y="9428"/>
                  </a:lnTo>
                  <a:lnTo>
                    <a:pt x="3913" y="9358"/>
                  </a:lnTo>
                  <a:lnTo>
                    <a:pt x="3660" y="9217"/>
                  </a:lnTo>
                  <a:lnTo>
                    <a:pt x="3761" y="9006"/>
                  </a:lnTo>
                  <a:lnTo>
                    <a:pt x="3863" y="9006"/>
                  </a:lnTo>
                  <a:lnTo>
                    <a:pt x="3811" y="9147"/>
                  </a:lnTo>
                  <a:lnTo>
                    <a:pt x="4066" y="9217"/>
                  </a:lnTo>
                  <a:lnTo>
                    <a:pt x="4117" y="9147"/>
                  </a:lnTo>
                  <a:lnTo>
                    <a:pt x="4167" y="8865"/>
                  </a:lnTo>
                  <a:lnTo>
                    <a:pt x="4370" y="8795"/>
                  </a:lnTo>
                  <a:lnTo>
                    <a:pt x="4472" y="8795"/>
                  </a:lnTo>
                  <a:lnTo>
                    <a:pt x="4523" y="8654"/>
                  </a:lnTo>
                  <a:lnTo>
                    <a:pt x="4575" y="8443"/>
                  </a:lnTo>
                  <a:lnTo>
                    <a:pt x="4625" y="8514"/>
                  </a:lnTo>
                  <a:lnTo>
                    <a:pt x="4625" y="8795"/>
                  </a:lnTo>
                  <a:lnTo>
                    <a:pt x="4523" y="9006"/>
                  </a:lnTo>
                  <a:lnTo>
                    <a:pt x="4422" y="9288"/>
                  </a:lnTo>
                  <a:lnTo>
                    <a:pt x="4422" y="9569"/>
                  </a:lnTo>
                  <a:lnTo>
                    <a:pt x="4523" y="9639"/>
                  </a:lnTo>
                  <a:lnTo>
                    <a:pt x="4575" y="9428"/>
                  </a:lnTo>
                  <a:lnTo>
                    <a:pt x="4676" y="9358"/>
                  </a:lnTo>
                  <a:lnTo>
                    <a:pt x="4625" y="9076"/>
                  </a:lnTo>
                  <a:lnTo>
                    <a:pt x="4676" y="8936"/>
                  </a:lnTo>
                  <a:lnTo>
                    <a:pt x="4879" y="8725"/>
                  </a:lnTo>
                  <a:lnTo>
                    <a:pt x="5082" y="8654"/>
                  </a:lnTo>
                  <a:lnTo>
                    <a:pt x="5082" y="8795"/>
                  </a:lnTo>
                  <a:lnTo>
                    <a:pt x="4929" y="8936"/>
                  </a:lnTo>
                  <a:lnTo>
                    <a:pt x="4879" y="9147"/>
                  </a:lnTo>
                  <a:lnTo>
                    <a:pt x="4981" y="9288"/>
                  </a:lnTo>
                  <a:lnTo>
                    <a:pt x="5082" y="9358"/>
                  </a:lnTo>
                  <a:lnTo>
                    <a:pt x="5134" y="9428"/>
                  </a:lnTo>
                  <a:lnTo>
                    <a:pt x="5134" y="9006"/>
                  </a:lnTo>
                  <a:lnTo>
                    <a:pt x="5235" y="8936"/>
                  </a:lnTo>
                  <a:lnTo>
                    <a:pt x="5285" y="8725"/>
                  </a:lnTo>
                  <a:lnTo>
                    <a:pt x="5337" y="8654"/>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77" name="West_Virginia"/>
            <p:cNvSpPr/>
            <p:nvPr/>
          </p:nvSpPr>
          <p:spPr>
            <a:xfrm>
              <a:off x="6492288" y="2684422"/>
              <a:ext cx="735011" cy="7131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796" y="7529"/>
                  </a:moveTo>
                  <a:lnTo>
                    <a:pt x="5645" y="7682"/>
                  </a:lnTo>
                  <a:lnTo>
                    <a:pt x="5418" y="8062"/>
                  </a:lnTo>
                  <a:lnTo>
                    <a:pt x="5118" y="8138"/>
                  </a:lnTo>
                  <a:lnTo>
                    <a:pt x="4817" y="8366"/>
                  </a:lnTo>
                  <a:lnTo>
                    <a:pt x="4741" y="8290"/>
                  </a:lnTo>
                  <a:lnTo>
                    <a:pt x="4591" y="8138"/>
                  </a:lnTo>
                  <a:lnTo>
                    <a:pt x="4365" y="8062"/>
                  </a:lnTo>
                  <a:lnTo>
                    <a:pt x="4290" y="8215"/>
                  </a:lnTo>
                  <a:lnTo>
                    <a:pt x="3989" y="8518"/>
                  </a:lnTo>
                  <a:lnTo>
                    <a:pt x="3989" y="8746"/>
                  </a:lnTo>
                  <a:lnTo>
                    <a:pt x="3914" y="8974"/>
                  </a:lnTo>
                  <a:lnTo>
                    <a:pt x="3537" y="8974"/>
                  </a:lnTo>
                  <a:lnTo>
                    <a:pt x="3387" y="9051"/>
                  </a:lnTo>
                  <a:lnTo>
                    <a:pt x="3387" y="9355"/>
                  </a:lnTo>
                  <a:lnTo>
                    <a:pt x="3237" y="9432"/>
                  </a:lnTo>
                  <a:lnTo>
                    <a:pt x="3237" y="9660"/>
                  </a:lnTo>
                  <a:lnTo>
                    <a:pt x="3312" y="10116"/>
                  </a:lnTo>
                  <a:lnTo>
                    <a:pt x="3237" y="10267"/>
                  </a:lnTo>
                  <a:lnTo>
                    <a:pt x="2935" y="10344"/>
                  </a:lnTo>
                  <a:lnTo>
                    <a:pt x="3010" y="10495"/>
                  </a:lnTo>
                  <a:lnTo>
                    <a:pt x="3237" y="10724"/>
                  </a:lnTo>
                  <a:lnTo>
                    <a:pt x="3237" y="10952"/>
                  </a:lnTo>
                  <a:lnTo>
                    <a:pt x="3312" y="11180"/>
                  </a:lnTo>
                  <a:lnTo>
                    <a:pt x="3086" y="11105"/>
                  </a:lnTo>
                  <a:lnTo>
                    <a:pt x="3010" y="11180"/>
                  </a:lnTo>
                  <a:lnTo>
                    <a:pt x="2935" y="11484"/>
                  </a:lnTo>
                  <a:lnTo>
                    <a:pt x="2784" y="11561"/>
                  </a:lnTo>
                  <a:lnTo>
                    <a:pt x="2634" y="11561"/>
                  </a:lnTo>
                  <a:lnTo>
                    <a:pt x="2709" y="11333"/>
                  </a:lnTo>
                  <a:lnTo>
                    <a:pt x="2709" y="11180"/>
                  </a:lnTo>
                  <a:lnTo>
                    <a:pt x="2559" y="11028"/>
                  </a:lnTo>
                  <a:lnTo>
                    <a:pt x="2258" y="10952"/>
                  </a:lnTo>
                  <a:lnTo>
                    <a:pt x="2107" y="10800"/>
                  </a:lnTo>
                  <a:lnTo>
                    <a:pt x="1881" y="11028"/>
                  </a:lnTo>
                  <a:lnTo>
                    <a:pt x="1731" y="11256"/>
                  </a:lnTo>
                  <a:lnTo>
                    <a:pt x="1656" y="11561"/>
                  </a:lnTo>
                  <a:lnTo>
                    <a:pt x="1656" y="11940"/>
                  </a:lnTo>
                  <a:lnTo>
                    <a:pt x="1430" y="12245"/>
                  </a:lnTo>
                  <a:lnTo>
                    <a:pt x="1430" y="12473"/>
                  </a:lnTo>
                  <a:lnTo>
                    <a:pt x="1581" y="13082"/>
                  </a:lnTo>
                  <a:lnTo>
                    <a:pt x="1656" y="13462"/>
                  </a:lnTo>
                  <a:lnTo>
                    <a:pt x="1581" y="13538"/>
                  </a:lnTo>
                  <a:lnTo>
                    <a:pt x="1279" y="13615"/>
                  </a:lnTo>
                  <a:lnTo>
                    <a:pt x="1279" y="13690"/>
                  </a:lnTo>
                  <a:lnTo>
                    <a:pt x="1204" y="14451"/>
                  </a:lnTo>
                  <a:lnTo>
                    <a:pt x="452" y="14755"/>
                  </a:lnTo>
                  <a:lnTo>
                    <a:pt x="75" y="14832"/>
                  </a:lnTo>
                  <a:lnTo>
                    <a:pt x="75" y="14755"/>
                  </a:lnTo>
                  <a:lnTo>
                    <a:pt x="0" y="14832"/>
                  </a:lnTo>
                  <a:lnTo>
                    <a:pt x="75" y="15211"/>
                  </a:lnTo>
                  <a:lnTo>
                    <a:pt x="150" y="15363"/>
                  </a:lnTo>
                  <a:lnTo>
                    <a:pt x="150" y="15591"/>
                  </a:lnTo>
                  <a:lnTo>
                    <a:pt x="225" y="15744"/>
                  </a:lnTo>
                  <a:lnTo>
                    <a:pt x="225" y="15895"/>
                  </a:lnTo>
                  <a:lnTo>
                    <a:pt x="150" y="15972"/>
                  </a:lnTo>
                  <a:lnTo>
                    <a:pt x="150" y="16124"/>
                  </a:lnTo>
                  <a:lnTo>
                    <a:pt x="225" y="16276"/>
                  </a:lnTo>
                  <a:lnTo>
                    <a:pt x="75" y="16428"/>
                  </a:lnTo>
                  <a:lnTo>
                    <a:pt x="75" y="16505"/>
                  </a:lnTo>
                  <a:lnTo>
                    <a:pt x="150" y="16656"/>
                  </a:lnTo>
                  <a:lnTo>
                    <a:pt x="452" y="16961"/>
                  </a:lnTo>
                  <a:lnTo>
                    <a:pt x="903" y="17417"/>
                  </a:lnTo>
                  <a:lnTo>
                    <a:pt x="978" y="17493"/>
                  </a:lnTo>
                  <a:lnTo>
                    <a:pt x="978" y="17568"/>
                  </a:lnTo>
                  <a:lnTo>
                    <a:pt x="903" y="17721"/>
                  </a:lnTo>
                  <a:lnTo>
                    <a:pt x="903" y="17797"/>
                  </a:lnTo>
                  <a:lnTo>
                    <a:pt x="978" y="17949"/>
                  </a:lnTo>
                  <a:lnTo>
                    <a:pt x="1204" y="17949"/>
                  </a:lnTo>
                  <a:lnTo>
                    <a:pt x="1279" y="18254"/>
                  </a:lnTo>
                  <a:lnTo>
                    <a:pt x="1430" y="18406"/>
                  </a:lnTo>
                  <a:lnTo>
                    <a:pt x="1581" y="18557"/>
                  </a:lnTo>
                  <a:lnTo>
                    <a:pt x="1806" y="18634"/>
                  </a:lnTo>
                  <a:lnTo>
                    <a:pt x="1881" y="18785"/>
                  </a:lnTo>
                  <a:lnTo>
                    <a:pt x="1881" y="18938"/>
                  </a:lnTo>
                  <a:lnTo>
                    <a:pt x="2032" y="19090"/>
                  </a:lnTo>
                  <a:lnTo>
                    <a:pt x="2258" y="19318"/>
                  </a:lnTo>
                  <a:lnTo>
                    <a:pt x="2409" y="19471"/>
                  </a:lnTo>
                  <a:lnTo>
                    <a:pt x="2559" y="19318"/>
                  </a:lnTo>
                  <a:lnTo>
                    <a:pt x="2634" y="19318"/>
                  </a:lnTo>
                  <a:lnTo>
                    <a:pt x="2634" y="19471"/>
                  </a:lnTo>
                  <a:lnTo>
                    <a:pt x="2709" y="19546"/>
                  </a:lnTo>
                  <a:lnTo>
                    <a:pt x="2860" y="19546"/>
                  </a:lnTo>
                  <a:lnTo>
                    <a:pt x="2860" y="19774"/>
                  </a:lnTo>
                  <a:lnTo>
                    <a:pt x="2935" y="19851"/>
                  </a:lnTo>
                  <a:lnTo>
                    <a:pt x="3161" y="19851"/>
                  </a:lnTo>
                  <a:lnTo>
                    <a:pt x="3462" y="19774"/>
                  </a:lnTo>
                  <a:lnTo>
                    <a:pt x="3687" y="19774"/>
                  </a:lnTo>
                  <a:lnTo>
                    <a:pt x="3838" y="19927"/>
                  </a:lnTo>
                  <a:lnTo>
                    <a:pt x="3838" y="20003"/>
                  </a:lnTo>
                  <a:lnTo>
                    <a:pt x="3687" y="20155"/>
                  </a:lnTo>
                  <a:lnTo>
                    <a:pt x="3612" y="20232"/>
                  </a:lnTo>
                  <a:lnTo>
                    <a:pt x="3687" y="20307"/>
                  </a:lnTo>
                  <a:lnTo>
                    <a:pt x="3838" y="20460"/>
                  </a:lnTo>
                  <a:lnTo>
                    <a:pt x="3914" y="20688"/>
                  </a:lnTo>
                  <a:lnTo>
                    <a:pt x="4065" y="20839"/>
                  </a:lnTo>
                  <a:lnTo>
                    <a:pt x="4140" y="20991"/>
                  </a:lnTo>
                  <a:lnTo>
                    <a:pt x="4290" y="21067"/>
                  </a:lnTo>
                  <a:lnTo>
                    <a:pt x="4440" y="21220"/>
                  </a:lnTo>
                  <a:lnTo>
                    <a:pt x="4817" y="21220"/>
                  </a:lnTo>
                  <a:lnTo>
                    <a:pt x="4968" y="21372"/>
                  </a:lnTo>
                  <a:lnTo>
                    <a:pt x="5043" y="21448"/>
                  </a:lnTo>
                  <a:lnTo>
                    <a:pt x="5343" y="21600"/>
                  </a:lnTo>
                  <a:lnTo>
                    <a:pt x="5645" y="21600"/>
                  </a:lnTo>
                  <a:lnTo>
                    <a:pt x="5871" y="21524"/>
                  </a:lnTo>
                  <a:lnTo>
                    <a:pt x="6021" y="21372"/>
                  </a:lnTo>
                  <a:lnTo>
                    <a:pt x="6096" y="21220"/>
                  </a:lnTo>
                  <a:lnTo>
                    <a:pt x="6171" y="21220"/>
                  </a:lnTo>
                  <a:lnTo>
                    <a:pt x="6322" y="21144"/>
                  </a:lnTo>
                  <a:lnTo>
                    <a:pt x="6472" y="20991"/>
                  </a:lnTo>
                  <a:lnTo>
                    <a:pt x="6548" y="20763"/>
                  </a:lnTo>
                  <a:lnTo>
                    <a:pt x="6623" y="20611"/>
                  </a:lnTo>
                  <a:lnTo>
                    <a:pt x="6699" y="20611"/>
                  </a:lnTo>
                  <a:lnTo>
                    <a:pt x="6774" y="20688"/>
                  </a:lnTo>
                  <a:lnTo>
                    <a:pt x="6999" y="20839"/>
                  </a:lnTo>
                  <a:lnTo>
                    <a:pt x="7225" y="21067"/>
                  </a:lnTo>
                  <a:lnTo>
                    <a:pt x="7451" y="21067"/>
                  </a:lnTo>
                  <a:lnTo>
                    <a:pt x="7677" y="20916"/>
                  </a:lnTo>
                  <a:lnTo>
                    <a:pt x="7902" y="20763"/>
                  </a:lnTo>
                  <a:lnTo>
                    <a:pt x="8128" y="20688"/>
                  </a:lnTo>
                  <a:lnTo>
                    <a:pt x="8430" y="20611"/>
                  </a:lnTo>
                  <a:lnTo>
                    <a:pt x="8505" y="20535"/>
                  </a:lnTo>
                  <a:lnTo>
                    <a:pt x="8580" y="20460"/>
                  </a:lnTo>
                  <a:lnTo>
                    <a:pt x="8655" y="20611"/>
                  </a:lnTo>
                  <a:lnTo>
                    <a:pt x="9031" y="20307"/>
                  </a:lnTo>
                  <a:lnTo>
                    <a:pt x="9107" y="20155"/>
                  </a:lnTo>
                  <a:lnTo>
                    <a:pt x="8956" y="20003"/>
                  </a:lnTo>
                  <a:lnTo>
                    <a:pt x="8880" y="19927"/>
                  </a:lnTo>
                  <a:lnTo>
                    <a:pt x="9031" y="19699"/>
                  </a:lnTo>
                  <a:lnTo>
                    <a:pt x="9333" y="19699"/>
                  </a:lnTo>
                  <a:lnTo>
                    <a:pt x="9483" y="19927"/>
                  </a:lnTo>
                  <a:lnTo>
                    <a:pt x="10386" y="19243"/>
                  </a:lnTo>
                  <a:lnTo>
                    <a:pt x="10536" y="19166"/>
                  </a:lnTo>
                  <a:lnTo>
                    <a:pt x="10687" y="19166"/>
                  </a:lnTo>
                  <a:lnTo>
                    <a:pt x="10762" y="19318"/>
                  </a:lnTo>
                  <a:lnTo>
                    <a:pt x="10913" y="19394"/>
                  </a:lnTo>
                  <a:lnTo>
                    <a:pt x="10989" y="19243"/>
                  </a:lnTo>
                  <a:lnTo>
                    <a:pt x="11289" y="18862"/>
                  </a:lnTo>
                  <a:lnTo>
                    <a:pt x="11515" y="18710"/>
                  </a:lnTo>
                  <a:lnTo>
                    <a:pt x="11590" y="18634"/>
                  </a:lnTo>
                  <a:lnTo>
                    <a:pt x="11364" y="18557"/>
                  </a:lnTo>
                  <a:lnTo>
                    <a:pt x="11364" y="18406"/>
                  </a:lnTo>
                  <a:lnTo>
                    <a:pt x="11892" y="18101"/>
                  </a:lnTo>
                  <a:lnTo>
                    <a:pt x="11515" y="17949"/>
                  </a:lnTo>
                  <a:lnTo>
                    <a:pt x="11439" y="17721"/>
                  </a:lnTo>
                  <a:lnTo>
                    <a:pt x="11364" y="17568"/>
                  </a:lnTo>
                  <a:lnTo>
                    <a:pt x="11439" y="17568"/>
                  </a:lnTo>
                  <a:lnTo>
                    <a:pt x="11515" y="17417"/>
                  </a:lnTo>
                  <a:lnTo>
                    <a:pt x="11515" y="17265"/>
                  </a:lnTo>
                  <a:lnTo>
                    <a:pt x="11590" y="17112"/>
                  </a:lnTo>
                  <a:lnTo>
                    <a:pt x="11666" y="16809"/>
                  </a:lnTo>
                  <a:lnTo>
                    <a:pt x="11892" y="16428"/>
                  </a:lnTo>
                  <a:lnTo>
                    <a:pt x="12042" y="16124"/>
                  </a:lnTo>
                  <a:lnTo>
                    <a:pt x="12192" y="15972"/>
                  </a:lnTo>
                  <a:lnTo>
                    <a:pt x="12267" y="15895"/>
                  </a:lnTo>
                  <a:lnTo>
                    <a:pt x="12418" y="15667"/>
                  </a:lnTo>
                  <a:lnTo>
                    <a:pt x="12493" y="15363"/>
                  </a:lnTo>
                  <a:lnTo>
                    <a:pt x="12569" y="15135"/>
                  </a:lnTo>
                  <a:lnTo>
                    <a:pt x="12644" y="14907"/>
                  </a:lnTo>
                  <a:lnTo>
                    <a:pt x="12644" y="14451"/>
                  </a:lnTo>
                  <a:lnTo>
                    <a:pt x="12720" y="14222"/>
                  </a:lnTo>
                  <a:lnTo>
                    <a:pt x="13020" y="13843"/>
                  </a:lnTo>
                  <a:lnTo>
                    <a:pt x="13170" y="13766"/>
                  </a:lnTo>
                  <a:lnTo>
                    <a:pt x="13020" y="13615"/>
                  </a:lnTo>
                  <a:lnTo>
                    <a:pt x="13020" y="13538"/>
                  </a:lnTo>
                  <a:lnTo>
                    <a:pt x="13095" y="13385"/>
                  </a:lnTo>
                  <a:lnTo>
                    <a:pt x="13170" y="13234"/>
                  </a:lnTo>
                  <a:lnTo>
                    <a:pt x="13321" y="13157"/>
                  </a:lnTo>
                  <a:lnTo>
                    <a:pt x="13321" y="13006"/>
                  </a:lnTo>
                  <a:lnTo>
                    <a:pt x="13397" y="12701"/>
                  </a:lnTo>
                  <a:lnTo>
                    <a:pt x="13321" y="12168"/>
                  </a:lnTo>
                  <a:lnTo>
                    <a:pt x="13397" y="11789"/>
                  </a:lnTo>
                  <a:lnTo>
                    <a:pt x="13547" y="11637"/>
                  </a:lnTo>
                  <a:lnTo>
                    <a:pt x="14073" y="11940"/>
                  </a:lnTo>
                  <a:lnTo>
                    <a:pt x="14300" y="12321"/>
                  </a:lnTo>
                  <a:lnTo>
                    <a:pt x="14375" y="12397"/>
                  </a:lnTo>
                  <a:lnTo>
                    <a:pt x="14451" y="12473"/>
                  </a:lnTo>
                  <a:lnTo>
                    <a:pt x="15203" y="12473"/>
                  </a:lnTo>
                  <a:lnTo>
                    <a:pt x="15278" y="12397"/>
                  </a:lnTo>
                  <a:lnTo>
                    <a:pt x="15354" y="12321"/>
                  </a:lnTo>
                  <a:lnTo>
                    <a:pt x="15504" y="12168"/>
                  </a:lnTo>
                  <a:lnTo>
                    <a:pt x="15579" y="12093"/>
                  </a:lnTo>
                  <a:lnTo>
                    <a:pt x="15579" y="11865"/>
                  </a:lnTo>
                  <a:lnTo>
                    <a:pt x="15654" y="11561"/>
                  </a:lnTo>
                  <a:lnTo>
                    <a:pt x="15729" y="11180"/>
                  </a:lnTo>
                  <a:lnTo>
                    <a:pt x="15804" y="10876"/>
                  </a:lnTo>
                  <a:lnTo>
                    <a:pt x="15880" y="10724"/>
                  </a:lnTo>
                  <a:lnTo>
                    <a:pt x="15955" y="10648"/>
                  </a:lnTo>
                  <a:lnTo>
                    <a:pt x="15955" y="10267"/>
                  </a:lnTo>
                  <a:lnTo>
                    <a:pt x="16031" y="10191"/>
                  </a:lnTo>
                  <a:lnTo>
                    <a:pt x="16031" y="9888"/>
                  </a:lnTo>
                  <a:lnTo>
                    <a:pt x="16106" y="9888"/>
                  </a:lnTo>
                  <a:lnTo>
                    <a:pt x="16257" y="9735"/>
                  </a:lnTo>
                  <a:lnTo>
                    <a:pt x="16257" y="9660"/>
                  </a:lnTo>
                  <a:lnTo>
                    <a:pt x="16934" y="10039"/>
                  </a:lnTo>
                  <a:lnTo>
                    <a:pt x="17009" y="9583"/>
                  </a:lnTo>
                  <a:lnTo>
                    <a:pt x="17235" y="8974"/>
                  </a:lnTo>
                  <a:lnTo>
                    <a:pt x="17310" y="8899"/>
                  </a:lnTo>
                  <a:lnTo>
                    <a:pt x="17385" y="8822"/>
                  </a:lnTo>
                  <a:lnTo>
                    <a:pt x="17535" y="8899"/>
                  </a:lnTo>
                  <a:lnTo>
                    <a:pt x="17686" y="8518"/>
                  </a:lnTo>
                  <a:lnTo>
                    <a:pt x="17762" y="8443"/>
                  </a:lnTo>
                  <a:lnTo>
                    <a:pt x="17913" y="8443"/>
                  </a:lnTo>
                  <a:lnTo>
                    <a:pt x="18063" y="8138"/>
                  </a:lnTo>
                  <a:lnTo>
                    <a:pt x="17988" y="8138"/>
                  </a:lnTo>
                  <a:lnTo>
                    <a:pt x="17988" y="7985"/>
                  </a:lnTo>
                  <a:lnTo>
                    <a:pt x="18213" y="7757"/>
                  </a:lnTo>
                  <a:lnTo>
                    <a:pt x="18439" y="7378"/>
                  </a:lnTo>
                  <a:lnTo>
                    <a:pt x="18514" y="7226"/>
                  </a:lnTo>
                  <a:lnTo>
                    <a:pt x="18514" y="7149"/>
                  </a:lnTo>
                  <a:lnTo>
                    <a:pt x="18363" y="7073"/>
                  </a:lnTo>
                  <a:lnTo>
                    <a:pt x="18439" y="6693"/>
                  </a:lnTo>
                  <a:lnTo>
                    <a:pt x="18363" y="6617"/>
                  </a:lnTo>
                  <a:lnTo>
                    <a:pt x="18590" y="6009"/>
                  </a:lnTo>
                  <a:lnTo>
                    <a:pt x="18439" y="6009"/>
                  </a:lnTo>
                  <a:lnTo>
                    <a:pt x="18590" y="5705"/>
                  </a:lnTo>
                  <a:lnTo>
                    <a:pt x="18439" y="5705"/>
                  </a:lnTo>
                  <a:lnTo>
                    <a:pt x="18590" y="5400"/>
                  </a:lnTo>
                  <a:lnTo>
                    <a:pt x="19116" y="5705"/>
                  </a:lnTo>
                  <a:lnTo>
                    <a:pt x="20170" y="6237"/>
                  </a:lnTo>
                  <a:lnTo>
                    <a:pt x="21224" y="6845"/>
                  </a:lnTo>
                  <a:lnTo>
                    <a:pt x="21299" y="6845"/>
                  </a:lnTo>
                  <a:lnTo>
                    <a:pt x="21299" y="6617"/>
                  </a:lnTo>
                  <a:lnTo>
                    <a:pt x="21375" y="6237"/>
                  </a:lnTo>
                  <a:lnTo>
                    <a:pt x="21450" y="6009"/>
                  </a:lnTo>
                  <a:lnTo>
                    <a:pt x="21600" y="5628"/>
                  </a:lnTo>
                  <a:lnTo>
                    <a:pt x="21375" y="5476"/>
                  </a:lnTo>
                  <a:lnTo>
                    <a:pt x="21375" y="5248"/>
                  </a:lnTo>
                  <a:lnTo>
                    <a:pt x="21299" y="5172"/>
                  </a:lnTo>
                  <a:lnTo>
                    <a:pt x="21148" y="5095"/>
                  </a:lnTo>
                  <a:lnTo>
                    <a:pt x="21073" y="5020"/>
                  </a:lnTo>
                  <a:lnTo>
                    <a:pt x="21073" y="4867"/>
                  </a:lnTo>
                  <a:lnTo>
                    <a:pt x="21148" y="4716"/>
                  </a:lnTo>
                  <a:lnTo>
                    <a:pt x="21148" y="4639"/>
                  </a:lnTo>
                  <a:lnTo>
                    <a:pt x="20998" y="4639"/>
                  </a:lnTo>
                  <a:lnTo>
                    <a:pt x="20922" y="4716"/>
                  </a:lnTo>
                  <a:lnTo>
                    <a:pt x="20847" y="4716"/>
                  </a:lnTo>
                  <a:lnTo>
                    <a:pt x="20697" y="4563"/>
                  </a:lnTo>
                  <a:lnTo>
                    <a:pt x="20622" y="4488"/>
                  </a:lnTo>
                  <a:lnTo>
                    <a:pt x="20697" y="4411"/>
                  </a:lnTo>
                  <a:lnTo>
                    <a:pt x="20772" y="4260"/>
                  </a:lnTo>
                  <a:lnTo>
                    <a:pt x="20772" y="4183"/>
                  </a:lnTo>
                  <a:lnTo>
                    <a:pt x="20622" y="4107"/>
                  </a:lnTo>
                  <a:lnTo>
                    <a:pt x="20547" y="4032"/>
                  </a:lnTo>
                  <a:lnTo>
                    <a:pt x="20471" y="4107"/>
                  </a:lnTo>
                  <a:lnTo>
                    <a:pt x="20396" y="4183"/>
                  </a:lnTo>
                  <a:lnTo>
                    <a:pt x="20170" y="4183"/>
                  </a:lnTo>
                  <a:lnTo>
                    <a:pt x="19944" y="4260"/>
                  </a:lnTo>
                  <a:lnTo>
                    <a:pt x="19794" y="4183"/>
                  </a:lnTo>
                  <a:lnTo>
                    <a:pt x="19417" y="3955"/>
                  </a:lnTo>
                  <a:lnTo>
                    <a:pt x="19267" y="3879"/>
                  </a:lnTo>
                  <a:lnTo>
                    <a:pt x="19041" y="3955"/>
                  </a:lnTo>
                  <a:lnTo>
                    <a:pt x="18891" y="4032"/>
                  </a:lnTo>
                  <a:lnTo>
                    <a:pt x="18816" y="4107"/>
                  </a:lnTo>
                  <a:lnTo>
                    <a:pt x="18740" y="4260"/>
                  </a:lnTo>
                  <a:lnTo>
                    <a:pt x="18665" y="4335"/>
                  </a:lnTo>
                  <a:lnTo>
                    <a:pt x="18363" y="4335"/>
                  </a:lnTo>
                  <a:lnTo>
                    <a:pt x="18138" y="4488"/>
                  </a:lnTo>
                  <a:lnTo>
                    <a:pt x="17988" y="4488"/>
                  </a:lnTo>
                  <a:lnTo>
                    <a:pt x="17913" y="4563"/>
                  </a:lnTo>
                  <a:lnTo>
                    <a:pt x="18063" y="4716"/>
                  </a:lnTo>
                  <a:lnTo>
                    <a:pt x="17988" y="4791"/>
                  </a:lnTo>
                  <a:lnTo>
                    <a:pt x="17913" y="4867"/>
                  </a:lnTo>
                  <a:lnTo>
                    <a:pt x="17913" y="4944"/>
                  </a:lnTo>
                  <a:lnTo>
                    <a:pt x="17837" y="5020"/>
                  </a:lnTo>
                  <a:lnTo>
                    <a:pt x="17913" y="5095"/>
                  </a:lnTo>
                  <a:lnTo>
                    <a:pt x="17762" y="5248"/>
                  </a:lnTo>
                  <a:lnTo>
                    <a:pt x="17611" y="5172"/>
                  </a:lnTo>
                  <a:lnTo>
                    <a:pt x="16859" y="5172"/>
                  </a:lnTo>
                  <a:lnTo>
                    <a:pt x="16632" y="5095"/>
                  </a:lnTo>
                  <a:lnTo>
                    <a:pt x="16557" y="4944"/>
                  </a:lnTo>
                  <a:lnTo>
                    <a:pt x="16557" y="4716"/>
                  </a:lnTo>
                  <a:lnTo>
                    <a:pt x="16407" y="4716"/>
                  </a:lnTo>
                  <a:lnTo>
                    <a:pt x="16332" y="4867"/>
                  </a:lnTo>
                  <a:lnTo>
                    <a:pt x="16257" y="5020"/>
                  </a:lnTo>
                  <a:lnTo>
                    <a:pt x="16257" y="5172"/>
                  </a:lnTo>
                  <a:lnTo>
                    <a:pt x="16182" y="5248"/>
                  </a:lnTo>
                  <a:lnTo>
                    <a:pt x="16106" y="5324"/>
                  </a:lnTo>
                  <a:lnTo>
                    <a:pt x="15955" y="5705"/>
                  </a:lnTo>
                  <a:lnTo>
                    <a:pt x="15804" y="6009"/>
                  </a:lnTo>
                  <a:lnTo>
                    <a:pt x="15654" y="6084"/>
                  </a:lnTo>
                  <a:lnTo>
                    <a:pt x="15504" y="6009"/>
                  </a:lnTo>
                  <a:lnTo>
                    <a:pt x="15354" y="5933"/>
                  </a:lnTo>
                  <a:lnTo>
                    <a:pt x="15128" y="5933"/>
                  </a:lnTo>
                  <a:lnTo>
                    <a:pt x="15128" y="6009"/>
                  </a:lnTo>
                  <a:lnTo>
                    <a:pt x="15052" y="6237"/>
                  </a:lnTo>
                  <a:lnTo>
                    <a:pt x="14977" y="6312"/>
                  </a:lnTo>
                  <a:lnTo>
                    <a:pt x="14676" y="6617"/>
                  </a:lnTo>
                  <a:lnTo>
                    <a:pt x="14526" y="6768"/>
                  </a:lnTo>
                  <a:lnTo>
                    <a:pt x="14451" y="6845"/>
                  </a:lnTo>
                  <a:lnTo>
                    <a:pt x="14375" y="6997"/>
                  </a:lnTo>
                  <a:lnTo>
                    <a:pt x="14375" y="7073"/>
                  </a:lnTo>
                  <a:lnTo>
                    <a:pt x="14224" y="7149"/>
                  </a:lnTo>
                  <a:lnTo>
                    <a:pt x="14073" y="7226"/>
                  </a:lnTo>
                  <a:lnTo>
                    <a:pt x="13923" y="7378"/>
                  </a:lnTo>
                  <a:lnTo>
                    <a:pt x="13698" y="7682"/>
                  </a:lnTo>
                  <a:lnTo>
                    <a:pt x="13623" y="7834"/>
                  </a:lnTo>
                  <a:lnTo>
                    <a:pt x="13020" y="4791"/>
                  </a:lnTo>
                  <a:lnTo>
                    <a:pt x="11816" y="4944"/>
                  </a:lnTo>
                  <a:lnTo>
                    <a:pt x="11289" y="5020"/>
                  </a:lnTo>
                  <a:lnTo>
                    <a:pt x="8880" y="5476"/>
                  </a:lnTo>
                  <a:lnTo>
                    <a:pt x="8354" y="5552"/>
                  </a:lnTo>
                  <a:lnTo>
                    <a:pt x="8128" y="4183"/>
                  </a:lnTo>
                  <a:lnTo>
                    <a:pt x="8053" y="3803"/>
                  </a:lnTo>
                  <a:lnTo>
                    <a:pt x="7977" y="2890"/>
                  </a:lnTo>
                  <a:lnTo>
                    <a:pt x="7677" y="1445"/>
                  </a:lnTo>
                  <a:lnTo>
                    <a:pt x="7602" y="989"/>
                  </a:lnTo>
                  <a:lnTo>
                    <a:pt x="7451" y="0"/>
                  </a:lnTo>
                  <a:lnTo>
                    <a:pt x="7300" y="76"/>
                  </a:lnTo>
                  <a:lnTo>
                    <a:pt x="6999" y="152"/>
                  </a:lnTo>
                  <a:lnTo>
                    <a:pt x="6849" y="305"/>
                  </a:lnTo>
                  <a:lnTo>
                    <a:pt x="6849" y="456"/>
                  </a:lnTo>
                  <a:lnTo>
                    <a:pt x="7149" y="912"/>
                  </a:lnTo>
                  <a:lnTo>
                    <a:pt x="7225" y="1140"/>
                  </a:lnTo>
                  <a:lnTo>
                    <a:pt x="7225" y="1673"/>
                  </a:lnTo>
                  <a:lnTo>
                    <a:pt x="7376" y="1901"/>
                  </a:lnTo>
                  <a:lnTo>
                    <a:pt x="7376" y="2054"/>
                  </a:lnTo>
                  <a:lnTo>
                    <a:pt x="7300" y="2282"/>
                  </a:lnTo>
                  <a:lnTo>
                    <a:pt x="7225" y="2510"/>
                  </a:lnTo>
                  <a:lnTo>
                    <a:pt x="7149" y="2815"/>
                  </a:lnTo>
                  <a:lnTo>
                    <a:pt x="7074" y="3043"/>
                  </a:lnTo>
                  <a:lnTo>
                    <a:pt x="6999" y="3651"/>
                  </a:lnTo>
                  <a:lnTo>
                    <a:pt x="6999" y="3803"/>
                  </a:lnTo>
                  <a:lnTo>
                    <a:pt x="7074" y="3803"/>
                  </a:lnTo>
                  <a:lnTo>
                    <a:pt x="6999" y="4260"/>
                  </a:lnTo>
                  <a:lnTo>
                    <a:pt x="6999" y="4411"/>
                  </a:lnTo>
                  <a:lnTo>
                    <a:pt x="6849" y="4488"/>
                  </a:lnTo>
                  <a:lnTo>
                    <a:pt x="6849" y="4639"/>
                  </a:lnTo>
                  <a:lnTo>
                    <a:pt x="6924" y="4791"/>
                  </a:lnTo>
                  <a:lnTo>
                    <a:pt x="6849" y="4944"/>
                  </a:lnTo>
                  <a:lnTo>
                    <a:pt x="6849" y="5172"/>
                  </a:lnTo>
                  <a:lnTo>
                    <a:pt x="6774" y="5476"/>
                  </a:lnTo>
                  <a:lnTo>
                    <a:pt x="6924" y="5705"/>
                  </a:lnTo>
                  <a:lnTo>
                    <a:pt x="6924" y="5780"/>
                  </a:lnTo>
                  <a:lnTo>
                    <a:pt x="6849" y="5933"/>
                  </a:lnTo>
                  <a:lnTo>
                    <a:pt x="6774" y="6389"/>
                  </a:lnTo>
                  <a:lnTo>
                    <a:pt x="6623" y="6465"/>
                  </a:lnTo>
                  <a:lnTo>
                    <a:pt x="6322" y="6693"/>
                  </a:lnTo>
                  <a:lnTo>
                    <a:pt x="6171" y="6921"/>
                  </a:lnTo>
                  <a:lnTo>
                    <a:pt x="5871" y="7454"/>
                  </a:lnTo>
                  <a:lnTo>
                    <a:pt x="5796" y="7529"/>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78" name="Wisconsin"/>
            <p:cNvSpPr/>
            <p:nvPr/>
          </p:nvSpPr>
          <p:spPr>
            <a:xfrm>
              <a:off x="4798871" y="1597184"/>
              <a:ext cx="869735" cy="88014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34" y="17169"/>
                  </a:moveTo>
                  <a:lnTo>
                    <a:pt x="6861" y="17231"/>
                  </a:lnTo>
                  <a:lnTo>
                    <a:pt x="6989" y="17477"/>
                  </a:lnTo>
                  <a:lnTo>
                    <a:pt x="7242" y="17785"/>
                  </a:lnTo>
                  <a:lnTo>
                    <a:pt x="7370" y="17969"/>
                  </a:lnTo>
                  <a:lnTo>
                    <a:pt x="7242" y="18092"/>
                  </a:lnTo>
                  <a:lnTo>
                    <a:pt x="7052" y="18461"/>
                  </a:lnTo>
                  <a:lnTo>
                    <a:pt x="6925" y="18646"/>
                  </a:lnTo>
                  <a:lnTo>
                    <a:pt x="6925" y="18892"/>
                  </a:lnTo>
                  <a:lnTo>
                    <a:pt x="7052" y="19323"/>
                  </a:lnTo>
                  <a:lnTo>
                    <a:pt x="7178" y="19692"/>
                  </a:lnTo>
                  <a:lnTo>
                    <a:pt x="7306" y="19877"/>
                  </a:lnTo>
                  <a:lnTo>
                    <a:pt x="7370" y="20308"/>
                  </a:lnTo>
                  <a:lnTo>
                    <a:pt x="7433" y="20493"/>
                  </a:lnTo>
                  <a:lnTo>
                    <a:pt x="7624" y="20553"/>
                  </a:lnTo>
                  <a:lnTo>
                    <a:pt x="7877" y="20677"/>
                  </a:lnTo>
                  <a:lnTo>
                    <a:pt x="8068" y="20739"/>
                  </a:lnTo>
                  <a:lnTo>
                    <a:pt x="8195" y="20800"/>
                  </a:lnTo>
                  <a:lnTo>
                    <a:pt x="8386" y="20862"/>
                  </a:lnTo>
                  <a:lnTo>
                    <a:pt x="8641" y="20924"/>
                  </a:lnTo>
                  <a:lnTo>
                    <a:pt x="8830" y="21108"/>
                  </a:lnTo>
                  <a:lnTo>
                    <a:pt x="8958" y="21293"/>
                  </a:lnTo>
                  <a:lnTo>
                    <a:pt x="9022" y="21415"/>
                  </a:lnTo>
                  <a:lnTo>
                    <a:pt x="9085" y="21600"/>
                  </a:lnTo>
                  <a:lnTo>
                    <a:pt x="9910" y="21538"/>
                  </a:lnTo>
                  <a:lnTo>
                    <a:pt x="11816" y="21477"/>
                  </a:lnTo>
                  <a:lnTo>
                    <a:pt x="12071" y="21415"/>
                  </a:lnTo>
                  <a:lnTo>
                    <a:pt x="13786" y="21353"/>
                  </a:lnTo>
                  <a:lnTo>
                    <a:pt x="13849" y="21353"/>
                  </a:lnTo>
                  <a:lnTo>
                    <a:pt x="15438" y="21231"/>
                  </a:lnTo>
                  <a:lnTo>
                    <a:pt x="16073" y="21231"/>
                  </a:lnTo>
                  <a:lnTo>
                    <a:pt x="16391" y="21169"/>
                  </a:lnTo>
                  <a:lnTo>
                    <a:pt x="17789" y="21046"/>
                  </a:lnTo>
                  <a:lnTo>
                    <a:pt x="18233" y="21046"/>
                  </a:lnTo>
                  <a:lnTo>
                    <a:pt x="19758" y="20924"/>
                  </a:lnTo>
                  <a:lnTo>
                    <a:pt x="19694" y="20739"/>
                  </a:lnTo>
                  <a:lnTo>
                    <a:pt x="19630" y="20553"/>
                  </a:lnTo>
                  <a:lnTo>
                    <a:pt x="19630" y="20369"/>
                  </a:lnTo>
                  <a:lnTo>
                    <a:pt x="19694" y="20123"/>
                  </a:lnTo>
                  <a:lnTo>
                    <a:pt x="19694" y="20000"/>
                  </a:lnTo>
                  <a:lnTo>
                    <a:pt x="19758" y="19815"/>
                  </a:lnTo>
                  <a:lnTo>
                    <a:pt x="19758" y="19630"/>
                  </a:lnTo>
                  <a:lnTo>
                    <a:pt x="19694" y="19508"/>
                  </a:lnTo>
                  <a:lnTo>
                    <a:pt x="19567" y="19323"/>
                  </a:lnTo>
                  <a:lnTo>
                    <a:pt x="19504" y="19261"/>
                  </a:lnTo>
                  <a:lnTo>
                    <a:pt x="19441" y="19077"/>
                  </a:lnTo>
                  <a:lnTo>
                    <a:pt x="19441" y="18892"/>
                  </a:lnTo>
                  <a:lnTo>
                    <a:pt x="19376" y="18708"/>
                  </a:lnTo>
                  <a:lnTo>
                    <a:pt x="19186" y="18400"/>
                  </a:lnTo>
                  <a:lnTo>
                    <a:pt x="19186" y="18276"/>
                  </a:lnTo>
                  <a:lnTo>
                    <a:pt x="19249" y="18216"/>
                  </a:lnTo>
                  <a:lnTo>
                    <a:pt x="19249" y="18092"/>
                  </a:lnTo>
                  <a:lnTo>
                    <a:pt x="19123" y="17723"/>
                  </a:lnTo>
                  <a:lnTo>
                    <a:pt x="19123" y="17538"/>
                  </a:lnTo>
                  <a:lnTo>
                    <a:pt x="19058" y="17416"/>
                  </a:lnTo>
                  <a:lnTo>
                    <a:pt x="19058" y="17169"/>
                  </a:lnTo>
                  <a:lnTo>
                    <a:pt x="19123" y="16922"/>
                  </a:lnTo>
                  <a:lnTo>
                    <a:pt x="19186" y="16615"/>
                  </a:lnTo>
                  <a:lnTo>
                    <a:pt x="19313" y="16431"/>
                  </a:lnTo>
                  <a:lnTo>
                    <a:pt x="19376" y="16184"/>
                  </a:lnTo>
                  <a:lnTo>
                    <a:pt x="19441" y="15815"/>
                  </a:lnTo>
                  <a:lnTo>
                    <a:pt x="19441" y="15385"/>
                  </a:lnTo>
                  <a:lnTo>
                    <a:pt x="19567" y="15199"/>
                  </a:lnTo>
                  <a:lnTo>
                    <a:pt x="19630" y="15015"/>
                  </a:lnTo>
                  <a:lnTo>
                    <a:pt x="19630" y="14892"/>
                  </a:lnTo>
                  <a:lnTo>
                    <a:pt x="19504" y="14400"/>
                  </a:lnTo>
                  <a:lnTo>
                    <a:pt x="19441" y="14277"/>
                  </a:lnTo>
                  <a:lnTo>
                    <a:pt x="19441" y="14031"/>
                  </a:lnTo>
                  <a:lnTo>
                    <a:pt x="19504" y="13847"/>
                  </a:lnTo>
                  <a:lnTo>
                    <a:pt x="19567" y="13723"/>
                  </a:lnTo>
                  <a:lnTo>
                    <a:pt x="19504" y="13476"/>
                  </a:lnTo>
                  <a:lnTo>
                    <a:pt x="19630" y="13292"/>
                  </a:lnTo>
                  <a:lnTo>
                    <a:pt x="19630" y="12923"/>
                  </a:lnTo>
                  <a:lnTo>
                    <a:pt x="19885" y="12800"/>
                  </a:lnTo>
                  <a:lnTo>
                    <a:pt x="20075" y="12553"/>
                  </a:lnTo>
                  <a:lnTo>
                    <a:pt x="20075" y="12369"/>
                  </a:lnTo>
                  <a:lnTo>
                    <a:pt x="20011" y="12124"/>
                  </a:lnTo>
                  <a:lnTo>
                    <a:pt x="20011" y="11939"/>
                  </a:lnTo>
                  <a:lnTo>
                    <a:pt x="19948" y="11631"/>
                  </a:lnTo>
                  <a:lnTo>
                    <a:pt x="19948" y="11384"/>
                  </a:lnTo>
                  <a:lnTo>
                    <a:pt x="20011" y="11139"/>
                  </a:lnTo>
                  <a:lnTo>
                    <a:pt x="20075" y="10830"/>
                  </a:lnTo>
                  <a:lnTo>
                    <a:pt x="20203" y="10523"/>
                  </a:lnTo>
                  <a:lnTo>
                    <a:pt x="20329" y="10339"/>
                  </a:lnTo>
                  <a:lnTo>
                    <a:pt x="20392" y="10216"/>
                  </a:lnTo>
                  <a:lnTo>
                    <a:pt x="20392" y="9969"/>
                  </a:lnTo>
                  <a:lnTo>
                    <a:pt x="20457" y="9846"/>
                  </a:lnTo>
                  <a:lnTo>
                    <a:pt x="20520" y="9538"/>
                  </a:lnTo>
                  <a:lnTo>
                    <a:pt x="20710" y="9292"/>
                  </a:lnTo>
                  <a:lnTo>
                    <a:pt x="20901" y="8985"/>
                  </a:lnTo>
                  <a:lnTo>
                    <a:pt x="20901" y="8738"/>
                  </a:lnTo>
                  <a:lnTo>
                    <a:pt x="20965" y="8554"/>
                  </a:lnTo>
                  <a:lnTo>
                    <a:pt x="21028" y="8493"/>
                  </a:lnTo>
                  <a:lnTo>
                    <a:pt x="21091" y="8369"/>
                  </a:lnTo>
                  <a:lnTo>
                    <a:pt x="21091" y="8184"/>
                  </a:lnTo>
                  <a:lnTo>
                    <a:pt x="21219" y="8062"/>
                  </a:lnTo>
                  <a:lnTo>
                    <a:pt x="21346" y="8000"/>
                  </a:lnTo>
                  <a:lnTo>
                    <a:pt x="21346" y="7569"/>
                  </a:lnTo>
                  <a:lnTo>
                    <a:pt x="21409" y="7446"/>
                  </a:lnTo>
                  <a:lnTo>
                    <a:pt x="21537" y="7262"/>
                  </a:lnTo>
                  <a:lnTo>
                    <a:pt x="21600" y="7200"/>
                  </a:lnTo>
                  <a:lnTo>
                    <a:pt x="21537" y="7077"/>
                  </a:lnTo>
                  <a:lnTo>
                    <a:pt x="21473" y="7077"/>
                  </a:lnTo>
                  <a:lnTo>
                    <a:pt x="21346" y="7015"/>
                  </a:lnTo>
                  <a:lnTo>
                    <a:pt x="21282" y="7077"/>
                  </a:lnTo>
                  <a:lnTo>
                    <a:pt x="21156" y="7077"/>
                  </a:lnTo>
                  <a:lnTo>
                    <a:pt x="21156" y="7200"/>
                  </a:lnTo>
                  <a:lnTo>
                    <a:pt x="21028" y="7262"/>
                  </a:lnTo>
                  <a:lnTo>
                    <a:pt x="21091" y="7508"/>
                  </a:lnTo>
                  <a:lnTo>
                    <a:pt x="20901" y="7569"/>
                  </a:lnTo>
                  <a:lnTo>
                    <a:pt x="20965" y="7693"/>
                  </a:lnTo>
                  <a:lnTo>
                    <a:pt x="20647" y="7693"/>
                  </a:lnTo>
                  <a:lnTo>
                    <a:pt x="20647" y="7938"/>
                  </a:lnTo>
                  <a:lnTo>
                    <a:pt x="20584" y="8124"/>
                  </a:lnTo>
                  <a:lnTo>
                    <a:pt x="20520" y="8308"/>
                  </a:lnTo>
                  <a:lnTo>
                    <a:pt x="20392" y="8431"/>
                  </a:lnTo>
                  <a:lnTo>
                    <a:pt x="20329" y="8554"/>
                  </a:lnTo>
                  <a:lnTo>
                    <a:pt x="20266" y="8862"/>
                  </a:lnTo>
                  <a:lnTo>
                    <a:pt x="20203" y="8985"/>
                  </a:lnTo>
                  <a:lnTo>
                    <a:pt x="20329" y="9169"/>
                  </a:lnTo>
                  <a:lnTo>
                    <a:pt x="20266" y="9292"/>
                  </a:lnTo>
                  <a:lnTo>
                    <a:pt x="20203" y="9354"/>
                  </a:lnTo>
                  <a:lnTo>
                    <a:pt x="20203" y="9292"/>
                  </a:lnTo>
                  <a:lnTo>
                    <a:pt x="20139" y="9169"/>
                  </a:lnTo>
                  <a:lnTo>
                    <a:pt x="20075" y="9107"/>
                  </a:lnTo>
                  <a:lnTo>
                    <a:pt x="20011" y="9169"/>
                  </a:lnTo>
                  <a:lnTo>
                    <a:pt x="19948" y="9169"/>
                  </a:lnTo>
                  <a:lnTo>
                    <a:pt x="19885" y="9292"/>
                  </a:lnTo>
                  <a:lnTo>
                    <a:pt x="19694" y="9354"/>
                  </a:lnTo>
                  <a:lnTo>
                    <a:pt x="19630" y="9416"/>
                  </a:lnTo>
                  <a:lnTo>
                    <a:pt x="19567" y="9416"/>
                  </a:lnTo>
                  <a:lnTo>
                    <a:pt x="19441" y="9354"/>
                  </a:lnTo>
                  <a:lnTo>
                    <a:pt x="19313" y="9476"/>
                  </a:lnTo>
                  <a:lnTo>
                    <a:pt x="19186" y="9907"/>
                  </a:lnTo>
                  <a:lnTo>
                    <a:pt x="18995" y="10339"/>
                  </a:lnTo>
                  <a:lnTo>
                    <a:pt x="18932" y="10401"/>
                  </a:lnTo>
                  <a:lnTo>
                    <a:pt x="18742" y="10461"/>
                  </a:lnTo>
                  <a:lnTo>
                    <a:pt x="18487" y="10646"/>
                  </a:lnTo>
                  <a:lnTo>
                    <a:pt x="18359" y="10954"/>
                  </a:lnTo>
                  <a:lnTo>
                    <a:pt x="18170" y="11015"/>
                  </a:lnTo>
                  <a:lnTo>
                    <a:pt x="18042" y="11077"/>
                  </a:lnTo>
                  <a:lnTo>
                    <a:pt x="17978" y="11015"/>
                  </a:lnTo>
                  <a:lnTo>
                    <a:pt x="17978" y="10892"/>
                  </a:lnTo>
                  <a:lnTo>
                    <a:pt x="18042" y="10830"/>
                  </a:lnTo>
                  <a:lnTo>
                    <a:pt x="18106" y="10708"/>
                  </a:lnTo>
                  <a:lnTo>
                    <a:pt x="18042" y="10523"/>
                  </a:lnTo>
                  <a:lnTo>
                    <a:pt x="18106" y="10339"/>
                  </a:lnTo>
                  <a:lnTo>
                    <a:pt x="18170" y="10216"/>
                  </a:lnTo>
                  <a:lnTo>
                    <a:pt x="18106" y="10092"/>
                  </a:lnTo>
                  <a:lnTo>
                    <a:pt x="18359" y="9846"/>
                  </a:lnTo>
                  <a:lnTo>
                    <a:pt x="18359" y="9661"/>
                  </a:lnTo>
                  <a:lnTo>
                    <a:pt x="18424" y="9538"/>
                  </a:lnTo>
                  <a:lnTo>
                    <a:pt x="18551" y="9416"/>
                  </a:lnTo>
                  <a:lnTo>
                    <a:pt x="18614" y="9292"/>
                  </a:lnTo>
                  <a:lnTo>
                    <a:pt x="18677" y="9107"/>
                  </a:lnTo>
                  <a:lnTo>
                    <a:pt x="18677" y="8985"/>
                  </a:lnTo>
                  <a:lnTo>
                    <a:pt x="18805" y="8862"/>
                  </a:lnTo>
                  <a:lnTo>
                    <a:pt x="18932" y="8800"/>
                  </a:lnTo>
                  <a:lnTo>
                    <a:pt x="19249" y="8677"/>
                  </a:lnTo>
                  <a:lnTo>
                    <a:pt x="19313" y="8615"/>
                  </a:lnTo>
                  <a:lnTo>
                    <a:pt x="19313" y="8308"/>
                  </a:lnTo>
                  <a:lnTo>
                    <a:pt x="19376" y="8184"/>
                  </a:lnTo>
                  <a:lnTo>
                    <a:pt x="19249" y="8124"/>
                  </a:lnTo>
                  <a:lnTo>
                    <a:pt x="19123" y="8062"/>
                  </a:lnTo>
                  <a:lnTo>
                    <a:pt x="18995" y="7938"/>
                  </a:lnTo>
                  <a:lnTo>
                    <a:pt x="18805" y="7815"/>
                  </a:lnTo>
                  <a:lnTo>
                    <a:pt x="18742" y="7693"/>
                  </a:lnTo>
                  <a:lnTo>
                    <a:pt x="18805" y="7508"/>
                  </a:lnTo>
                  <a:lnTo>
                    <a:pt x="18932" y="7200"/>
                  </a:lnTo>
                  <a:lnTo>
                    <a:pt x="18995" y="6954"/>
                  </a:lnTo>
                  <a:lnTo>
                    <a:pt x="18868" y="6830"/>
                  </a:lnTo>
                  <a:lnTo>
                    <a:pt x="18742" y="6892"/>
                  </a:lnTo>
                  <a:lnTo>
                    <a:pt x="18424" y="7015"/>
                  </a:lnTo>
                  <a:lnTo>
                    <a:pt x="18296" y="7015"/>
                  </a:lnTo>
                  <a:lnTo>
                    <a:pt x="18170" y="6892"/>
                  </a:lnTo>
                  <a:lnTo>
                    <a:pt x="18233" y="6770"/>
                  </a:lnTo>
                  <a:lnTo>
                    <a:pt x="18359" y="6277"/>
                  </a:lnTo>
                  <a:lnTo>
                    <a:pt x="18359" y="6092"/>
                  </a:lnTo>
                  <a:lnTo>
                    <a:pt x="18296" y="5970"/>
                  </a:lnTo>
                  <a:lnTo>
                    <a:pt x="18359" y="5846"/>
                  </a:lnTo>
                  <a:lnTo>
                    <a:pt x="18424" y="5723"/>
                  </a:lnTo>
                  <a:lnTo>
                    <a:pt x="18359" y="5600"/>
                  </a:lnTo>
                  <a:lnTo>
                    <a:pt x="18233" y="5476"/>
                  </a:lnTo>
                  <a:lnTo>
                    <a:pt x="18359" y="5416"/>
                  </a:lnTo>
                  <a:lnTo>
                    <a:pt x="18359" y="5354"/>
                  </a:lnTo>
                  <a:lnTo>
                    <a:pt x="18233" y="5231"/>
                  </a:lnTo>
                  <a:lnTo>
                    <a:pt x="17978" y="5047"/>
                  </a:lnTo>
                  <a:lnTo>
                    <a:pt x="17725" y="4985"/>
                  </a:lnTo>
                  <a:lnTo>
                    <a:pt x="17597" y="4923"/>
                  </a:lnTo>
                  <a:lnTo>
                    <a:pt x="17534" y="4923"/>
                  </a:lnTo>
                  <a:lnTo>
                    <a:pt x="17408" y="4985"/>
                  </a:lnTo>
                  <a:lnTo>
                    <a:pt x="17280" y="4923"/>
                  </a:lnTo>
                  <a:lnTo>
                    <a:pt x="17153" y="4862"/>
                  </a:lnTo>
                  <a:lnTo>
                    <a:pt x="17090" y="4800"/>
                  </a:lnTo>
                  <a:lnTo>
                    <a:pt x="17090" y="4678"/>
                  </a:lnTo>
                  <a:lnTo>
                    <a:pt x="17216" y="4554"/>
                  </a:lnTo>
                  <a:lnTo>
                    <a:pt x="17216" y="4492"/>
                  </a:lnTo>
                  <a:lnTo>
                    <a:pt x="17153" y="4369"/>
                  </a:lnTo>
                  <a:lnTo>
                    <a:pt x="17153" y="4307"/>
                  </a:lnTo>
                  <a:lnTo>
                    <a:pt x="17090" y="4246"/>
                  </a:lnTo>
                  <a:lnTo>
                    <a:pt x="16962" y="4184"/>
                  </a:lnTo>
                  <a:lnTo>
                    <a:pt x="16899" y="4184"/>
                  </a:lnTo>
                  <a:lnTo>
                    <a:pt x="16644" y="4123"/>
                  </a:lnTo>
                  <a:lnTo>
                    <a:pt x="16327" y="4123"/>
                  </a:lnTo>
                  <a:lnTo>
                    <a:pt x="16200" y="4062"/>
                  </a:lnTo>
                  <a:lnTo>
                    <a:pt x="15882" y="4062"/>
                  </a:lnTo>
                  <a:lnTo>
                    <a:pt x="15565" y="3938"/>
                  </a:lnTo>
                  <a:lnTo>
                    <a:pt x="15375" y="4000"/>
                  </a:lnTo>
                  <a:lnTo>
                    <a:pt x="15247" y="4062"/>
                  </a:lnTo>
                  <a:lnTo>
                    <a:pt x="15184" y="4062"/>
                  </a:lnTo>
                  <a:lnTo>
                    <a:pt x="15057" y="4000"/>
                  </a:lnTo>
                  <a:lnTo>
                    <a:pt x="14866" y="3938"/>
                  </a:lnTo>
                  <a:lnTo>
                    <a:pt x="14611" y="4000"/>
                  </a:lnTo>
                  <a:lnTo>
                    <a:pt x="14485" y="3938"/>
                  </a:lnTo>
                  <a:lnTo>
                    <a:pt x="14167" y="3753"/>
                  </a:lnTo>
                  <a:lnTo>
                    <a:pt x="13976" y="3631"/>
                  </a:lnTo>
                  <a:lnTo>
                    <a:pt x="13786" y="3569"/>
                  </a:lnTo>
                  <a:lnTo>
                    <a:pt x="13658" y="3508"/>
                  </a:lnTo>
                  <a:lnTo>
                    <a:pt x="13532" y="3508"/>
                  </a:lnTo>
                  <a:lnTo>
                    <a:pt x="12706" y="3384"/>
                  </a:lnTo>
                  <a:lnTo>
                    <a:pt x="11435" y="3139"/>
                  </a:lnTo>
                  <a:lnTo>
                    <a:pt x="10737" y="2954"/>
                  </a:lnTo>
                  <a:lnTo>
                    <a:pt x="10609" y="2954"/>
                  </a:lnTo>
                  <a:lnTo>
                    <a:pt x="9975" y="2831"/>
                  </a:lnTo>
                  <a:lnTo>
                    <a:pt x="9910" y="2770"/>
                  </a:lnTo>
                  <a:lnTo>
                    <a:pt x="9847" y="2708"/>
                  </a:lnTo>
                  <a:lnTo>
                    <a:pt x="9784" y="2523"/>
                  </a:lnTo>
                  <a:lnTo>
                    <a:pt x="9657" y="2215"/>
                  </a:lnTo>
                  <a:lnTo>
                    <a:pt x="9592" y="2092"/>
                  </a:lnTo>
                  <a:lnTo>
                    <a:pt x="9466" y="1970"/>
                  </a:lnTo>
                  <a:lnTo>
                    <a:pt x="9148" y="1970"/>
                  </a:lnTo>
                  <a:lnTo>
                    <a:pt x="9085" y="1846"/>
                  </a:lnTo>
                  <a:lnTo>
                    <a:pt x="8830" y="1846"/>
                  </a:lnTo>
                  <a:lnTo>
                    <a:pt x="8767" y="1723"/>
                  </a:lnTo>
                  <a:lnTo>
                    <a:pt x="8641" y="1723"/>
                  </a:lnTo>
                  <a:lnTo>
                    <a:pt x="8449" y="1661"/>
                  </a:lnTo>
                  <a:lnTo>
                    <a:pt x="8258" y="1600"/>
                  </a:lnTo>
                  <a:lnTo>
                    <a:pt x="7942" y="1416"/>
                  </a:lnTo>
                  <a:lnTo>
                    <a:pt x="7751" y="1292"/>
                  </a:lnTo>
                  <a:lnTo>
                    <a:pt x="7624" y="1416"/>
                  </a:lnTo>
                  <a:lnTo>
                    <a:pt x="7496" y="1477"/>
                  </a:lnTo>
                  <a:lnTo>
                    <a:pt x="7370" y="1539"/>
                  </a:lnTo>
                  <a:lnTo>
                    <a:pt x="7242" y="1600"/>
                  </a:lnTo>
                  <a:lnTo>
                    <a:pt x="7178" y="1723"/>
                  </a:lnTo>
                  <a:lnTo>
                    <a:pt x="6989" y="1661"/>
                  </a:lnTo>
                  <a:lnTo>
                    <a:pt x="7052" y="1477"/>
                  </a:lnTo>
                  <a:lnTo>
                    <a:pt x="7242" y="1292"/>
                  </a:lnTo>
                  <a:lnTo>
                    <a:pt x="7242" y="1231"/>
                  </a:lnTo>
                  <a:lnTo>
                    <a:pt x="7178" y="985"/>
                  </a:lnTo>
                  <a:lnTo>
                    <a:pt x="7306" y="738"/>
                  </a:lnTo>
                  <a:lnTo>
                    <a:pt x="7433" y="554"/>
                  </a:lnTo>
                  <a:lnTo>
                    <a:pt x="7496" y="431"/>
                  </a:lnTo>
                  <a:lnTo>
                    <a:pt x="7496" y="123"/>
                  </a:lnTo>
                  <a:lnTo>
                    <a:pt x="7306" y="123"/>
                  </a:lnTo>
                  <a:lnTo>
                    <a:pt x="7242" y="62"/>
                  </a:lnTo>
                  <a:lnTo>
                    <a:pt x="7178" y="0"/>
                  </a:lnTo>
                  <a:lnTo>
                    <a:pt x="7052" y="0"/>
                  </a:lnTo>
                  <a:lnTo>
                    <a:pt x="6925" y="123"/>
                  </a:lnTo>
                  <a:lnTo>
                    <a:pt x="6734" y="123"/>
                  </a:lnTo>
                  <a:lnTo>
                    <a:pt x="6543" y="307"/>
                  </a:lnTo>
                  <a:lnTo>
                    <a:pt x="6035" y="554"/>
                  </a:lnTo>
                  <a:lnTo>
                    <a:pt x="5909" y="492"/>
                  </a:lnTo>
                  <a:lnTo>
                    <a:pt x="5781" y="554"/>
                  </a:lnTo>
                  <a:lnTo>
                    <a:pt x="5527" y="738"/>
                  </a:lnTo>
                  <a:lnTo>
                    <a:pt x="5337" y="861"/>
                  </a:lnTo>
                  <a:lnTo>
                    <a:pt x="5146" y="985"/>
                  </a:lnTo>
                  <a:lnTo>
                    <a:pt x="4956" y="1047"/>
                  </a:lnTo>
                  <a:lnTo>
                    <a:pt x="4701" y="1107"/>
                  </a:lnTo>
                  <a:lnTo>
                    <a:pt x="4447" y="1107"/>
                  </a:lnTo>
                  <a:lnTo>
                    <a:pt x="4257" y="1231"/>
                  </a:lnTo>
                  <a:lnTo>
                    <a:pt x="3939" y="1354"/>
                  </a:lnTo>
                  <a:lnTo>
                    <a:pt x="3811" y="1416"/>
                  </a:lnTo>
                  <a:lnTo>
                    <a:pt x="3558" y="1416"/>
                  </a:lnTo>
                  <a:lnTo>
                    <a:pt x="3430" y="1477"/>
                  </a:lnTo>
                  <a:lnTo>
                    <a:pt x="3241" y="1416"/>
                  </a:lnTo>
                  <a:lnTo>
                    <a:pt x="3176" y="1416"/>
                  </a:lnTo>
                  <a:lnTo>
                    <a:pt x="2986" y="1292"/>
                  </a:lnTo>
                  <a:lnTo>
                    <a:pt x="2858" y="1231"/>
                  </a:lnTo>
                  <a:lnTo>
                    <a:pt x="2795" y="1169"/>
                  </a:lnTo>
                  <a:lnTo>
                    <a:pt x="2732" y="1231"/>
                  </a:lnTo>
                  <a:lnTo>
                    <a:pt x="2668" y="1416"/>
                  </a:lnTo>
                  <a:lnTo>
                    <a:pt x="2542" y="1416"/>
                  </a:lnTo>
                  <a:lnTo>
                    <a:pt x="2605" y="1169"/>
                  </a:lnTo>
                  <a:lnTo>
                    <a:pt x="2414" y="1292"/>
                  </a:lnTo>
                  <a:lnTo>
                    <a:pt x="2351" y="1539"/>
                  </a:lnTo>
                  <a:lnTo>
                    <a:pt x="2224" y="1539"/>
                  </a:lnTo>
                  <a:lnTo>
                    <a:pt x="2096" y="1600"/>
                  </a:lnTo>
                  <a:lnTo>
                    <a:pt x="2159" y="2708"/>
                  </a:lnTo>
                  <a:lnTo>
                    <a:pt x="2224" y="4000"/>
                  </a:lnTo>
                  <a:lnTo>
                    <a:pt x="2159" y="4431"/>
                  </a:lnTo>
                  <a:lnTo>
                    <a:pt x="2096" y="4492"/>
                  </a:lnTo>
                  <a:lnTo>
                    <a:pt x="1970" y="4678"/>
                  </a:lnTo>
                  <a:lnTo>
                    <a:pt x="1715" y="4678"/>
                  </a:lnTo>
                  <a:lnTo>
                    <a:pt x="1589" y="4862"/>
                  </a:lnTo>
                  <a:lnTo>
                    <a:pt x="1397" y="4923"/>
                  </a:lnTo>
                  <a:lnTo>
                    <a:pt x="1208" y="5047"/>
                  </a:lnTo>
                  <a:lnTo>
                    <a:pt x="825" y="5231"/>
                  </a:lnTo>
                  <a:lnTo>
                    <a:pt x="699" y="5354"/>
                  </a:lnTo>
                  <a:lnTo>
                    <a:pt x="635" y="5476"/>
                  </a:lnTo>
                  <a:lnTo>
                    <a:pt x="572" y="5600"/>
                  </a:lnTo>
                  <a:lnTo>
                    <a:pt x="509" y="5908"/>
                  </a:lnTo>
                  <a:lnTo>
                    <a:pt x="444" y="6030"/>
                  </a:lnTo>
                  <a:lnTo>
                    <a:pt x="318" y="6154"/>
                  </a:lnTo>
                  <a:lnTo>
                    <a:pt x="191" y="6277"/>
                  </a:lnTo>
                  <a:lnTo>
                    <a:pt x="127" y="6585"/>
                  </a:lnTo>
                  <a:lnTo>
                    <a:pt x="0" y="6708"/>
                  </a:lnTo>
                  <a:lnTo>
                    <a:pt x="127" y="6892"/>
                  </a:lnTo>
                  <a:lnTo>
                    <a:pt x="572" y="6954"/>
                  </a:lnTo>
                  <a:lnTo>
                    <a:pt x="699" y="7200"/>
                  </a:lnTo>
                  <a:lnTo>
                    <a:pt x="953" y="7446"/>
                  </a:lnTo>
                  <a:lnTo>
                    <a:pt x="1016" y="7569"/>
                  </a:lnTo>
                  <a:lnTo>
                    <a:pt x="953" y="7693"/>
                  </a:lnTo>
                  <a:lnTo>
                    <a:pt x="762" y="7877"/>
                  </a:lnTo>
                  <a:lnTo>
                    <a:pt x="699" y="8062"/>
                  </a:lnTo>
                  <a:lnTo>
                    <a:pt x="699" y="8246"/>
                  </a:lnTo>
                  <a:lnTo>
                    <a:pt x="635" y="8308"/>
                  </a:lnTo>
                  <a:lnTo>
                    <a:pt x="699" y="8677"/>
                  </a:lnTo>
                  <a:lnTo>
                    <a:pt x="635" y="8738"/>
                  </a:lnTo>
                  <a:lnTo>
                    <a:pt x="635" y="9047"/>
                  </a:lnTo>
                  <a:lnTo>
                    <a:pt x="572" y="9354"/>
                  </a:lnTo>
                  <a:lnTo>
                    <a:pt x="635" y="9476"/>
                  </a:lnTo>
                  <a:lnTo>
                    <a:pt x="762" y="9907"/>
                  </a:lnTo>
                  <a:lnTo>
                    <a:pt x="699" y="10154"/>
                  </a:lnTo>
                  <a:lnTo>
                    <a:pt x="762" y="10339"/>
                  </a:lnTo>
                  <a:lnTo>
                    <a:pt x="635" y="10523"/>
                  </a:lnTo>
                  <a:lnTo>
                    <a:pt x="635" y="10892"/>
                  </a:lnTo>
                  <a:lnTo>
                    <a:pt x="890" y="11139"/>
                  </a:lnTo>
                  <a:lnTo>
                    <a:pt x="1080" y="11199"/>
                  </a:lnTo>
                  <a:lnTo>
                    <a:pt x="1271" y="11384"/>
                  </a:lnTo>
                  <a:lnTo>
                    <a:pt x="1397" y="11631"/>
                  </a:lnTo>
                  <a:lnTo>
                    <a:pt x="1652" y="11754"/>
                  </a:lnTo>
                  <a:lnTo>
                    <a:pt x="1970" y="11754"/>
                  </a:lnTo>
                  <a:lnTo>
                    <a:pt x="2287" y="11815"/>
                  </a:lnTo>
                  <a:lnTo>
                    <a:pt x="2351" y="11877"/>
                  </a:lnTo>
                  <a:lnTo>
                    <a:pt x="2414" y="12000"/>
                  </a:lnTo>
                  <a:lnTo>
                    <a:pt x="2542" y="12184"/>
                  </a:lnTo>
                  <a:lnTo>
                    <a:pt x="2668" y="12308"/>
                  </a:lnTo>
                  <a:lnTo>
                    <a:pt x="3241" y="12431"/>
                  </a:lnTo>
                  <a:lnTo>
                    <a:pt x="3558" y="12553"/>
                  </a:lnTo>
                  <a:lnTo>
                    <a:pt x="3811" y="12738"/>
                  </a:lnTo>
                  <a:lnTo>
                    <a:pt x="4003" y="12923"/>
                  </a:lnTo>
                  <a:lnTo>
                    <a:pt x="4066" y="13169"/>
                  </a:lnTo>
                  <a:lnTo>
                    <a:pt x="4129" y="13354"/>
                  </a:lnTo>
                  <a:lnTo>
                    <a:pt x="4257" y="13538"/>
                  </a:lnTo>
                  <a:lnTo>
                    <a:pt x="4384" y="13600"/>
                  </a:lnTo>
                  <a:lnTo>
                    <a:pt x="4701" y="13785"/>
                  </a:lnTo>
                  <a:lnTo>
                    <a:pt x="4891" y="13969"/>
                  </a:lnTo>
                  <a:lnTo>
                    <a:pt x="5146" y="14092"/>
                  </a:lnTo>
                  <a:lnTo>
                    <a:pt x="5337" y="14277"/>
                  </a:lnTo>
                  <a:lnTo>
                    <a:pt x="5527" y="14400"/>
                  </a:lnTo>
                  <a:lnTo>
                    <a:pt x="5718" y="14461"/>
                  </a:lnTo>
                  <a:lnTo>
                    <a:pt x="5909" y="14585"/>
                  </a:lnTo>
                  <a:lnTo>
                    <a:pt x="6099" y="14770"/>
                  </a:lnTo>
                  <a:lnTo>
                    <a:pt x="6225" y="14954"/>
                  </a:lnTo>
                  <a:lnTo>
                    <a:pt x="6353" y="15077"/>
                  </a:lnTo>
                  <a:lnTo>
                    <a:pt x="6416" y="15199"/>
                  </a:lnTo>
                  <a:lnTo>
                    <a:pt x="6543" y="15385"/>
                  </a:lnTo>
                  <a:lnTo>
                    <a:pt x="6543" y="15446"/>
                  </a:lnTo>
                  <a:lnTo>
                    <a:pt x="6480" y="15692"/>
                  </a:lnTo>
                  <a:lnTo>
                    <a:pt x="6416" y="15877"/>
                  </a:lnTo>
                  <a:lnTo>
                    <a:pt x="6608" y="16184"/>
                  </a:lnTo>
                  <a:lnTo>
                    <a:pt x="6543" y="16369"/>
                  </a:lnTo>
                  <a:lnTo>
                    <a:pt x="6543" y="16553"/>
                  </a:lnTo>
                  <a:lnTo>
                    <a:pt x="6671" y="16800"/>
                  </a:lnTo>
                  <a:lnTo>
                    <a:pt x="6671" y="16738"/>
                  </a:lnTo>
                  <a:lnTo>
                    <a:pt x="6671" y="17108"/>
                  </a:lnTo>
                  <a:lnTo>
                    <a:pt x="6734" y="17169"/>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79" name="Wyoming"/>
            <p:cNvSpPr/>
            <p:nvPr/>
          </p:nvSpPr>
          <p:spPr>
            <a:xfrm>
              <a:off x="2041310" y="1827659"/>
              <a:ext cx="1144297" cy="91689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627" y="20773"/>
                  </a:moveTo>
                  <a:lnTo>
                    <a:pt x="14013" y="20833"/>
                  </a:lnTo>
                  <a:lnTo>
                    <a:pt x="16671" y="21187"/>
                  </a:lnTo>
                  <a:lnTo>
                    <a:pt x="17637" y="21305"/>
                  </a:lnTo>
                  <a:lnTo>
                    <a:pt x="20199" y="21600"/>
                  </a:lnTo>
                  <a:lnTo>
                    <a:pt x="20344" y="19770"/>
                  </a:lnTo>
                  <a:lnTo>
                    <a:pt x="20392" y="19003"/>
                  </a:lnTo>
                  <a:lnTo>
                    <a:pt x="20440" y="18295"/>
                  </a:lnTo>
                  <a:lnTo>
                    <a:pt x="20585" y="16938"/>
                  </a:lnTo>
                  <a:lnTo>
                    <a:pt x="20730" y="14046"/>
                  </a:lnTo>
                  <a:lnTo>
                    <a:pt x="20875" y="12216"/>
                  </a:lnTo>
                  <a:lnTo>
                    <a:pt x="21020" y="9973"/>
                  </a:lnTo>
                  <a:lnTo>
                    <a:pt x="21069" y="9856"/>
                  </a:lnTo>
                  <a:lnTo>
                    <a:pt x="21165" y="8203"/>
                  </a:lnTo>
                  <a:lnTo>
                    <a:pt x="21261" y="6906"/>
                  </a:lnTo>
                  <a:lnTo>
                    <a:pt x="21310" y="6668"/>
                  </a:lnTo>
                  <a:lnTo>
                    <a:pt x="21455" y="4780"/>
                  </a:lnTo>
                  <a:lnTo>
                    <a:pt x="21600" y="2833"/>
                  </a:lnTo>
                  <a:lnTo>
                    <a:pt x="21310" y="2774"/>
                  </a:lnTo>
                  <a:lnTo>
                    <a:pt x="20779" y="2715"/>
                  </a:lnTo>
                  <a:lnTo>
                    <a:pt x="20150" y="2655"/>
                  </a:lnTo>
                  <a:lnTo>
                    <a:pt x="19571" y="2597"/>
                  </a:lnTo>
                  <a:lnTo>
                    <a:pt x="19183" y="2538"/>
                  </a:lnTo>
                  <a:lnTo>
                    <a:pt x="18893" y="2479"/>
                  </a:lnTo>
                  <a:lnTo>
                    <a:pt x="18748" y="2538"/>
                  </a:lnTo>
                  <a:lnTo>
                    <a:pt x="18460" y="2479"/>
                  </a:lnTo>
                  <a:lnTo>
                    <a:pt x="17976" y="2419"/>
                  </a:lnTo>
                  <a:lnTo>
                    <a:pt x="17106" y="2302"/>
                  </a:lnTo>
                  <a:lnTo>
                    <a:pt x="16478" y="2183"/>
                  </a:lnTo>
                  <a:lnTo>
                    <a:pt x="16188" y="2183"/>
                  </a:lnTo>
                  <a:lnTo>
                    <a:pt x="15608" y="2066"/>
                  </a:lnTo>
                  <a:lnTo>
                    <a:pt x="15269" y="2066"/>
                  </a:lnTo>
                  <a:lnTo>
                    <a:pt x="14352" y="1947"/>
                  </a:lnTo>
                  <a:lnTo>
                    <a:pt x="13434" y="1830"/>
                  </a:lnTo>
                  <a:lnTo>
                    <a:pt x="12611" y="1652"/>
                  </a:lnTo>
                  <a:lnTo>
                    <a:pt x="11888" y="1594"/>
                  </a:lnTo>
                  <a:lnTo>
                    <a:pt x="11356" y="1475"/>
                  </a:lnTo>
                  <a:lnTo>
                    <a:pt x="11018" y="1475"/>
                  </a:lnTo>
                  <a:lnTo>
                    <a:pt x="10002" y="1299"/>
                  </a:lnTo>
                  <a:lnTo>
                    <a:pt x="9085" y="1180"/>
                  </a:lnTo>
                  <a:lnTo>
                    <a:pt x="8601" y="1063"/>
                  </a:lnTo>
                  <a:lnTo>
                    <a:pt x="8070" y="1003"/>
                  </a:lnTo>
                  <a:lnTo>
                    <a:pt x="7297" y="827"/>
                  </a:lnTo>
                  <a:lnTo>
                    <a:pt x="6717" y="767"/>
                  </a:lnTo>
                  <a:lnTo>
                    <a:pt x="6041" y="591"/>
                  </a:lnTo>
                  <a:lnTo>
                    <a:pt x="5847" y="591"/>
                  </a:lnTo>
                  <a:lnTo>
                    <a:pt x="5316" y="531"/>
                  </a:lnTo>
                  <a:lnTo>
                    <a:pt x="2464" y="0"/>
                  </a:lnTo>
                  <a:lnTo>
                    <a:pt x="2127" y="2302"/>
                  </a:lnTo>
                  <a:lnTo>
                    <a:pt x="1884" y="3894"/>
                  </a:lnTo>
                  <a:lnTo>
                    <a:pt x="1836" y="4604"/>
                  </a:lnTo>
                  <a:lnTo>
                    <a:pt x="1498" y="6846"/>
                  </a:lnTo>
                  <a:lnTo>
                    <a:pt x="1401" y="7850"/>
                  </a:lnTo>
                  <a:lnTo>
                    <a:pt x="1208" y="9089"/>
                  </a:lnTo>
                  <a:lnTo>
                    <a:pt x="918" y="11449"/>
                  </a:lnTo>
                  <a:lnTo>
                    <a:pt x="580" y="13869"/>
                  </a:lnTo>
                  <a:lnTo>
                    <a:pt x="339" y="15816"/>
                  </a:lnTo>
                  <a:lnTo>
                    <a:pt x="96" y="17468"/>
                  </a:lnTo>
                  <a:lnTo>
                    <a:pt x="0" y="18590"/>
                  </a:lnTo>
                  <a:lnTo>
                    <a:pt x="2852" y="19121"/>
                  </a:lnTo>
                  <a:lnTo>
                    <a:pt x="2997" y="19121"/>
                  </a:lnTo>
                  <a:lnTo>
                    <a:pt x="5751" y="19653"/>
                  </a:lnTo>
                  <a:lnTo>
                    <a:pt x="9036" y="20065"/>
                  </a:lnTo>
                  <a:lnTo>
                    <a:pt x="10776" y="20361"/>
                  </a:lnTo>
                  <a:lnTo>
                    <a:pt x="12080" y="20537"/>
                  </a:lnTo>
                  <a:lnTo>
                    <a:pt x="13627" y="20773"/>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grpSp>
          <p:nvGrpSpPr>
            <p:cNvPr id="783" name="Virginia"/>
            <p:cNvGrpSpPr/>
            <p:nvPr/>
          </p:nvGrpSpPr>
          <p:grpSpPr>
            <a:xfrm>
              <a:off x="6372911" y="2864793"/>
              <a:ext cx="1296080" cy="698113"/>
              <a:chOff x="0" y="0"/>
              <a:chExt cx="1296079" cy="698111"/>
            </a:xfrm>
          </p:grpSpPr>
          <p:sp>
            <p:nvSpPr>
              <p:cNvPr id="780" name="D51"/>
              <p:cNvSpPr/>
              <p:nvPr/>
            </p:nvSpPr>
            <p:spPr>
              <a:xfrm>
                <a:off x="1204046" y="190848"/>
                <a:ext cx="71582" cy="19587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86" y="13397"/>
                    </a:moveTo>
                    <a:lnTo>
                      <a:pt x="9258" y="13124"/>
                    </a:lnTo>
                    <a:lnTo>
                      <a:pt x="10029" y="12850"/>
                    </a:lnTo>
                    <a:lnTo>
                      <a:pt x="11571" y="12850"/>
                    </a:lnTo>
                    <a:lnTo>
                      <a:pt x="11571" y="12577"/>
                    </a:lnTo>
                    <a:lnTo>
                      <a:pt x="12342" y="12030"/>
                    </a:lnTo>
                    <a:lnTo>
                      <a:pt x="13114" y="12030"/>
                    </a:lnTo>
                    <a:lnTo>
                      <a:pt x="13114" y="10663"/>
                    </a:lnTo>
                    <a:lnTo>
                      <a:pt x="13886" y="10390"/>
                    </a:lnTo>
                    <a:lnTo>
                      <a:pt x="14658" y="10390"/>
                    </a:lnTo>
                    <a:lnTo>
                      <a:pt x="15429" y="10117"/>
                    </a:lnTo>
                    <a:lnTo>
                      <a:pt x="15429" y="9570"/>
                    </a:lnTo>
                    <a:lnTo>
                      <a:pt x="14658" y="9023"/>
                    </a:lnTo>
                    <a:lnTo>
                      <a:pt x="15429" y="8203"/>
                    </a:lnTo>
                    <a:lnTo>
                      <a:pt x="15429" y="7109"/>
                    </a:lnTo>
                    <a:lnTo>
                      <a:pt x="16971" y="6289"/>
                    </a:lnTo>
                    <a:lnTo>
                      <a:pt x="17742" y="5469"/>
                    </a:lnTo>
                    <a:lnTo>
                      <a:pt x="17742" y="4921"/>
                    </a:lnTo>
                    <a:lnTo>
                      <a:pt x="19286" y="3827"/>
                    </a:lnTo>
                    <a:lnTo>
                      <a:pt x="19286" y="3554"/>
                    </a:lnTo>
                    <a:lnTo>
                      <a:pt x="18514" y="3281"/>
                    </a:lnTo>
                    <a:lnTo>
                      <a:pt x="19286" y="2734"/>
                    </a:lnTo>
                    <a:lnTo>
                      <a:pt x="19286" y="1367"/>
                    </a:lnTo>
                    <a:lnTo>
                      <a:pt x="20058" y="820"/>
                    </a:lnTo>
                    <a:lnTo>
                      <a:pt x="21600" y="0"/>
                    </a:lnTo>
                    <a:lnTo>
                      <a:pt x="9258" y="1640"/>
                    </a:lnTo>
                    <a:lnTo>
                      <a:pt x="8486" y="2187"/>
                    </a:lnTo>
                    <a:lnTo>
                      <a:pt x="9258" y="2734"/>
                    </a:lnTo>
                    <a:lnTo>
                      <a:pt x="8486" y="3007"/>
                    </a:lnTo>
                    <a:lnTo>
                      <a:pt x="6171" y="3281"/>
                    </a:lnTo>
                    <a:lnTo>
                      <a:pt x="5400" y="3827"/>
                    </a:lnTo>
                    <a:lnTo>
                      <a:pt x="5400" y="4101"/>
                    </a:lnTo>
                    <a:lnTo>
                      <a:pt x="6942" y="4101"/>
                    </a:lnTo>
                    <a:lnTo>
                      <a:pt x="7714" y="4649"/>
                    </a:lnTo>
                    <a:lnTo>
                      <a:pt x="8486" y="5194"/>
                    </a:lnTo>
                    <a:lnTo>
                      <a:pt x="8486" y="5469"/>
                    </a:lnTo>
                    <a:lnTo>
                      <a:pt x="7714" y="5469"/>
                    </a:lnTo>
                    <a:lnTo>
                      <a:pt x="6942" y="6016"/>
                    </a:lnTo>
                    <a:lnTo>
                      <a:pt x="7714" y="6561"/>
                    </a:lnTo>
                    <a:lnTo>
                      <a:pt x="6942" y="6836"/>
                    </a:lnTo>
                    <a:lnTo>
                      <a:pt x="3086" y="6836"/>
                    </a:lnTo>
                    <a:lnTo>
                      <a:pt x="3858" y="7656"/>
                    </a:lnTo>
                    <a:lnTo>
                      <a:pt x="3858" y="8203"/>
                    </a:lnTo>
                    <a:lnTo>
                      <a:pt x="3086" y="8476"/>
                    </a:lnTo>
                    <a:lnTo>
                      <a:pt x="3086" y="9296"/>
                    </a:lnTo>
                    <a:lnTo>
                      <a:pt x="2314" y="9296"/>
                    </a:lnTo>
                    <a:lnTo>
                      <a:pt x="2314" y="9843"/>
                    </a:lnTo>
                    <a:lnTo>
                      <a:pt x="1542" y="10117"/>
                    </a:lnTo>
                    <a:lnTo>
                      <a:pt x="1542" y="10390"/>
                    </a:lnTo>
                    <a:lnTo>
                      <a:pt x="2314" y="10663"/>
                    </a:lnTo>
                    <a:lnTo>
                      <a:pt x="2314" y="10937"/>
                    </a:lnTo>
                    <a:lnTo>
                      <a:pt x="771" y="11210"/>
                    </a:lnTo>
                    <a:lnTo>
                      <a:pt x="771" y="11757"/>
                    </a:lnTo>
                    <a:lnTo>
                      <a:pt x="0" y="12030"/>
                    </a:lnTo>
                    <a:lnTo>
                      <a:pt x="771" y="12304"/>
                    </a:lnTo>
                    <a:lnTo>
                      <a:pt x="771" y="12850"/>
                    </a:lnTo>
                    <a:lnTo>
                      <a:pt x="0" y="13671"/>
                    </a:lnTo>
                    <a:lnTo>
                      <a:pt x="771" y="14217"/>
                    </a:lnTo>
                    <a:lnTo>
                      <a:pt x="0" y="15039"/>
                    </a:lnTo>
                    <a:lnTo>
                      <a:pt x="0" y="15311"/>
                    </a:lnTo>
                    <a:lnTo>
                      <a:pt x="771" y="15584"/>
                    </a:lnTo>
                    <a:lnTo>
                      <a:pt x="1542" y="15859"/>
                    </a:lnTo>
                    <a:lnTo>
                      <a:pt x="771" y="16131"/>
                    </a:lnTo>
                    <a:lnTo>
                      <a:pt x="0" y="16679"/>
                    </a:lnTo>
                    <a:lnTo>
                      <a:pt x="0" y="17226"/>
                    </a:lnTo>
                    <a:lnTo>
                      <a:pt x="771" y="17773"/>
                    </a:lnTo>
                    <a:lnTo>
                      <a:pt x="0" y="18046"/>
                    </a:lnTo>
                    <a:lnTo>
                      <a:pt x="0" y="18866"/>
                    </a:lnTo>
                    <a:lnTo>
                      <a:pt x="1542" y="19139"/>
                    </a:lnTo>
                    <a:lnTo>
                      <a:pt x="1542" y="19686"/>
                    </a:lnTo>
                    <a:lnTo>
                      <a:pt x="771" y="19960"/>
                    </a:lnTo>
                    <a:lnTo>
                      <a:pt x="3858" y="21327"/>
                    </a:lnTo>
                    <a:lnTo>
                      <a:pt x="4629" y="21600"/>
                    </a:lnTo>
                    <a:lnTo>
                      <a:pt x="5400" y="21327"/>
                    </a:lnTo>
                    <a:lnTo>
                      <a:pt x="5400" y="20506"/>
                    </a:lnTo>
                    <a:lnTo>
                      <a:pt x="4629" y="20233"/>
                    </a:lnTo>
                    <a:lnTo>
                      <a:pt x="5400" y="19139"/>
                    </a:lnTo>
                    <a:lnTo>
                      <a:pt x="6171" y="18593"/>
                    </a:lnTo>
                    <a:lnTo>
                      <a:pt x="6171" y="16951"/>
                    </a:lnTo>
                    <a:lnTo>
                      <a:pt x="6942" y="16406"/>
                    </a:lnTo>
                    <a:lnTo>
                      <a:pt x="7714" y="16131"/>
                    </a:lnTo>
                    <a:lnTo>
                      <a:pt x="8486" y="15859"/>
                    </a:lnTo>
                    <a:lnTo>
                      <a:pt x="9258" y="15584"/>
                    </a:lnTo>
                    <a:lnTo>
                      <a:pt x="8486" y="15039"/>
                    </a:lnTo>
                    <a:lnTo>
                      <a:pt x="7714" y="14217"/>
                    </a:lnTo>
                    <a:lnTo>
                      <a:pt x="8486" y="13397"/>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81" name="D52"/>
              <p:cNvSpPr/>
              <p:nvPr/>
            </p:nvSpPr>
            <p:spPr>
              <a:xfrm>
                <a:off x="1278181" y="180803"/>
                <a:ext cx="17898" cy="4018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12342" y="1350"/>
                    </a:lnTo>
                    <a:lnTo>
                      <a:pt x="9258" y="5400"/>
                    </a:lnTo>
                    <a:lnTo>
                      <a:pt x="6171" y="8100"/>
                    </a:lnTo>
                    <a:lnTo>
                      <a:pt x="3086" y="12150"/>
                    </a:lnTo>
                    <a:lnTo>
                      <a:pt x="0" y="14850"/>
                    </a:lnTo>
                    <a:lnTo>
                      <a:pt x="0" y="17550"/>
                    </a:lnTo>
                    <a:lnTo>
                      <a:pt x="3086" y="20250"/>
                    </a:lnTo>
                    <a:lnTo>
                      <a:pt x="6171" y="21600"/>
                    </a:lnTo>
                    <a:lnTo>
                      <a:pt x="9258" y="21600"/>
                    </a:lnTo>
                    <a:lnTo>
                      <a:pt x="9258" y="13500"/>
                    </a:lnTo>
                    <a:lnTo>
                      <a:pt x="12342" y="12150"/>
                    </a:lnTo>
                    <a:lnTo>
                      <a:pt x="18514" y="5400"/>
                    </a:lnTo>
                    <a:lnTo>
                      <a:pt x="21600" y="0"/>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82" name="Drawing 49"/>
              <p:cNvSpPr/>
              <p:nvPr/>
            </p:nvSpPr>
            <p:spPr>
              <a:xfrm>
                <a:off x="-1" y="-1"/>
                <a:ext cx="1260291" cy="69811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909" y="7226"/>
                    </a:moveTo>
                    <a:lnTo>
                      <a:pt x="10472" y="7226"/>
                    </a:lnTo>
                    <a:lnTo>
                      <a:pt x="10428" y="7148"/>
                    </a:lnTo>
                    <a:lnTo>
                      <a:pt x="10383" y="7070"/>
                    </a:lnTo>
                    <a:lnTo>
                      <a:pt x="10253" y="6681"/>
                    </a:lnTo>
                    <a:lnTo>
                      <a:pt x="9946" y="6372"/>
                    </a:lnTo>
                    <a:lnTo>
                      <a:pt x="9857" y="6527"/>
                    </a:lnTo>
                    <a:lnTo>
                      <a:pt x="9814" y="6915"/>
                    </a:lnTo>
                    <a:lnTo>
                      <a:pt x="9857" y="7459"/>
                    </a:lnTo>
                    <a:lnTo>
                      <a:pt x="9814" y="7770"/>
                    </a:lnTo>
                    <a:lnTo>
                      <a:pt x="9814" y="7925"/>
                    </a:lnTo>
                    <a:lnTo>
                      <a:pt x="9727" y="8002"/>
                    </a:lnTo>
                    <a:lnTo>
                      <a:pt x="9639" y="8314"/>
                    </a:lnTo>
                    <a:lnTo>
                      <a:pt x="9639" y="8391"/>
                    </a:lnTo>
                    <a:lnTo>
                      <a:pt x="9727" y="8547"/>
                    </a:lnTo>
                    <a:lnTo>
                      <a:pt x="9639" y="8625"/>
                    </a:lnTo>
                    <a:lnTo>
                      <a:pt x="9463" y="9012"/>
                    </a:lnTo>
                    <a:lnTo>
                      <a:pt x="9420" y="9246"/>
                    </a:lnTo>
                    <a:lnTo>
                      <a:pt x="9420" y="9712"/>
                    </a:lnTo>
                    <a:lnTo>
                      <a:pt x="9333" y="10179"/>
                    </a:lnTo>
                    <a:lnTo>
                      <a:pt x="9288" y="10489"/>
                    </a:lnTo>
                    <a:lnTo>
                      <a:pt x="9201" y="10722"/>
                    </a:lnTo>
                    <a:lnTo>
                      <a:pt x="9069" y="10956"/>
                    </a:lnTo>
                    <a:lnTo>
                      <a:pt x="8982" y="11267"/>
                    </a:lnTo>
                    <a:lnTo>
                      <a:pt x="8850" y="11654"/>
                    </a:lnTo>
                    <a:lnTo>
                      <a:pt x="8807" y="11965"/>
                    </a:lnTo>
                    <a:lnTo>
                      <a:pt x="8763" y="12121"/>
                    </a:lnTo>
                    <a:lnTo>
                      <a:pt x="8763" y="12277"/>
                    </a:lnTo>
                    <a:lnTo>
                      <a:pt x="8718" y="12432"/>
                    </a:lnTo>
                    <a:lnTo>
                      <a:pt x="8675" y="12432"/>
                    </a:lnTo>
                    <a:lnTo>
                      <a:pt x="8718" y="12588"/>
                    </a:lnTo>
                    <a:lnTo>
                      <a:pt x="8763" y="12820"/>
                    </a:lnTo>
                    <a:lnTo>
                      <a:pt x="8982" y="12975"/>
                    </a:lnTo>
                    <a:lnTo>
                      <a:pt x="8675" y="13286"/>
                    </a:lnTo>
                    <a:lnTo>
                      <a:pt x="8675" y="13442"/>
                    </a:lnTo>
                    <a:lnTo>
                      <a:pt x="8807" y="13520"/>
                    </a:lnTo>
                    <a:lnTo>
                      <a:pt x="8763" y="13598"/>
                    </a:lnTo>
                    <a:lnTo>
                      <a:pt x="8631" y="13753"/>
                    </a:lnTo>
                    <a:lnTo>
                      <a:pt x="8456" y="14141"/>
                    </a:lnTo>
                    <a:lnTo>
                      <a:pt x="8412" y="14296"/>
                    </a:lnTo>
                    <a:lnTo>
                      <a:pt x="8324" y="14219"/>
                    </a:lnTo>
                    <a:lnTo>
                      <a:pt x="8281" y="14063"/>
                    </a:lnTo>
                    <a:lnTo>
                      <a:pt x="8194" y="14063"/>
                    </a:lnTo>
                    <a:lnTo>
                      <a:pt x="8105" y="14141"/>
                    </a:lnTo>
                    <a:lnTo>
                      <a:pt x="7579" y="14841"/>
                    </a:lnTo>
                    <a:lnTo>
                      <a:pt x="7492" y="14607"/>
                    </a:lnTo>
                    <a:lnTo>
                      <a:pt x="7317" y="14607"/>
                    </a:lnTo>
                    <a:lnTo>
                      <a:pt x="7229" y="14841"/>
                    </a:lnTo>
                    <a:lnTo>
                      <a:pt x="7273" y="14919"/>
                    </a:lnTo>
                    <a:lnTo>
                      <a:pt x="7360" y="15073"/>
                    </a:lnTo>
                    <a:lnTo>
                      <a:pt x="7317" y="15228"/>
                    </a:lnTo>
                    <a:lnTo>
                      <a:pt x="7098" y="15540"/>
                    </a:lnTo>
                    <a:lnTo>
                      <a:pt x="7055" y="15384"/>
                    </a:lnTo>
                    <a:lnTo>
                      <a:pt x="7010" y="15462"/>
                    </a:lnTo>
                    <a:lnTo>
                      <a:pt x="6966" y="15540"/>
                    </a:lnTo>
                    <a:lnTo>
                      <a:pt x="6791" y="15617"/>
                    </a:lnTo>
                    <a:lnTo>
                      <a:pt x="6659" y="15695"/>
                    </a:lnTo>
                    <a:lnTo>
                      <a:pt x="6529" y="15851"/>
                    </a:lnTo>
                    <a:lnTo>
                      <a:pt x="6397" y="16006"/>
                    </a:lnTo>
                    <a:lnTo>
                      <a:pt x="6265" y="16006"/>
                    </a:lnTo>
                    <a:lnTo>
                      <a:pt x="6134" y="15773"/>
                    </a:lnTo>
                    <a:lnTo>
                      <a:pt x="6002" y="15617"/>
                    </a:lnTo>
                    <a:lnTo>
                      <a:pt x="5959" y="15540"/>
                    </a:lnTo>
                    <a:lnTo>
                      <a:pt x="5914" y="15540"/>
                    </a:lnTo>
                    <a:lnTo>
                      <a:pt x="5871" y="15695"/>
                    </a:lnTo>
                    <a:lnTo>
                      <a:pt x="5827" y="15928"/>
                    </a:lnTo>
                    <a:lnTo>
                      <a:pt x="5740" y="16084"/>
                    </a:lnTo>
                    <a:lnTo>
                      <a:pt x="5652" y="16162"/>
                    </a:lnTo>
                    <a:lnTo>
                      <a:pt x="5608" y="16162"/>
                    </a:lnTo>
                    <a:lnTo>
                      <a:pt x="5565" y="16316"/>
                    </a:lnTo>
                    <a:lnTo>
                      <a:pt x="5476" y="16472"/>
                    </a:lnTo>
                    <a:lnTo>
                      <a:pt x="5345" y="16549"/>
                    </a:lnTo>
                    <a:lnTo>
                      <a:pt x="5171" y="16549"/>
                    </a:lnTo>
                    <a:lnTo>
                      <a:pt x="5082" y="16472"/>
                    </a:lnTo>
                    <a:lnTo>
                      <a:pt x="4995" y="16394"/>
                    </a:lnTo>
                    <a:lnTo>
                      <a:pt x="4950" y="16316"/>
                    </a:lnTo>
                    <a:lnTo>
                      <a:pt x="4863" y="16162"/>
                    </a:lnTo>
                    <a:lnTo>
                      <a:pt x="4645" y="16162"/>
                    </a:lnTo>
                    <a:lnTo>
                      <a:pt x="4556" y="16006"/>
                    </a:lnTo>
                    <a:lnTo>
                      <a:pt x="4469" y="15928"/>
                    </a:lnTo>
                    <a:lnTo>
                      <a:pt x="4426" y="15773"/>
                    </a:lnTo>
                    <a:lnTo>
                      <a:pt x="4337" y="15617"/>
                    </a:lnTo>
                    <a:lnTo>
                      <a:pt x="4294" y="15384"/>
                    </a:lnTo>
                    <a:lnTo>
                      <a:pt x="4206" y="15228"/>
                    </a:lnTo>
                    <a:lnTo>
                      <a:pt x="4162" y="15151"/>
                    </a:lnTo>
                    <a:lnTo>
                      <a:pt x="4206" y="15073"/>
                    </a:lnTo>
                    <a:lnTo>
                      <a:pt x="4294" y="14919"/>
                    </a:lnTo>
                    <a:lnTo>
                      <a:pt x="4294" y="14841"/>
                    </a:lnTo>
                    <a:lnTo>
                      <a:pt x="4206" y="14685"/>
                    </a:lnTo>
                    <a:lnTo>
                      <a:pt x="3724" y="15695"/>
                    </a:lnTo>
                    <a:lnTo>
                      <a:pt x="3549" y="16084"/>
                    </a:lnTo>
                    <a:lnTo>
                      <a:pt x="3417" y="16394"/>
                    </a:lnTo>
                    <a:lnTo>
                      <a:pt x="3374" y="16549"/>
                    </a:lnTo>
                    <a:lnTo>
                      <a:pt x="3285" y="16705"/>
                    </a:lnTo>
                    <a:lnTo>
                      <a:pt x="3111" y="16783"/>
                    </a:lnTo>
                    <a:lnTo>
                      <a:pt x="2936" y="16938"/>
                    </a:lnTo>
                    <a:lnTo>
                      <a:pt x="2804" y="17094"/>
                    </a:lnTo>
                    <a:lnTo>
                      <a:pt x="2761" y="17249"/>
                    </a:lnTo>
                    <a:lnTo>
                      <a:pt x="2410" y="17715"/>
                    </a:lnTo>
                    <a:lnTo>
                      <a:pt x="2366" y="17793"/>
                    </a:lnTo>
                    <a:lnTo>
                      <a:pt x="2366" y="17870"/>
                    </a:lnTo>
                    <a:lnTo>
                      <a:pt x="2410" y="18259"/>
                    </a:lnTo>
                    <a:lnTo>
                      <a:pt x="2322" y="18259"/>
                    </a:lnTo>
                    <a:lnTo>
                      <a:pt x="2278" y="18415"/>
                    </a:lnTo>
                    <a:lnTo>
                      <a:pt x="2278" y="18493"/>
                    </a:lnTo>
                    <a:lnTo>
                      <a:pt x="2146" y="18570"/>
                    </a:lnTo>
                    <a:lnTo>
                      <a:pt x="2059" y="18647"/>
                    </a:lnTo>
                    <a:lnTo>
                      <a:pt x="2016" y="18802"/>
                    </a:lnTo>
                    <a:lnTo>
                      <a:pt x="2059" y="18880"/>
                    </a:lnTo>
                    <a:lnTo>
                      <a:pt x="2059" y="19191"/>
                    </a:lnTo>
                    <a:lnTo>
                      <a:pt x="2016" y="19269"/>
                    </a:lnTo>
                    <a:lnTo>
                      <a:pt x="1971" y="19347"/>
                    </a:lnTo>
                    <a:lnTo>
                      <a:pt x="1797" y="19580"/>
                    </a:lnTo>
                    <a:lnTo>
                      <a:pt x="1665" y="19658"/>
                    </a:lnTo>
                    <a:lnTo>
                      <a:pt x="1577" y="19658"/>
                    </a:lnTo>
                    <a:lnTo>
                      <a:pt x="1446" y="19812"/>
                    </a:lnTo>
                    <a:lnTo>
                      <a:pt x="1401" y="20279"/>
                    </a:lnTo>
                    <a:lnTo>
                      <a:pt x="1401" y="20357"/>
                    </a:lnTo>
                    <a:lnTo>
                      <a:pt x="1358" y="20435"/>
                    </a:lnTo>
                    <a:lnTo>
                      <a:pt x="1183" y="20512"/>
                    </a:lnTo>
                    <a:lnTo>
                      <a:pt x="701" y="20979"/>
                    </a:lnTo>
                    <a:lnTo>
                      <a:pt x="526" y="21133"/>
                    </a:lnTo>
                    <a:lnTo>
                      <a:pt x="394" y="21211"/>
                    </a:lnTo>
                    <a:lnTo>
                      <a:pt x="219" y="21367"/>
                    </a:lnTo>
                    <a:lnTo>
                      <a:pt x="87" y="21522"/>
                    </a:lnTo>
                    <a:lnTo>
                      <a:pt x="0" y="21600"/>
                    </a:lnTo>
                    <a:lnTo>
                      <a:pt x="483" y="21600"/>
                    </a:lnTo>
                    <a:lnTo>
                      <a:pt x="1840" y="21211"/>
                    </a:lnTo>
                    <a:lnTo>
                      <a:pt x="2278" y="21133"/>
                    </a:lnTo>
                    <a:lnTo>
                      <a:pt x="2936" y="20979"/>
                    </a:lnTo>
                    <a:lnTo>
                      <a:pt x="3768" y="20746"/>
                    </a:lnTo>
                    <a:lnTo>
                      <a:pt x="4775" y="20512"/>
                    </a:lnTo>
                    <a:lnTo>
                      <a:pt x="4820" y="20357"/>
                    </a:lnTo>
                    <a:lnTo>
                      <a:pt x="5082" y="20279"/>
                    </a:lnTo>
                    <a:lnTo>
                      <a:pt x="5520" y="20123"/>
                    </a:lnTo>
                    <a:lnTo>
                      <a:pt x="5565" y="20279"/>
                    </a:lnTo>
                    <a:lnTo>
                      <a:pt x="6353" y="20201"/>
                    </a:lnTo>
                    <a:lnTo>
                      <a:pt x="7711" y="19890"/>
                    </a:lnTo>
                    <a:lnTo>
                      <a:pt x="7843" y="19890"/>
                    </a:lnTo>
                    <a:lnTo>
                      <a:pt x="8499" y="19736"/>
                    </a:lnTo>
                    <a:lnTo>
                      <a:pt x="8894" y="19580"/>
                    </a:lnTo>
                    <a:lnTo>
                      <a:pt x="9902" y="19347"/>
                    </a:lnTo>
                    <a:lnTo>
                      <a:pt x="10078" y="19347"/>
                    </a:lnTo>
                    <a:lnTo>
                      <a:pt x="10953" y="19036"/>
                    </a:lnTo>
                    <a:lnTo>
                      <a:pt x="11567" y="18880"/>
                    </a:lnTo>
                    <a:lnTo>
                      <a:pt x="12356" y="18647"/>
                    </a:lnTo>
                    <a:lnTo>
                      <a:pt x="12575" y="18570"/>
                    </a:lnTo>
                    <a:lnTo>
                      <a:pt x="13495" y="18337"/>
                    </a:lnTo>
                    <a:lnTo>
                      <a:pt x="13714" y="18259"/>
                    </a:lnTo>
                    <a:lnTo>
                      <a:pt x="14502" y="18026"/>
                    </a:lnTo>
                    <a:lnTo>
                      <a:pt x="14853" y="17870"/>
                    </a:lnTo>
                    <a:lnTo>
                      <a:pt x="15598" y="17637"/>
                    </a:lnTo>
                    <a:lnTo>
                      <a:pt x="15992" y="17481"/>
                    </a:lnTo>
                    <a:lnTo>
                      <a:pt x="16342" y="17327"/>
                    </a:lnTo>
                    <a:lnTo>
                      <a:pt x="17525" y="16938"/>
                    </a:lnTo>
                    <a:lnTo>
                      <a:pt x="18007" y="16783"/>
                    </a:lnTo>
                    <a:lnTo>
                      <a:pt x="18664" y="16549"/>
                    </a:lnTo>
                    <a:lnTo>
                      <a:pt x="19760" y="16162"/>
                    </a:lnTo>
                    <a:lnTo>
                      <a:pt x="19848" y="16084"/>
                    </a:lnTo>
                    <a:lnTo>
                      <a:pt x="20286" y="15928"/>
                    </a:lnTo>
                    <a:lnTo>
                      <a:pt x="20899" y="15695"/>
                    </a:lnTo>
                    <a:lnTo>
                      <a:pt x="21074" y="15617"/>
                    </a:lnTo>
                    <a:lnTo>
                      <a:pt x="21030" y="15462"/>
                    </a:lnTo>
                    <a:lnTo>
                      <a:pt x="21030" y="15384"/>
                    </a:lnTo>
                    <a:lnTo>
                      <a:pt x="21117" y="15384"/>
                    </a:lnTo>
                    <a:lnTo>
                      <a:pt x="21117" y="15462"/>
                    </a:lnTo>
                    <a:lnTo>
                      <a:pt x="21206" y="15540"/>
                    </a:lnTo>
                    <a:lnTo>
                      <a:pt x="21381" y="15462"/>
                    </a:lnTo>
                    <a:lnTo>
                      <a:pt x="21249" y="15462"/>
                    </a:lnTo>
                    <a:lnTo>
                      <a:pt x="21249" y="15306"/>
                    </a:lnTo>
                    <a:lnTo>
                      <a:pt x="21206" y="15073"/>
                    </a:lnTo>
                    <a:lnTo>
                      <a:pt x="21206" y="14996"/>
                    </a:lnTo>
                    <a:lnTo>
                      <a:pt x="21249" y="14919"/>
                    </a:lnTo>
                    <a:lnTo>
                      <a:pt x="21338" y="14919"/>
                    </a:lnTo>
                    <a:lnTo>
                      <a:pt x="21425" y="14996"/>
                    </a:lnTo>
                    <a:lnTo>
                      <a:pt x="21468" y="15151"/>
                    </a:lnTo>
                    <a:lnTo>
                      <a:pt x="21468" y="15306"/>
                    </a:lnTo>
                    <a:lnTo>
                      <a:pt x="21513" y="15462"/>
                    </a:lnTo>
                    <a:lnTo>
                      <a:pt x="21600" y="15384"/>
                    </a:lnTo>
                    <a:lnTo>
                      <a:pt x="21556" y="15151"/>
                    </a:lnTo>
                    <a:lnTo>
                      <a:pt x="21381" y="14685"/>
                    </a:lnTo>
                    <a:lnTo>
                      <a:pt x="21293" y="14374"/>
                    </a:lnTo>
                    <a:lnTo>
                      <a:pt x="21206" y="14219"/>
                    </a:lnTo>
                    <a:lnTo>
                      <a:pt x="21117" y="13830"/>
                    </a:lnTo>
                    <a:lnTo>
                      <a:pt x="21030" y="13598"/>
                    </a:lnTo>
                    <a:lnTo>
                      <a:pt x="20987" y="13442"/>
                    </a:lnTo>
                    <a:lnTo>
                      <a:pt x="20943" y="13364"/>
                    </a:lnTo>
                    <a:lnTo>
                      <a:pt x="20812" y="13364"/>
                    </a:lnTo>
                    <a:lnTo>
                      <a:pt x="20768" y="13442"/>
                    </a:lnTo>
                    <a:lnTo>
                      <a:pt x="20723" y="13598"/>
                    </a:lnTo>
                    <a:lnTo>
                      <a:pt x="20680" y="13598"/>
                    </a:lnTo>
                    <a:lnTo>
                      <a:pt x="20548" y="13442"/>
                    </a:lnTo>
                    <a:lnTo>
                      <a:pt x="20286" y="13442"/>
                    </a:lnTo>
                    <a:lnTo>
                      <a:pt x="20199" y="13364"/>
                    </a:lnTo>
                    <a:lnTo>
                      <a:pt x="20067" y="13364"/>
                    </a:lnTo>
                    <a:lnTo>
                      <a:pt x="20067" y="13598"/>
                    </a:lnTo>
                    <a:lnTo>
                      <a:pt x="20110" y="13753"/>
                    </a:lnTo>
                    <a:lnTo>
                      <a:pt x="20067" y="13830"/>
                    </a:lnTo>
                    <a:lnTo>
                      <a:pt x="19803" y="13830"/>
                    </a:lnTo>
                    <a:lnTo>
                      <a:pt x="19760" y="13907"/>
                    </a:lnTo>
                    <a:lnTo>
                      <a:pt x="19716" y="13907"/>
                    </a:lnTo>
                    <a:lnTo>
                      <a:pt x="19673" y="14063"/>
                    </a:lnTo>
                    <a:lnTo>
                      <a:pt x="19629" y="13985"/>
                    </a:lnTo>
                    <a:lnTo>
                      <a:pt x="19629" y="13830"/>
                    </a:lnTo>
                    <a:lnTo>
                      <a:pt x="19584" y="13675"/>
                    </a:lnTo>
                    <a:lnTo>
                      <a:pt x="19584" y="13598"/>
                    </a:lnTo>
                    <a:lnTo>
                      <a:pt x="19497" y="13598"/>
                    </a:lnTo>
                    <a:lnTo>
                      <a:pt x="19409" y="13520"/>
                    </a:lnTo>
                    <a:lnTo>
                      <a:pt x="19278" y="13520"/>
                    </a:lnTo>
                    <a:lnTo>
                      <a:pt x="19234" y="13442"/>
                    </a:lnTo>
                    <a:lnTo>
                      <a:pt x="19234" y="13364"/>
                    </a:lnTo>
                    <a:lnTo>
                      <a:pt x="19147" y="13364"/>
                    </a:lnTo>
                    <a:lnTo>
                      <a:pt x="19058" y="13286"/>
                    </a:lnTo>
                    <a:lnTo>
                      <a:pt x="18971" y="13131"/>
                    </a:lnTo>
                    <a:lnTo>
                      <a:pt x="18971" y="12898"/>
                    </a:lnTo>
                    <a:lnTo>
                      <a:pt x="18928" y="12742"/>
                    </a:lnTo>
                    <a:lnTo>
                      <a:pt x="18928" y="12588"/>
                    </a:lnTo>
                    <a:lnTo>
                      <a:pt x="18884" y="12510"/>
                    </a:lnTo>
                    <a:lnTo>
                      <a:pt x="18839" y="12510"/>
                    </a:lnTo>
                    <a:lnTo>
                      <a:pt x="18796" y="12588"/>
                    </a:lnTo>
                    <a:lnTo>
                      <a:pt x="18752" y="12664"/>
                    </a:lnTo>
                    <a:lnTo>
                      <a:pt x="18664" y="12664"/>
                    </a:lnTo>
                    <a:lnTo>
                      <a:pt x="18621" y="12588"/>
                    </a:lnTo>
                    <a:lnTo>
                      <a:pt x="18533" y="12432"/>
                    </a:lnTo>
                    <a:lnTo>
                      <a:pt x="18445" y="12432"/>
                    </a:lnTo>
                    <a:lnTo>
                      <a:pt x="18358" y="12510"/>
                    </a:lnTo>
                    <a:lnTo>
                      <a:pt x="18270" y="12510"/>
                    </a:lnTo>
                    <a:lnTo>
                      <a:pt x="18183" y="12432"/>
                    </a:lnTo>
                    <a:lnTo>
                      <a:pt x="18051" y="12432"/>
                    </a:lnTo>
                    <a:lnTo>
                      <a:pt x="18007" y="12354"/>
                    </a:lnTo>
                    <a:lnTo>
                      <a:pt x="18007" y="12277"/>
                    </a:lnTo>
                    <a:lnTo>
                      <a:pt x="18094" y="12277"/>
                    </a:lnTo>
                    <a:lnTo>
                      <a:pt x="18183" y="12199"/>
                    </a:lnTo>
                    <a:lnTo>
                      <a:pt x="18226" y="12199"/>
                    </a:lnTo>
                    <a:lnTo>
                      <a:pt x="18226" y="11810"/>
                    </a:lnTo>
                    <a:lnTo>
                      <a:pt x="18315" y="11810"/>
                    </a:lnTo>
                    <a:lnTo>
                      <a:pt x="18315" y="12199"/>
                    </a:lnTo>
                    <a:lnTo>
                      <a:pt x="18533" y="12199"/>
                    </a:lnTo>
                    <a:lnTo>
                      <a:pt x="18577" y="12277"/>
                    </a:lnTo>
                    <a:lnTo>
                      <a:pt x="18709" y="12277"/>
                    </a:lnTo>
                    <a:lnTo>
                      <a:pt x="18796" y="12199"/>
                    </a:lnTo>
                    <a:lnTo>
                      <a:pt x="18971" y="12199"/>
                    </a:lnTo>
                    <a:lnTo>
                      <a:pt x="19058" y="12277"/>
                    </a:lnTo>
                    <a:lnTo>
                      <a:pt x="19103" y="12354"/>
                    </a:lnTo>
                    <a:lnTo>
                      <a:pt x="19103" y="12742"/>
                    </a:lnTo>
                    <a:lnTo>
                      <a:pt x="19234" y="12898"/>
                    </a:lnTo>
                    <a:lnTo>
                      <a:pt x="19322" y="12820"/>
                    </a:lnTo>
                    <a:lnTo>
                      <a:pt x="19409" y="13053"/>
                    </a:lnTo>
                    <a:lnTo>
                      <a:pt x="19541" y="13053"/>
                    </a:lnTo>
                    <a:lnTo>
                      <a:pt x="19584" y="13131"/>
                    </a:lnTo>
                    <a:lnTo>
                      <a:pt x="19716" y="13442"/>
                    </a:lnTo>
                    <a:lnTo>
                      <a:pt x="19803" y="13286"/>
                    </a:lnTo>
                    <a:lnTo>
                      <a:pt x="19891" y="13131"/>
                    </a:lnTo>
                    <a:lnTo>
                      <a:pt x="19935" y="13053"/>
                    </a:lnTo>
                    <a:lnTo>
                      <a:pt x="20067" y="13053"/>
                    </a:lnTo>
                    <a:lnTo>
                      <a:pt x="20067" y="12975"/>
                    </a:lnTo>
                    <a:lnTo>
                      <a:pt x="20110" y="12820"/>
                    </a:lnTo>
                    <a:lnTo>
                      <a:pt x="20110" y="12742"/>
                    </a:lnTo>
                    <a:lnTo>
                      <a:pt x="20067" y="12664"/>
                    </a:lnTo>
                    <a:lnTo>
                      <a:pt x="20023" y="12588"/>
                    </a:lnTo>
                    <a:lnTo>
                      <a:pt x="19848" y="12588"/>
                    </a:lnTo>
                    <a:lnTo>
                      <a:pt x="19891" y="12432"/>
                    </a:lnTo>
                    <a:lnTo>
                      <a:pt x="19891" y="12277"/>
                    </a:lnTo>
                    <a:lnTo>
                      <a:pt x="19803" y="12199"/>
                    </a:lnTo>
                    <a:lnTo>
                      <a:pt x="19760" y="12199"/>
                    </a:lnTo>
                    <a:lnTo>
                      <a:pt x="19716" y="12277"/>
                    </a:lnTo>
                    <a:lnTo>
                      <a:pt x="19673" y="12277"/>
                    </a:lnTo>
                    <a:lnTo>
                      <a:pt x="19629" y="12199"/>
                    </a:lnTo>
                    <a:lnTo>
                      <a:pt x="19584" y="12043"/>
                    </a:lnTo>
                    <a:lnTo>
                      <a:pt x="19541" y="12043"/>
                    </a:lnTo>
                    <a:lnTo>
                      <a:pt x="19541" y="11965"/>
                    </a:lnTo>
                    <a:lnTo>
                      <a:pt x="19454" y="12043"/>
                    </a:lnTo>
                    <a:lnTo>
                      <a:pt x="19365" y="12043"/>
                    </a:lnTo>
                    <a:lnTo>
                      <a:pt x="19234" y="11965"/>
                    </a:lnTo>
                    <a:lnTo>
                      <a:pt x="19103" y="11810"/>
                    </a:lnTo>
                    <a:lnTo>
                      <a:pt x="19015" y="11732"/>
                    </a:lnTo>
                    <a:lnTo>
                      <a:pt x="18796" y="11421"/>
                    </a:lnTo>
                    <a:lnTo>
                      <a:pt x="18709" y="11344"/>
                    </a:lnTo>
                    <a:lnTo>
                      <a:pt x="18621" y="11033"/>
                    </a:lnTo>
                    <a:lnTo>
                      <a:pt x="18533" y="11033"/>
                    </a:lnTo>
                    <a:lnTo>
                      <a:pt x="18445" y="10878"/>
                    </a:lnTo>
                    <a:lnTo>
                      <a:pt x="18402" y="10722"/>
                    </a:lnTo>
                    <a:lnTo>
                      <a:pt x="18358" y="10722"/>
                    </a:lnTo>
                    <a:lnTo>
                      <a:pt x="18315" y="10644"/>
                    </a:lnTo>
                    <a:lnTo>
                      <a:pt x="18315" y="10411"/>
                    </a:lnTo>
                    <a:lnTo>
                      <a:pt x="18402" y="10411"/>
                    </a:lnTo>
                    <a:lnTo>
                      <a:pt x="18577" y="10722"/>
                    </a:lnTo>
                    <a:lnTo>
                      <a:pt x="18621" y="10800"/>
                    </a:lnTo>
                    <a:lnTo>
                      <a:pt x="18664" y="10956"/>
                    </a:lnTo>
                    <a:lnTo>
                      <a:pt x="18839" y="11111"/>
                    </a:lnTo>
                    <a:lnTo>
                      <a:pt x="19103" y="11499"/>
                    </a:lnTo>
                    <a:lnTo>
                      <a:pt x="19190" y="11654"/>
                    </a:lnTo>
                    <a:lnTo>
                      <a:pt x="19278" y="11654"/>
                    </a:lnTo>
                    <a:lnTo>
                      <a:pt x="19365" y="11732"/>
                    </a:lnTo>
                    <a:lnTo>
                      <a:pt x="19584" y="11732"/>
                    </a:lnTo>
                    <a:lnTo>
                      <a:pt x="19673" y="11654"/>
                    </a:lnTo>
                    <a:lnTo>
                      <a:pt x="19673" y="11499"/>
                    </a:lnTo>
                    <a:lnTo>
                      <a:pt x="19629" y="11421"/>
                    </a:lnTo>
                    <a:lnTo>
                      <a:pt x="19541" y="11421"/>
                    </a:lnTo>
                    <a:lnTo>
                      <a:pt x="19454" y="11499"/>
                    </a:lnTo>
                    <a:lnTo>
                      <a:pt x="19365" y="11499"/>
                    </a:lnTo>
                    <a:lnTo>
                      <a:pt x="19365" y="11344"/>
                    </a:lnTo>
                    <a:lnTo>
                      <a:pt x="19454" y="11267"/>
                    </a:lnTo>
                    <a:lnTo>
                      <a:pt x="19454" y="11189"/>
                    </a:lnTo>
                    <a:lnTo>
                      <a:pt x="19409" y="11111"/>
                    </a:lnTo>
                    <a:lnTo>
                      <a:pt x="19322" y="11111"/>
                    </a:lnTo>
                    <a:lnTo>
                      <a:pt x="19322" y="11033"/>
                    </a:lnTo>
                    <a:lnTo>
                      <a:pt x="19409" y="10878"/>
                    </a:lnTo>
                    <a:lnTo>
                      <a:pt x="19365" y="10800"/>
                    </a:lnTo>
                    <a:lnTo>
                      <a:pt x="19409" y="10722"/>
                    </a:lnTo>
                    <a:lnTo>
                      <a:pt x="19497" y="10722"/>
                    </a:lnTo>
                    <a:lnTo>
                      <a:pt x="19584" y="10878"/>
                    </a:lnTo>
                    <a:lnTo>
                      <a:pt x="19629" y="10800"/>
                    </a:lnTo>
                    <a:lnTo>
                      <a:pt x="19673" y="10800"/>
                    </a:lnTo>
                    <a:lnTo>
                      <a:pt x="19716" y="10878"/>
                    </a:lnTo>
                    <a:lnTo>
                      <a:pt x="19760" y="11033"/>
                    </a:lnTo>
                    <a:lnTo>
                      <a:pt x="19803" y="11033"/>
                    </a:lnTo>
                    <a:lnTo>
                      <a:pt x="19848" y="11189"/>
                    </a:lnTo>
                    <a:lnTo>
                      <a:pt x="19891" y="11189"/>
                    </a:lnTo>
                    <a:lnTo>
                      <a:pt x="19891" y="11033"/>
                    </a:lnTo>
                    <a:lnTo>
                      <a:pt x="19848" y="10956"/>
                    </a:lnTo>
                    <a:lnTo>
                      <a:pt x="19891" y="10800"/>
                    </a:lnTo>
                    <a:lnTo>
                      <a:pt x="19891" y="10567"/>
                    </a:lnTo>
                    <a:lnTo>
                      <a:pt x="19848" y="10411"/>
                    </a:lnTo>
                    <a:lnTo>
                      <a:pt x="19716" y="10411"/>
                    </a:lnTo>
                    <a:lnTo>
                      <a:pt x="19629" y="10256"/>
                    </a:lnTo>
                    <a:lnTo>
                      <a:pt x="19541" y="10179"/>
                    </a:lnTo>
                    <a:lnTo>
                      <a:pt x="19365" y="10179"/>
                    </a:lnTo>
                    <a:lnTo>
                      <a:pt x="19322" y="10256"/>
                    </a:lnTo>
                    <a:lnTo>
                      <a:pt x="19278" y="10179"/>
                    </a:lnTo>
                    <a:lnTo>
                      <a:pt x="19234" y="10101"/>
                    </a:lnTo>
                    <a:lnTo>
                      <a:pt x="19278" y="10023"/>
                    </a:lnTo>
                    <a:lnTo>
                      <a:pt x="19322" y="10023"/>
                    </a:lnTo>
                    <a:lnTo>
                      <a:pt x="19454" y="9946"/>
                    </a:lnTo>
                    <a:lnTo>
                      <a:pt x="19584" y="9946"/>
                    </a:lnTo>
                    <a:lnTo>
                      <a:pt x="19629" y="9868"/>
                    </a:lnTo>
                    <a:lnTo>
                      <a:pt x="19629" y="9712"/>
                    </a:lnTo>
                    <a:lnTo>
                      <a:pt x="19541" y="9712"/>
                    </a:lnTo>
                    <a:lnTo>
                      <a:pt x="19409" y="9790"/>
                    </a:lnTo>
                    <a:lnTo>
                      <a:pt x="19322" y="9712"/>
                    </a:lnTo>
                    <a:lnTo>
                      <a:pt x="19234" y="9635"/>
                    </a:lnTo>
                    <a:lnTo>
                      <a:pt x="19103" y="9635"/>
                    </a:lnTo>
                    <a:lnTo>
                      <a:pt x="18971" y="9712"/>
                    </a:lnTo>
                    <a:lnTo>
                      <a:pt x="18928" y="9712"/>
                    </a:lnTo>
                    <a:lnTo>
                      <a:pt x="18884" y="9557"/>
                    </a:lnTo>
                    <a:lnTo>
                      <a:pt x="18796" y="9479"/>
                    </a:lnTo>
                    <a:lnTo>
                      <a:pt x="18796" y="9323"/>
                    </a:lnTo>
                    <a:lnTo>
                      <a:pt x="18752" y="9168"/>
                    </a:lnTo>
                    <a:lnTo>
                      <a:pt x="18664" y="9090"/>
                    </a:lnTo>
                    <a:lnTo>
                      <a:pt x="18533" y="8936"/>
                    </a:lnTo>
                    <a:lnTo>
                      <a:pt x="18445" y="8858"/>
                    </a:lnTo>
                    <a:lnTo>
                      <a:pt x="18315" y="8625"/>
                    </a:lnTo>
                    <a:lnTo>
                      <a:pt x="18270" y="8625"/>
                    </a:lnTo>
                    <a:lnTo>
                      <a:pt x="18183" y="8547"/>
                    </a:lnTo>
                    <a:lnTo>
                      <a:pt x="18139" y="8391"/>
                    </a:lnTo>
                    <a:lnTo>
                      <a:pt x="18051" y="8236"/>
                    </a:lnTo>
                    <a:lnTo>
                      <a:pt x="17964" y="8158"/>
                    </a:lnTo>
                    <a:lnTo>
                      <a:pt x="17919" y="8158"/>
                    </a:lnTo>
                    <a:lnTo>
                      <a:pt x="17832" y="8002"/>
                    </a:lnTo>
                    <a:lnTo>
                      <a:pt x="17657" y="7693"/>
                    </a:lnTo>
                    <a:lnTo>
                      <a:pt x="17613" y="7537"/>
                    </a:lnTo>
                    <a:lnTo>
                      <a:pt x="17570" y="7459"/>
                    </a:lnTo>
                    <a:lnTo>
                      <a:pt x="17657" y="7459"/>
                    </a:lnTo>
                    <a:lnTo>
                      <a:pt x="17876" y="7770"/>
                    </a:lnTo>
                    <a:lnTo>
                      <a:pt x="17919" y="7925"/>
                    </a:lnTo>
                    <a:lnTo>
                      <a:pt x="18007" y="8002"/>
                    </a:lnTo>
                    <a:lnTo>
                      <a:pt x="18094" y="8080"/>
                    </a:lnTo>
                    <a:lnTo>
                      <a:pt x="18226" y="8158"/>
                    </a:lnTo>
                    <a:lnTo>
                      <a:pt x="18270" y="8314"/>
                    </a:lnTo>
                    <a:lnTo>
                      <a:pt x="18358" y="8469"/>
                    </a:lnTo>
                    <a:lnTo>
                      <a:pt x="18445" y="8547"/>
                    </a:lnTo>
                    <a:lnTo>
                      <a:pt x="18577" y="8625"/>
                    </a:lnTo>
                    <a:lnTo>
                      <a:pt x="18621" y="8702"/>
                    </a:lnTo>
                    <a:lnTo>
                      <a:pt x="18709" y="8780"/>
                    </a:lnTo>
                    <a:lnTo>
                      <a:pt x="18796" y="8858"/>
                    </a:lnTo>
                    <a:lnTo>
                      <a:pt x="18884" y="8936"/>
                    </a:lnTo>
                    <a:lnTo>
                      <a:pt x="18928" y="9090"/>
                    </a:lnTo>
                    <a:lnTo>
                      <a:pt x="18971" y="9323"/>
                    </a:lnTo>
                    <a:lnTo>
                      <a:pt x="19015" y="9323"/>
                    </a:lnTo>
                    <a:lnTo>
                      <a:pt x="19058" y="9246"/>
                    </a:lnTo>
                    <a:lnTo>
                      <a:pt x="19103" y="9168"/>
                    </a:lnTo>
                    <a:lnTo>
                      <a:pt x="19147" y="9168"/>
                    </a:lnTo>
                    <a:lnTo>
                      <a:pt x="19234" y="9323"/>
                    </a:lnTo>
                    <a:lnTo>
                      <a:pt x="19322" y="9323"/>
                    </a:lnTo>
                    <a:lnTo>
                      <a:pt x="19454" y="9401"/>
                    </a:lnTo>
                    <a:lnTo>
                      <a:pt x="19497" y="9323"/>
                    </a:lnTo>
                    <a:lnTo>
                      <a:pt x="19497" y="9168"/>
                    </a:lnTo>
                    <a:lnTo>
                      <a:pt x="19454" y="9090"/>
                    </a:lnTo>
                    <a:lnTo>
                      <a:pt x="19409" y="9012"/>
                    </a:lnTo>
                    <a:lnTo>
                      <a:pt x="19409" y="8936"/>
                    </a:lnTo>
                    <a:lnTo>
                      <a:pt x="19454" y="8780"/>
                    </a:lnTo>
                    <a:lnTo>
                      <a:pt x="19454" y="8547"/>
                    </a:lnTo>
                    <a:lnTo>
                      <a:pt x="19497" y="8547"/>
                    </a:lnTo>
                    <a:lnTo>
                      <a:pt x="19454" y="8391"/>
                    </a:lnTo>
                    <a:lnTo>
                      <a:pt x="19409" y="8391"/>
                    </a:lnTo>
                    <a:lnTo>
                      <a:pt x="19409" y="8158"/>
                    </a:lnTo>
                    <a:lnTo>
                      <a:pt x="19322" y="8080"/>
                    </a:lnTo>
                    <a:lnTo>
                      <a:pt x="19322" y="8002"/>
                    </a:lnTo>
                    <a:lnTo>
                      <a:pt x="19365" y="8002"/>
                    </a:lnTo>
                    <a:lnTo>
                      <a:pt x="19454" y="8080"/>
                    </a:lnTo>
                    <a:lnTo>
                      <a:pt x="19541" y="8002"/>
                    </a:lnTo>
                    <a:lnTo>
                      <a:pt x="19584" y="8080"/>
                    </a:lnTo>
                    <a:lnTo>
                      <a:pt x="19584" y="8002"/>
                    </a:lnTo>
                    <a:lnTo>
                      <a:pt x="19629" y="7847"/>
                    </a:lnTo>
                    <a:lnTo>
                      <a:pt x="19584" y="7693"/>
                    </a:lnTo>
                    <a:lnTo>
                      <a:pt x="19541" y="7537"/>
                    </a:lnTo>
                    <a:lnTo>
                      <a:pt x="19497" y="7537"/>
                    </a:lnTo>
                    <a:lnTo>
                      <a:pt x="19365" y="7459"/>
                    </a:lnTo>
                    <a:lnTo>
                      <a:pt x="19234" y="7459"/>
                    </a:lnTo>
                    <a:lnTo>
                      <a:pt x="19147" y="7381"/>
                    </a:lnTo>
                    <a:lnTo>
                      <a:pt x="18971" y="7226"/>
                    </a:lnTo>
                    <a:lnTo>
                      <a:pt x="18839" y="7381"/>
                    </a:lnTo>
                    <a:lnTo>
                      <a:pt x="18796" y="7304"/>
                    </a:lnTo>
                    <a:lnTo>
                      <a:pt x="18752" y="7148"/>
                    </a:lnTo>
                    <a:lnTo>
                      <a:pt x="18621" y="7148"/>
                    </a:lnTo>
                    <a:lnTo>
                      <a:pt x="18621" y="6993"/>
                    </a:lnTo>
                    <a:lnTo>
                      <a:pt x="18489" y="6759"/>
                    </a:lnTo>
                    <a:lnTo>
                      <a:pt x="18402" y="6681"/>
                    </a:lnTo>
                    <a:lnTo>
                      <a:pt x="18358" y="6604"/>
                    </a:lnTo>
                    <a:lnTo>
                      <a:pt x="18315" y="6604"/>
                    </a:lnTo>
                    <a:lnTo>
                      <a:pt x="18315" y="6759"/>
                    </a:lnTo>
                    <a:lnTo>
                      <a:pt x="18270" y="6759"/>
                    </a:lnTo>
                    <a:lnTo>
                      <a:pt x="18183" y="6604"/>
                    </a:lnTo>
                    <a:lnTo>
                      <a:pt x="18183" y="6527"/>
                    </a:lnTo>
                    <a:lnTo>
                      <a:pt x="18139" y="6527"/>
                    </a:lnTo>
                    <a:lnTo>
                      <a:pt x="18094" y="6681"/>
                    </a:lnTo>
                    <a:lnTo>
                      <a:pt x="18007" y="6681"/>
                    </a:lnTo>
                    <a:lnTo>
                      <a:pt x="17919" y="6604"/>
                    </a:lnTo>
                    <a:lnTo>
                      <a:pt x="17744" y="6604"/>
                    </a:lnTo>
                    <a:lnTo>
                      <a:pt x="17613" y="6527"/>
                    </a:lnTo>
                    <a:lnTo>
                      <a:pt x="17481" y="6449"/>
                    </a:lnTo>
                    <a:lnTo>
                      <a:pt x="17438" y="6449"/>
                    </a:lnTo>
                    <a:lnTo>
                      <a:pt x="17394" y="6372"/>
                    </a:lnTo>
                    <a:lnTo>
                      <a:pt x="17394" y="6216"/>
                    </a:lnTo>
                    <a:lnTo>
                      <a:pt x="17306" y="6138"/>
                    </a:lnTo>
                    <a:lnTo>
                      <a:pt x="17219" y="6060"/>
                    </a:lnTo>
                    <a:lnTo>
                      <a:pt x="17131" y="5905"/>
                    </a:lnTo>
                    <a:lnTo>
                      <a:pt x="17131" y="5827"/>
                    </a:lnTo>
                    <a:lnTo>
                      <a:pt x="17087" y="5827"/>
                    </a:lnTo>
                    <a:lnTo>
                      <a:pt x="17131" y="5594"/>
                    </a:lnTo>
                    <a:lnTo>
                      <a:pt x="17087" y="5438"/>
                    </a:lnTo>
                    <a:lnTo>
                      <a:pt x="17044" y="5362"/>
                    </a:lnTo>
                    <a:lnTo>
                      <a:pt x="17000" y="5438"/>
                    </a:lnTo>
                    <a:lnTo>
                      <a:pt x="16912" y="5594"/>
                    </a:lnTo>
                    <a:lnTo>
                      <a:pt x="16780" y="5672"/>
                    </a:lnTo>
                    <a:lnTo>
                      <a:pt x="16605" y="5905"/>
                    </a:lnTo>
                    <a:lnTo>
                      <a:pt x="16561" y="5983"/>
                    </a:lnTo>
                    <a:lnTo>
                      <a:pt x="16474" y="5983"/>
                    </a:lnTo>
                    <a:lnTo>
                      <a:pt x="16429" y="5827"/>
                    </a:lnTo>
                    <a:lnTo>
                      <a:pt x="16342" y="5749"/>
                    </a:lnTo>
                    <a:lnTo>
                      <a:pt x="16255" y="5516"/>
                    </a:lnTo>
                    <a:lnTo>
                      <a:pt x="16255" y="4895"/>
                    </a:lnTo>
                    <a:lnTo>
                      <a:pt x="16299" y="4740"/>
                    </a:lnTo>
                    <a:lnTo>
                      <a:pt x="16299" y="4584"/>
                    </a:lnTo>
                    <a:lnTo>
                      <a:pt x="16386" y="4273"/>
                    </a:lnTo>
                    <a:lnTo>
                      <a:pt x="16429" y="4196"/>
                    </a:lnTo>
                    <a:lnTo>
                      <a:pt x="16561" y="4041"/>
                    </a:lnTo>
                    <a:lnTo>
                      <a:pt x="16605" y="3963"/>
                    </a:lnTo>
                    <a:lnTo>
                      <a:pt x="16605" y="3652"/>
                    </a:lnTo>
                    <a:lnTo>
                      <a:pt x="16693" y="3496"/>
                    </a:lnTo>
                    <a:lnTo>
                      <a:pt x="16737" y="3496"/>
                    </a:lnTo>
                    <a:lnTo>
                      <a:pt x="16780" y="3341"/>
                    </a:lnTo>
                    <a:lnTo>
                      <a:pt x="16780" y="3263"/>
                    </a:lnTo>
                    <a:lnTo>
                      <a:pt x="16737" y="3030"/>
                    </a:lnTo>
                    <a:lnTo>
                      <a:pt x="16737" y="2720"/>
                    </a:lnTo>
                    <a:lnTo>
                      <a:pt x="16693" y="2486"/>
                    </a:lnTo>
                    <a:lnTo>
                      <a:pt x="16650" y="2331"/>
                    </a:lnTo>
                    <a:lnTo>
                      <a:pt x="16561" y="2253"/>
                    </a:lnTo>
                    <a:lnTo>
                      <a:pt x="16429" y="2098"/>
                    </a:lnTo>
                    <a:lnTo>
                      <a:pt x="16299" y="1942"/>
                    </a:lnTo>
                    <a:lnTo>
                      <a:pt x="16080" y="1942"/>
                    </a:lnTo>
                    <a:lnTo>
                      <a:pt x="16035" y="1864"/>
                    </a:lnTo>
                    <a:lnTo>
                      <a:pt x="15992" y="1632"/>
                    </a:lnTo>
                    <a:lnTo>
                      <a:pt x="15773" y="1554"/>
                    </a:lnTo>
                    <a:lnTo>
                      <a:pt x="15554" y="1554"/>
                    </a:lnTo>
                    <a:lnTo>
                      <a:pt x="15290" y="1399"/>
                    </a:lnTo>
                    <a:lnTo>
                      <a:pt x="15203" y="1243"/>
                    </a:lnTo>
                    <a:lnTo>
                      <a:pt x="15203" y="1010"/>
                    </a:lnTo>
                    <a:lnTo>
                      <a:pt x="15290" y="854"/>
                    </a:lnTo>
                    <a:lnTo>
                      <a:pt x="15335" y="699"/>
                    </a:lnTo>
                    <a:lnTo>
                      <a:pt x="15335" y="544"/>
                    </a:lnTo>
                    <a:lnTo>
                      <a:pt x="15247" y="467"/>
                    </a:lnTo>
                    <a:lnTo>
                      <a:pt x="15160" y="467"/>
                    </a:lnTo>
                    <a:lnTo>
                      <a:pt x="15071" y="389"/>
                    </a:lnTo>
                    <a:lnTo>
                      <a:pt x="14896" y="233"/>
                    </a:lnTo>
                    <a:lnTo>
                      <a:pt x="14853" y="311"/>
                    </a:lnTo>
                    <a:lnTo>
                      <a:pt x="14721" y="233"/>
                    </a:lnTo>
                    <a:lnTo>
                      <a:pt x="14634" y="233"/>
                    </a:lnTo>
                    <a:lnTo>
                      <a:pt x="14545" y="621"/>
                    </a:lnTo>
                    <a:lnTo>
                      <a:pt x="14502" y="854"/>
                    </a:lnTo>
                    <a:lnTo>
                      <a:pt x="14458" y="1243"/>
                    </a:lnTo>
                    <a:lnTo>
                      <a:pt x="14458" y="1477"/>
                    </a:lnTo>
                    <a:lnTo>
                      <a:pt x="14415" y="1477"/>
                    </a:lnTo>
                    <a:lnTo>
                      <a:pt x="13801" y="854"/>
                    </a:lnTo>
                    <a:lnTo>
                      <a:pt x="13188" y="311"/>
                    </a:lnTo>
                    <a:lnTo>
                      <a:pt x="12882" y="0"/>
                    </a:lnTo>
                    <a:lnTo>
                      <a:pt x="12793" y="311"/>
                    </a:lnTo>
                    <a:lnTo>
                      <a:pt x="12882" y="311"/>
                    </a:lnTo>
                    <a:lnTo>
                      <a:pt x="12793" y="621"/>
                    </a:lnTo>
                    <a:lnTo>
                      <a:pt x="12882" y="621"/>
                    </a:lnTo>
                    <a:lnTo>
                      <a:pt x="12750" y="1243"/>
                    </a:lnTo>
                    <a:lnTo>
                      <a:pt x="12793" y="1321"/>
                    </a:lnTo>
                    <a:lnTo>
                      <a:pt x="12750" y="1710"/>
                    </a:lnTo>
                    <a:lnTo>
                      <a:pt x="12837" y="1788"/>
                    </a:lnTo>
                    <a:lnTo>
                      <a:pt x="12837" y="1864"/>
                    </a:lnTo>
                    <a:lnTo>
                      <a:pt x="12793" y="2020"/>
                    </a:lnTo>
                    <a:lnTo>
                      <a:pt x="12662" y="2409"/>
                    </a:lnTo>
                    <a:lnTo>
                      <a:pt x="12531" y="2642"/>
                    </a:lnTo>
                    <a:lnTo>
                      <a:pt x="12531" y="2798"/>
                    </a:lnTo>
                    <a:lnTo>
                      <a:pt x="12575" y="2798"/>
                    </a:lnTo>
                    <a:lnTo>
                      <a:pt x="12486" y="3107"/>
                    </a:lnTo>
                    <a:lnTo>
                      <a:pt x="12399" y="3107"/>
                    </a:lnTo>
                    <a:lnTo>
                      <a:pt x="12356" y="3185"/>
                    </a:lnTo>
                    <a:lnTo>
                      <a:pt x="12267" y="3574"/>
                    </a:lnTo>
                    <a:lnTo>
                      <a:pt x="12180" y="3496"/>
                    </a:lnTo>
                    <a:lnTo>
                      <a:pt x="12137" y="3574"/>
                    </a:lnTo>
                    <a:lnTo>
                      <a:pt x="12092" y="3652"/>
                    </a:lnTo>
                    <a:lnTo>
                      <a:pt x="11961" y="4273"/>
                    </a:lnTo>
                    <a:lnTo>
                      <a:pt x="11917" y="4740"/>
                    </a:lnTo>
                    <a:lnTo>
                      <a:pt x="11522" y="4351"/>
                    </a:lnTo>
                    <a:lnTo>
                      <a:pt x="11522" y="4428"/>
                    </a:lnTo>
                    <a:lnTo>
                      <a:pt x="11435" y="4584"/>
                    </a:lnTo>
                    <a:lnTo>
                      <a:pt x="11392" y="4584"/>
                    </a:lnTo>
                    <a:lnTo>
                      <a:pt x="11392" y="4895"/>
                    </a:lnTo>
                    <a:lnTo>
                      <a:pt x="11347" y="4973"/>
                    </a:lnTo>
                    <a:lnTo>
                      <a:pt x="11347" y="5362"/>
                    </a:lnTo>
                    <a:lnTo>
                      <a:pt x="11304" y="5438"/>
                    </a:lnTo>
                    <a:lnTo>
                      <a:pt x="11260" y="5594"/>
                    </a:lnTo>
                    <a:lnTo>
                      <a:pt x="11217" y="5905"/>
                    </a:lnTo>
                    <a:lnTo>
                      <a:pt x="11172" y="6294"/>
                    </a:lnTo>
                    <a:lnTo>
                      <a:pt x="11128" y="6604"/>
                    </a:lnTo>
                    <a:lnTo>
                      <a:pt x="11128" y="6837"/>
                    </a:lnTo>
                    <a:lnTo>
                      <a:pt x="10998" y="7070"/>
                    </a:lnTo>
                    <a:lnTo>
                      <a:pt x="10953" y="7148"/>
                    </a:lnTo>
                    <a:lnTo>
                      <a:pt x="10909" y="7226"/>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grpSp>
        <p:sp>
          <p:nvSpPr>
            <p:cNvPr id="784" name="Kentucky"/>
            <p:cNvSpPr/>
            <p:nvPr/>
          </p:nvSpPr>
          <p:spPr>
            <a:xfrm>
              <a:off x="5433262" y="3073556"/>
              <a:ext cx="1185226" cy="5995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454" y="4881"/>
                  </a:moveTo>
                  <a:lnTo>
                    <a:pt x="19454" y="4700"/>
                  </a:lnTo>
                  <a:lnTo>
                    <a:pt x="19408" y="4519"/>
                  </a:lnTo>
                  <a:lnTo>
                    <a:pt x="19408" y="4248"/>
                  </a:lnTo>
                  <a:lnTo>
                    <a:pt x="19360" y="4067"/>
                  </a:lnTo>
                  <a:lnTo>
                    <a:pt x="19314" y="3615"/>
                  </a:lnTo>
                  <a:lnTo>
                    <a:pt x="19360" y="3525"/>
                  </a:lnTo>
                  <a:lnTo>
                    <a:pt x="19360" y="3615"/>
                  </a:lnTo>
                  <a:lnTo>
                    <a:pt x="19360" y="3525"/>
                  </a:lnTo>
                  <a:lnTo>
                    <a:pt x="19314" y="3434"/>
                  </a:lnTo>
                  <a:lnTo>
                    <a:pt x="19220" y="3163"/>
                  </a:lnTo>
                  <a:lnTo>
                    <a:pt x="19081" y="2982"/>
                  </a:lnTo>
                  <a:lnTo>
                    <a:pt x="18895" y="2712"/>
                  </a:lnTo>
                  <a:lnTo>
                    <a:pt x="18614" y="2621"/>
                  </a:lnTo>
                  <a:lnTo>
                    <a:pt x="18474" y="2440"/>
                  </a:lnTo>
                  <a:lnTo>
                    <a:pt x="18428" y="2079"/>
                  </a:lnTo>
                  <a:lnTo>
                    <a:pt x="18381" y="1898"/>
                  </a:lnTo>
                  <a:lnTo>
                    <a:pt x="18288" y="1536"/>
                  </a:lnTo>
                  <a:lnTo>
                    <a:pt x="18195" y="1536"/>
                  </a:lnTo>
                  <a:lnTo>
                    <a:pt x="17914" y="1807"/>
                  </a:lnTo>
                  <a:lnTo>
                    <a:pt x="17682" y="2169"/>
                  </a:lnTo>
                  <a:lnTo>
                    <a:pt x="17634" y="2530"/>
                  </a:lnTo>
                  <a:lnTo>
                    <a:pt x="17448" y="2530"/>
                  </a:lnTo>
                  <a:lnTo>
                    <a:pt x="17307" y="2621"/>
                  </a:lnTo>
                  <a:lnTo>
                    <a:pt x="17168" y="2802"/>
                  </a:lnTo>
                  <a:lnTo>
                    <a:pt x="17074" y="2621"/>
                  </a:lnTo>
                  <a:lnTo>
                    <a:pt x="16934" y="2440"/>
                  </a:lnTo>
                  <a:lnTo>
                    <a:pt x="16701" y="2349"/>
                  </a:lnTo>
                  <a:lnTo>
                    <a:pt x="16468" y="2260"/>
                  </a:lnTo>
                  <a:lnTo>
                    <a:pt x="16188" y="2440"/>
                  </a:lnTo>
                  <a:lnTo>
                    <a:pt x="16142" y="2712"/>
                  </a:lnTo>
                  <a:lnTo>
                    <a:pt x="16095" y="2802"/>
                  </a:lnTo>
                  <a:lnTo>
                    <a:pt x="15955" y="2802"/>
                  </a:lnTo>
                  <a:lnTo>
                    <a:pt x="15815" y="2712"/>
                  </a:lnTo>
                  <a:lnTo>
                    <a:pt x="15582" y="2440"/>
                  </a:lnTo>
                  <a:lnTo>
                    <a:pt x="15442" y="2169"/>
                  </a:lnTo>
                  <a:lnTo>
                    <a:pt x="15348" y="2079"/>
                  </a:lnTo>
                  <a:lnTo>
                    <a:pt x="15302" y="2079"/>
                  </a:lnTo>
                  <a:lnTo>
                    <a:pt x="15162" y="1988"/>
                  </a:lnTo>
                  <a:lnTo>
                    <a:pt x="14929" y="2079"/>
                  </a:lnTo>
                  <a:lnTo>
                    <a:pt x="14789" y="2079"/>
                  </a:lnTo>
                  <a:lnTo>
                    <a:pt x="14602" y="1988"/>
                  </a:lnTo>
                  <a:lnTo>
                    <a:pt x="14369" y="1898"/>
                  </a:lnTo>
                  <a:lnTo>
                    <a:pt x="14369" y="1446"/>
                  </a:lnTo>
                  <a:lnTo>
                    <a:pt x="14275" y="1175"/>
                  </a:lnTo>
                  <a:lnTo>
                    <a:pt x="14183" y="904"/>
                  </a:lnTo>
                  <a:lnTo>
                    <a:pt x="14089" y="722"/>
                  </a:lnTo>
                  <a:lnTo>
                    <a:pt x="14042" y="633"/>
                  </a:lnTo>
                  <a:lnTo>
                    <a:pt x="13950" y="452"/>
                  </a:lnTo>
                  <a:lnTo>
                    <a:pt x="13808" y="361"/>
                  </a:lnTo>
                  <a:lnTo>
                    <a:pt x="13716" y="272"/>
                  </a:lnTo>
                  <a:lnTo>
                    <a:pt x="13669" y="91"/>
                  </a:lnTo>
                  <a:lnTo>
                    <a:pt x="13623" y="0"/>
                  </a:lnTo>
                  <a:lnTo>
                    <a:pt x="13529" y="0"/>
                  </a:lnTo>
                  <a:lnTo>
                    <a:pt x="13435" y="181"/>
                  </a:lnTo>
                  <a:lnTo>
                    <a:pt x="13296" y="272"/>
                  </a:lnTo>
                  <a:lnTo>
                    <a:pt x="13110" y="361"/>
                  </a:lnTo>
                  <a:lnTo>
                    <a:pt x="13016" y="361"/>
                  </a:lnTo>
                  <a:lnTo>
                    <a:pt x="12876" y="272"/>
                  </a:lnTo>
                  <a:lnTo>
                    <a:pt x="12783" y="91"/>
                  </a:lnTo>
                  <a:lnTo>
                    <a:pt x="12689" y="91"/>
                  </a:lnTo>
                  <a:lnTo>
                    <a:pt x="12549" y="272"/>
                  </a:lnTo>
                  <a:lnTo>
                    <a:pt x="12410" y="542"/>
                  </a:lnTo>
                  <a:lnTo>
                    <a:pt x="12362" y="813"/>
                  </a:lnTo>
                  <a:lnTo>
                    <a:pt x="12410" y="904"/>
                  </a:lnTo>
                  <a:lnTo>
                    <a:pt x="12503" y="1085"/>
                  </a:lnTo>
                  <a:lnTo>
                    <a:pt x="12503" y="1446"/>
                  </a:lnTo>
                  <a:lnTo>
                    <a:pt x="12456" y="1627"/>
                  </a:lnTo>
                  <a:lnTo>
                    <a:pt x="12503" y="1807"/>
                  </a:lnTo>
                  <a:lnTo>
                    <a:pt x="12643" y="1807"/>
                  </a:lnTo>
                  <a:lnTo>
                    <a:pt x="12737" y="1988"/>
                  </a:lnTo>
                  <a:lnTo>
                    <a:pt x="12689" y="2079"/>
                  </a:lnTo>
                  <a:lnTo>
                    <a:pt x="12643" y="2169"/>
                  </a:lnTo>
                  <a:lnTo>
                    <a:pt x="12643" y="2260"/>
                  </a:lnTo>
                  <a:lnTo>
                    <a:pt x="12737" y="2530"/>
                  </a:lnTo>
                  <a:lnTo>
                    <a:pt x="12737" y="2621"/>
                  </a:lnTo>
                  <a:lnTo>
                    <a:pt x="12689" y="2712"/>
                  </a:lnTo>
                  <a:lnTo>
                    <a:pt x="12456" y="2712"/>
                  </a:lnTo>
                  <a:lnTo>
                    <a:pt x="12176" y="2802"/>
                  </a:lnTo>
                  <a:lnTo>
                    <a:pt x="12083" y="2982"/>
                  </a:lnTo>
                  <a:lnTo>
                    <a:pt x="11989" y="3073"/>
                  </a:lnTo>
                  <a:lnTo>
                    <a:pt x="11803" y="3525"/>
                  </a:lnTo>
                  <a:lnTo>
                    <a:pt x="11710" y="3615"/>
                  </a:lnTo>
                  <a:lnTo>
                    <a:pt x="11616" y="3525"/>
                  </a:lnTo>
                  <a:lnTo>
                    <a:pt x="11522" y="3525"/>
                  </a:lnTo>
                  <a:lnTo>
                    <a:pt x="11430" y="3254"/>
                  </a:lnTo>
                  <a:lnTo>
                    <a:pt x="11243" y="3254"/>
                  </a:lnTo>
                  <a:lnTo>
                    <a:pt x="11197" y="3343"/>
                  </a:lnTo>
                  <a:lnTo>
                    <a:pt x="11057" y="3343"/>
                  </a:lnTo>
                  <a:lnTo>
                    <a:pt x="10963" y="3525"/>
                  </a:lnTo>
                  <a:lnTo>
                    <a:pt x="10916" y="3796"/>
                  </a:lnTo>
                  <a:lnTo>
                    <a:pt x="10916" y="4067"/>
                  </a:lnTo>
                  <a:lnTo>
                    <a:pt x="11010" y="4519"/>
                  </a:lnTo>
                  <a:lnTo>
                    <a:pt x="11057" y="4700"/>
                  </a:lnTo>
                  <a:lnTo>
                    <a:pt x="11010" y="4881"/>
                  </a:lnTo>
                  <a:lnTo>
                    <a:pt x="10916" y="5061"/>
                  </a:lnTo>
                  <a:lnTo>
                    <a:pt x="10824" y="5422"/>
                  </a:lnTo>
                  <a:lnTo>
                    <a:pt x="10590" y="5513"/>
                  </a:lnTo>
                  <a:lnTo>
                    <a:pt x="10543" y="5694"/>
                  </a:lnTo>
                  <a:lnTo>
                    <a:pt x="10497" y="5964"/>
                  </a:lnTo>
                  <a:lnTo>
                    <a:pt x="10497" y="6146"/>
                  </a:lnTo>
                  <a:lnTo>
                    <a:pt x="10451" y="6507"/>
                  </a:lnTo>
                  <a:lnTo>
                    <a:pt x="10263" y="6869"/>
                  </a:lnTo>
                  <a:lnTo>
                    <a:pt x="10124" y="6778"/>
                  </a:lnTo>
                  <a:lnTo>
                    <a:pt x="10030" y="6869"/>
                  </a:lnTo>
                  <a:lnTo>
                    <a:pt x="9984" y="7140"/>
                  </a:lnTo>
                  <a:lnTo>
                    <a:pt x="9936" y="7410"/>
                  </a:lnTo>
                  <a:lnTo>
                    <a:pt x="9844" y="7682"/>
                  </a:lnTo>
                  <a:lnTo>
                    <a:pt x="9797" y="7954"/>
                  </a:lnTo>
                  <a:lnTo>
                    <a:pt x="9797" y="8767"/>
                  </a:lnTo>
                  <a:lnTo>
                    <a:pt x="9703" y="8948"/>
                  </a:lnTo>
                  <a:lnTo>
                    <a:pt x="9517" y="8948"/>
                  </a:lnTo>
                  <a:lnTo>
                    <a:pt x="9470" y="9128"/>
                  </a:lnTo>
                  <a:lnTo>
                    <a:pt x="9424" y="9218"/>
                  </a:lnTo>
                  <a:lnTo>
                    <a:pt x="9284" y="9037"/>
                  </a:lnTo>
                  <a:lnTo>
                    <a:pt x="9190" y="9037"/>
                  </a:lnTo>
                  <a:lnTo>
                    <a:pt x="9004" y="8948"/>
                  </a:lnTo>
                  <a:lnTo>
                    <a:pt x="8863" y="8857"/>
                  </a:lnTo>
                  <a:lnTo>
                    <a:pt x="8817" y="8767"/>
                  </a:lnTo>
                  <a:lnTo>
                    <a:pt x="8771" y="8496"/>
                  </a:lnTo>
                  <a:lnTo>
                    <a:pt x="8724" y="8134"/>
                  </a:lnTo>
                  <a:lnTo>
                    <a:pt x="8677" y="7954"/>
                  </a:lnTo>
                  <a:lnTo>
                    <a:pt x="8677" y="7772"/>
                  </a:lnTo>
                  <a:lnTo>
                    <a:pt x="8538" y="7772"/>
                  </a:lnTo>
                  <a:lnTo>
                    <a:pt x="8444" y="7863"/>
                  </a:lnTo>
                  <a:lnTo>
                    <a:pt x="8398" y="8043"/>
                  </a:lnTo>
                  <a:lnTo>
                    <a:pt x="8444" y="8134"/>
                  </a:lnTo>
                  <a:lnTo>
                    <a:pt x="8584" y="8224"/>
                  </a:lnTo>
                  <a:lnTo>
                    <a:pt x="8444" y="8405"/>
                  </a:lnTo>
                  <a:lnTo>
                    <a:pt x="8211" y="8315"/>
                  </a:lnTo>
                  <a:lnTo>
                    <a:pt x="8165" y="8405"/>
                  </a:lnTo>
                  <a:lnTo>
                    <a:pt x="8165" y="8496"/>
                  </a:lnTo>
                  <a:lnTo>
                    <a:pt x="8257" y="8767"/>
                  </a:lnTo>
                  <a:lnTo>
                    <a:pt x="8211" y="8948"/>
                  </a:lnTo>
                  <a:lnTo>
                    <a:pt x="8165" y="8948"/>
                  </a:lnTo>
                  <a:lnTo>
                    <a:pt x="8071" y="9037"/>
                  </a:lnTo>
                  <a:lnTo>
                    <a:pt x="8024" y="9309"/>
                  </a:lnTo>
                  <a:lnTo>
                    <a:pt x="8117" y="9670"/>
                  </a:lnTo>
                  <a:lnTo>
                    <a:pt x="8071" y="9851"/>
                  </a:lnTo>
                  <a:lnTo>
                    <a:pt x="7884" y="9851"/>
                  </a:lnTo>
                  <a:lnTo>
                    <a:pt x="7884" y="10303"/>
                  </a:lnTo>
                  <a:lnTo>
                    <a:pt x="7792" y="10484"/>
                  </a:lnTo>
                  <a:lnTo>
                    <a:pt x="7744" y="10394"/>
                  </a:lnTo>
                  <a:lnTo>
                    <a:pt x="7744" y="10212"/>
                  </a:lnTo>
                  <a:lnTo>
                    <a:pt x="7698" y="10031"/>
                  </a:lnTo>
                  <a:lnTo>
                    <a:pt x="7650" y="10031"/>
                  </a:lnTo>
                  <a:lnTo>
                    <a:pt x="7558" y="10122"/>
                  </a:lnTo>
                  <a:lnTo>
                    <a:pt x="7465" y="10122"/>
                  </a:lnTo>
                  <a:lnTo>
                    <a:pt x="7277" y="9581"/>
                  </a:lnTo>
                  <a:lnTo>
                    <a:pt x="7231" y="9490"/>
                  </a:lnTo>
                  <a:lnTo>
                    <a:pt x="7138" y="9581"/>
                  </a:lnTo>
                  <a:lnTo>
                    <a:pt x="6998" y="9851"/>
                  </a:lnTo>
                  <a:lnTo>
                    <a:pt x="6904" y="9942"/>
                  </a:lnTo>
                  <a:lnTo>
                    <a:pt x="6765" y="10031"/>
                  </a:lnTo>
                  <a:lnTo>
                    <a:pt x="6671" y="10212"/>
                  </a:lnTo>
                  <a:lnTo>
                    <a:pt x="6625" y="10303"/>
                  </a:lnTo>
                  <a:lnTo>
                    <a:pt x="6579" y="10755"/>
                  </a:lnTo>
                  <a:lnTo>
                    <a:pt x="6485" y="11116"/>
                  </a:lnTo>
                  <a:lnTo>
                    <a:pt x="6391" y="11116"/>
                  </a:lnTo>
                  <a:lnTo>
                    <a:pt x="6298" y="10936"/>
                  </a:lnTo>
                  <a:lnTo>
                    <a:pt x="6252" y="10845"/>
                  </a:lnTo>
                  <a:lnTo>
                    <a:pt x="6064" y="10755"/>
                  </a:lnTo>
                  <a:lnTo>
                    <a:pt x="5831" y="10484"/>
                  </a:lnTo>
                  <a:lnTo>
                    <a:pt x="5785" y="10394"/>
                  </a:lnTo>
                  <a:lnTo>
                    <a:pt x="5691" y="10394"/>
                  </a:lnTo>
                  <a:lnTo>
                    <a:pt x="5552" y="10303"/>
                  </a:lnTo>
                  <a:lnTo>
                    <a:pt x="5412" y="10303"/>
                  </a:lnTo>
                  <a:lnTo>
                    <a:pt x="5364" y="10212"/>
                  </a:lnTo>
                  <a:lnTo>
                    <a:pt x="5318" y="10303"/>
                  </a:lnTo>
                  <a:lnTo>
                    <a:pt x="5225" y="10394"/>
                  </a:lnTo>
                  <a:lnTo>
                    <a:pt x="5085" y="10394"/>
                  </a:lnTo>
                  <a:lnTo>
                    <a:pt x="4991" y="10122"/>
                  </a:lnTo>
                  <a:lnTo>
                    <a:pt x="4945" y="10122"/>
                  </a:lnTo>
                  <a:lnTo>
                    <a:pt x="4899" y="10394"/>
                  </a:lnTo>
                  <a:lnTo>
                    <a:pt x="4945" y="10575"/>
                  </a:lnTo>
                  <a:lnTo>
                    <a:pt x="4945" y="11025"/>
                  </a:lnTo>
                  <a:lnTo>
                    <a:pt x="4852" y="11116"/>
                  </a:lnTo>
                  <a:lnTo>
                    <a:pt x="4805" y="11206"/>
                  </a:lnTo>
                  <a:lnTo>
                    <a:pt x="4712" y="11116"/>
                  </a:lnTo>
                  <a:lnTo>
                    <a:pt x="4712" y="10755"/>
                  </a:lnTo>
                  <a:lnTo>
                    <a:pt x="4666" y="10664"/>
                  </a:lnTo>
                  <a:lnTo>
                    <a:pt x="4572" y="10664"/>
                  </a:lnTo>
                  <a:lnTo>
                    <a:pt x="4385" y="10755"/>
                  </a:lnTo>
                  <a:lnTo>
                    <a:pt x="4339" y="10845"/>
                  </a:lnTo>
                  <a:lnTo>
                    <a:pt x="4245" y="10755"/>
                  </a:lnTo>
                  <a:lnTo>
                    <a:pt x="4152" y="10575"/>
                  </a:lnTo>
                  <a:lnTo>
                    <a:pt x="4059" y="10575"/>
                  </a:lnTo>
                  <a:lnTo>
                    <a:pt x="4059" y="10755"/>
                  </a:lnTo>
                  <a:lnTo>
                    <a:pt x="4012" y="10845"/>
                  </a:lnTo>
                  <a:lnTo>
                    <a:pt x="4012" y="11025"/>
                  </a:lnTo>
                  <a:lnTo>
                    <a:pt x="4059" y="11116"/>
                  </a:lnTo>
                  <a:lnTo>
                    <a:pt x="4105" y="11297"/>
                  </a:lnTo>
                  <a:lnTo>
                    <a:pt x="4059" y="11478"/>
                  </a:lnTo>
                  <a:lnTo>
                    <a:pt x="4105" y="11478"/>
                  </a:lnTo>
                  <a:lnTo>
                    <a:pt x="4059" y="11569"/>
                  </a:lnTo>
                  <a:lnTo>
                    <a:pt x="3732" y="11569"/>
                  </a:lnTo>
                  <a:lnTo>
                    <a:pt x="3686" y="11839"/>
                  </a:lnTo>
                  <a:lnTo>
                    <a:pt x="3545" y="12110"/>
                  </a:lnTo>
                  <a:lnTo>
                    <a:pt x="3405" y="12291"/>
                  </a:lnTo>
                  <a:lnTo>
                    <a:pt x="3359" y="12563"/>
                  </a:lnTo>
                  <a:lnTo>
                    <a:pt x="3405" y="12833"/>
                  </a:lnTo>
                  <a:lnTo>
                    <a:pt x="3499" y="13195"/>
                  </a:lnTo>
                  <a:lnTo>
                    <a:pt x="3593" y="13376"/>
                  </a:lnTo>
                  <a:lnTo>
                    <a:pt x="3686" y="13646"/>
                  </a:lnTo>
                  <a:lnTo>
                    <a:pt x="3639" y="13828"/>
                  </a:lnTo>
                  <a:lnTo>
                    <a:pt x="3593" y="13918"/>
                  </a:lnTo>
                  <a:lnTo>
                    <a:pt x="3359" y="13918"/>
                  </a:lnTo>
                  <a:lnTo>
                    <a:pt x="3126" y="14099"/>
                  </a:lnTo>
                  <a:lnTo>
                    <a:pt x="2892" y="14370"/>
                  </a:lnTo>
                  <a:lnTo>
                    <a:pt x="2753" y="14370"/>
                  </a:lnTo>
                  <a:lnTo>
                    <a:pt x="2613" y="14460"/>
                  </a:lnTo>
                  <a:lnTo>
                    <a:pt x="2566" y="14551"/>
                  </a:lnTo>
                  <a:lnTo>
                    <a:pt x="2519" y="14731"/>
                  </a:lnTo>
                  <a:lnTo>
                    <a:pt x="2519" y="15093"/>
                  </a:lnTo>
                  <a:lnTo>
                    <a:pt x="2472" y="15364"/>
                  </a:lnTo>
                  <a:lnTo>
                    <a:pt x="2472" y="15725"/>
                  </a:lnTo>
                  <a:lnTo>
                    <a:pt x="2659" y="16087"/>
                  </a:lnTo>
                  <a:lnTo>
                    <a:pt x="2659" y="16267"/>
                  </a:lnTo>
                  <a:lnTo>
                    <a:pt x="2705" y="16539"/>
                  </a:lnTo>
                  <a:lnTo>
                    <a:pt x="2613" y="16900"/>
                  </a:lnTo>
                  <a:lnTo>
                    <a:pt x="2566" y="16991"/>
                  </a:lnTo>
                  <a:lnTo>
                    <a:pt x="2426" y="16991"/>
                  </a:lnTo>
                  <a:lnTo>
                    <a:pt x="2286" y="16900"/>
                  </a:lnTo>
                  <a:lnTo>
                    <a:pt x="2099" y="16630"/>
                  </a:lnTo>
                  <a:lnTo>
                    <a:pt x="1865" y="16539"/>
                  </a:lnTo>
                  <a:lnTo>
                    <a:pt x="1773" y="16449"/>
                  </a:lnTo>
                  <a:lnTo>
                    <a:pt x="1586" y="16267"/>
                  </a:lnTo>
                  <a:lnTo>
                    <a:pt x="1492" y="16087"/>
                  </a:lnTo>
                  <a:lnTo>
                    <a:pt x="1213" y="15997"/>
                  </a:lnTo>
                  <a:lnTo>
                    <a:pt x="1119" y="15997"/>
                  </a:lnTo>
                  <a:lnTo>
                    <a:pt x="980" y="16087"/>
                  </a:lnTo>
                  <a:lnTo>
                    <a:pt x="886" y="16178"/>
                  </a:lnTo>
                  <a:lnTo>
                    <a:pt x="746" y="16449"/>
                  </a:lnTo>
                  <a:lnTo>
                    <a:pt x="700" y="16719"/>
                  </a:lnTo>
                  <a:lnTo>
                    <a:pt x="653" y="16900"/>
                  </a:lnTo>
                  <a:lnTo>
                    <a:pt x="560" y="17352"/>
                  </a:lnTo>
                  <a:lnTo>
                    <a:pt x="513" y="17533"/>
                  </a:lnTo>
                  <a:lnTo>
                    <a:pt x="560" y="17804"/>
                  </a:lnTo>
                  <a:lnTo>
                    <a:pt x="700" y="17894"/>
                  </a:lnTo>
                  <a:lnTo>
                    <a:pt x="794" y="17894"/>
                  </a:lnTo>
                  <a:lnTo>
                    <a:pt x="840" y="18075"/>
                  </a:lnTo>
                  <a:lnTo>
                    <a:pt x="840" y="18618"/>
                  </a:lnTo>
                  <a:lnTo>
                    <a:pt x="746" y="18979"/>
                  </a:lnTo>
                  <a:lnTo>
                    <a:pt x="700" y="19160"/>
                  </a:lnTo>
                  <a:lnTo>
                    <a:pt x="746" y="19251"/>
                  </a:lnTo>
                  <a:lnTo>
                    <a:pt x="794" y="19340"/>
                  </a:lnTo>
                  <a:lnTo>
                    <a:pt x="794" y="19431"/>
                  </a:lnTo>
                  <a:lnTo>
                    <a:pt x="840" y="19612"/>
                  </a:lnTo>
                  <a:lnTo>
                    <a:pt x="794" y="19702"/>
                  </a:lnTo>
                  <a:lnTo>
                    <a:pt x="794" y="19883"/>
                  </a:lnTo>
                  <a:lnTo>
                    <a:pt x="746" y="20154"/>
                  </a:lnTo>
                  <a:lnTo>
                    <a:pt x="700" y="20334"/>
                  </a:lnTo>
                  <a:lnTo>
                    <a:pt x="700" y="20787"/>
                  </a:lnTo>
                  <a:lnTo>
                    <a:pt x="653" y="20967"/>
                  </a:lnTo>
                  <a:lnTo>
                    <a:pt x="560" y="21058"/>
                  </a:lnTo>
                  <a:lnTo>
                    <a:pt x="467" y="20967"/>
                  </a:lnTo>
                  <a:lnTo>
                    <a:pt x="327" y="20696"/>
                  </a:lnTo>
                  <a:lnTo>
                    <a:pt x="187" y="20515"/>
                  </a:lnTo>
                  <a:lnTo>
                    <a:pt x="0" y="21509"/>
                  </a:lnTo>
                  <a:lnTo>
                    <a:pt x="46" y="21600"/>
                  </a:lnTo>
                  <a:lnTo>
                    <a:pt x="46" y="21509"/>
                  </a:lnTo>
                  <a:lnTo>
                    <a:pt x="233" y="21509"/>
                  </a:lnTo>
                  <a:lnTo>
                    <a:pt x="1680" y="21239"/>
                  </a:lnTo>
                  <a:lnTo>
                    <a:pt x="1773" y="21239"/>
                  </a:lnTo>
                  <a:lnTo>
                    <a:pt x="2659" y="21148"/>
                  </a:lnTo>
                  <a:lnTo>
                    <a:pt x="2753" y="21058"/>
                  </a:lnTo>
                  <a:lnTo>
                    <a:pt x="4012" y="20967"/>
                  </a:lnTo>
                  <a:lnTo>
                    <a:pt x="4059" y="20878"/>
                  </a:lnTo>
                  <a:lnTo>
                    <a:pt x="4059" y="20245"/>
                  </a:lnTo>
                  <a:lnTo>
                    <a:pt x="4012" y="19973"/>
                  </a:lnTo>
                  <a:lnTo>
                    <a:pt x="3966" y="19702"/>
                  </a:lnTo>
                  <a:lnTo>
                    <a:pt x="4666" y="19702"/>
                  </a:lnTo>
                  <a:lnTo>
                    <a:pt x="4666" y="19883"/>
                  </a:lnTo>
                  <a:lnTo>
                    <a:pt x="5132" y="19793"/>
                  </a:lnTo>
                  <a:lnTo>
                    <a:pt x="5225" y="19793"/>
                  </a:lnTo>
                  <a:lnTo>
                    <a:pt x="6158" y="19612"/>
                  </a:lnTo>
                  <a:lnTo>
                    <a:pt x="6811" y="19431"/>
                  </a:lnTo>
                  <a:lnTo>
                    <a:pt x="6952" y="19431"/>
                  </a:lnTo>
                  <a:lnTo>
                    <a:pt x="7838" y="19251"/>
                  </a:lnTo>
                  <a:lnTo>
                    <a:pt x="8117" y="19160"/>
                  </a:lnTo>
                  <a:lnTo>
                    <a:pt x="8350" y="19160"/>
                  </a:lnTo>
                  <a:lnTo>
                    <a:pt x="8444" y="19251"/>
                  </a:lnTo>
                  <a:lnTo>
                    <a:pt x="8538" y="19160"/>
                  </a:lnTo>
                  <a:lnTo>
                    <a:pt x="8631" y="19070"/>
                  </a:lnTo>
                  <a:lnTo>
                    <a:pt x="8771" y="18979"/>
                  </a:lnTo>
                  <a:lnTo>
                    <a:pt x="9563" y="18979"/>
                  </a:lnTo>
                  <a:lnTo>
                    <a:pt x="10217" y="18888"/>
                  </a:lnTo>
                  <a:lnTo>
                    <a:pt x="10870" y="18888"/>
                  </a:lnTo>
                  <a:lnTo>
                    <a:pt x="11756" y="18618"/>
                  </a:lnTo>
                  <a:lnTo>
                    <a:pt x="12223" y="18527"/>
                  </a:lnTo>
                  <a:lnTo>
                    <a:pt x="12270" y="18527"/>
                  </a:lnTo>
                  <a:lnTo>
                    <a:pt x="13202" y="18346"/>
                  </a:lnTo>
                  <a:lnTo>
                    <a:pt x="13762" y="18257"/>
                  </a:lnTo>
                  <a:lnTo>
                    <a:pt x="13902" y="18257"/>
                  </a:lnTo>
                  <a:lnTo>
                    <a:pt x="15442" y="18075"/>
                  </a:lnTo>
                  <a:lnTo>
                    <a:pt x="16002" y="17894"/>
                  </a:lnTo>
                  <a:lnTo>
                    <a:pt x="16795" y="17804"/>
                  </a:lnTo>
                  <a:lnTo>
                    <a:pt x="17028" y="17713"/>
                  </a:lnTo>
                  <a:lnTo>
                    <a:pt x="17074" y="17624"/>
                  </a:lnTo>
                  <a:lnTo>
                    <a:pt x="17122" y="17533"/>
                  </a:lnTo>
                  <a:lnTo>
                    <a:pt x="17215" y="17443"/>
                  </a:lnTo>
                  <a:lnTo>
                    <a:pt x="17355" y="17261"/>
                  </a:lnTo>
                  <a:lnTo>
                    <a:pt x="17541" y="17081"/>
                  </a:lnTo>
                  <a:lnTo>
                    <a:pt x="17682" y="16991"/>
                  </a:lnTo>
                  <a:lnTo>
                    <a:pt x="17868" y="16810"/>
                  </a:lnTo>
                  <a:lnTo>
                    <a:pt x="18381" y="16267"/>
                  </a:lnTo>
                  <a:lnTo>
                    <a:pt x="18568" y="16178"/>
                  </a:lnTo>
                  <a:lnTo>
                    <a:pt x="18614" y="16087"/>
                  </a:lnTo>
                  <a:lnTo>
                    <a:pt x="18614" y="15997"/>
                  </a:lnTo>
                  <a:lnTo>
                    <a:pt x="18661" y="15454"/>
                  </a:lnTo>
                  <a:lnTo>
                    <a:pt x="18801" y="15273"/>
                  </a:lnTo>
                  <a:lnTo>
                    <a:pt x="18895" y="15273"/>
                  </a:lnTo>
                  <a:lnTo>
                    <a:pt x="19034" y="15184"/>
                  </a:lnTo>
                  <a:lnTo>
                    <a:pt x="19220" y="14912"/>
                  </a:lnTo>
                  <a:lnTo>
                    <a:pt x="19268" y="14822"/>
                  </a:lnTo>
                  <a:lnTo>
                    <a:pt x="19314" y="14731"/>
                  </a:lnTo>
                  <a:lnTo>
                    <a:pt x="19314" y="14370"/>
                  </a:lnTo>
                  <a:lnTo>
                    <a:pt x="19268" y="14279"/>
                  </a:lnTo>
                  <a:lnTo>
                    <a:pt x="19314" y="14099"/>
                  </a:lnTo>
                  <a:lnTo>
                    <a:pt x="19408" y="14009"/>
                  </a:lnTo>
                  <a:lnTo>
                    <a:pt x="19547" y="13918"/>
                  </a:lnTo>
                  <a:lnTo>
                    <a:pt x="19547" y="13828"/>
                  </a:lnTo>
                  <a:lnTo>
                    <a:pt x="19593" y="13646"/>
                  </a:lnTo>
                  <a:lnTo>
                    <a:pt x="19687" y="13646"/>
                  </a:lnTo>
                  <a:lnTo>
                    <a:pt x="19641" y="13195"/>
                  </a:lnTo>
                  <a:lnTo>
                    <a:pt x="19641" y="13104"/>
                  </a:lnTo>
                  <a:lnTo>
                    <a:pt x="19687" y="13015"/>
                  </a:lnTo>
                  <a:lnTo>
                    <a:pt x="20060" y="12472"/>
                  </a:lnTo>
                  <a:lnTo>
                    <a:pt x="20108" y="12291"/>
                  </a:lnTo>
                  <a:lnTo>
                    <a:pt x="20247" y="12110"/>
                  </a:lnTo>
                  <a:lnTo>
                    <a:pt x="20433" y="11930"/>
                  </a:lnTo>
                  <a:lnTo>
                    <a:pt x="20620" y="11839"/>
                  </a:lnTo>
                  <a:lnTo>
                    <a:pt x="20714" y="11658"/>
                  </a:lnTo>
                  <a:lnTo>
                    <a:pt x="20760" y="11478"/>
                  </a:lnTo>
                  <a:lnTo>
                    <a:pt x="20900" y="11116"/>
                  </a:lnTo>
                  <a:lnTo>
                    <a:pt x="21087" y="10664"/>
                  </a:lnTo>
                  <a:lnTo>
                    <a:pt x="21600" y="9490"/>
                  </a:lnTo>
                  <a:lnTo>
                    <a:pt x="21460" y="9490"/>
                  </a:lnTo>
                  <a:lnTo>
                    <a:pt x="21273" y="9581"/>
                  </a:lnTo>
                  <a:lnTo>
                    <a:pt x="21133" y="9581"/>
                  </a:lnTo>
                  <a:lnTo>
                    <a:pt x="21087" y="9490"/>
                  </a:lnTo>
                  <a:lnTo>
                    <a:pt x="21087" y="9218"/>
                  </a:lnTo>
                  <a:lnTo>
                    <a:pt x="20994" y="9218"/>
                  </a:lnTo>
                  <a:lnTo>
                    <a:pt x="20947" y="9128"/>
                  </a:lnTo>
                  <a:lnTo>
                    <a:pt x="20947" y="8948"/>
                  </a:lnTo>
                  <a:lnTo>
                    <a:pt x="20900" y="8948"/>
                  </a:lnTo>
                  <a:lnTo>
                    <a:pt x="20806" y="9128"/>
                  </a:lnTo>
                  <a:lnTo>
                    <a:pt x="20714" y="8948"/>
                  </a:lnTo>
                  <a:lnTo>
                    <a:pt x="20573" y="8676"/>
                  </a:lnTo>
                  <a:lnTo>
                    <a:pt x="20481" y="8496"/>
                  </a:lnTo>
                  <a:lnTo>
                    <a:pt x="20481" y="8315"/>
                  </a:lnTo>
                  <a:lnTo>
                    <a:pt x="20433" y="8134"/>
                  </a:lnTo>
                  <a:lnTo>
                    <a:pt x="20294" y="8043"/>
                  </a:lnTo>
                  <a:lnTo>
                    <a:pt x="20200" y="7863"/>
                  </a:lnTo>
                  <a:lnTo>
                    <a:pt x="20108" y="7682"/>
                  </a:lnTo>
                  <a:lnTo>
                    <a:pt x="20060" y="7321"/>
                  </a:lnTo>
                  <a:lnTo>
                    <a:pt x="19920" y="7321"/>
                  </a:lnTo>
                  <a:lnTo>
                    <a:pt x="19874" y="7140"/>
                  </a:lnTo>
                  <a:lnTo>
                    <a:pt x="19874" y="7049"/>
                  </a:lnTo>
                  <a:lnTo>
                    <a:pt x="19920" y="6869"/>
                  </a:lnTo>
                  <a:lnTo>
                    <a:pt x="19920" y="6778"/>
                  </a:lnTo>
                  <a:lnTo>
                    <a:pt x="19874" y="6688"/>
                  </a:lnTo>
                  <a:lnTo>
                    <a:pt x="19593" y="6146"/>
                  </a:lnTo>
                  <a:lnTo>
                    <a:pt x="19408" y="5784"/>
                  </a:lnTo>
                  <a:lnTo>
                    <a:pt x="19360" y="5603"/>
                  </a:lnTo>
                  <a:lnTo>
                    <a:pt x="19360" y="5513"/>
                  </a:lnTo>
                  <a:lnTo>
                    <a:pt x="19408" y="5422"/>
                  </a:lnTo>
                  <a:lnTo>
                    <a:pt x="19454" y="5333"/>
                  </a:lnTo>
                  <a:lnTo>
                    <a:pt x="19408" y="5151"/>
                  </a:lnTo>
                  <a:lnTo>
                    <a:pt x="19408" y="4970"/>
                  </a:lnTo>
                  <a:lnTo>
                    <a:pt x="19454" y="4881"/>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grpSp>
          <p:nvGrpSpPr>
            <p:cNvPr id="812" name="Alaska"/>
            <p:cNvGrpSpPr/>
            <p:nvPr/>
          </p:nvGrpSpPr>
          <p:grpSpPr>
            <a:xfrm>
              <a:off x="95498" y="4610051"/>
              <a:ext cx="1500721" cy="1419599"/>
              <a:chOff x="0" y="0"/>
              <a:chExt cx="1500719" cy="1419598"/>
            </a:xfrm>
          </p:grpSpPr>
          <p:sp>
            <p:nvSpPr>
              <p:cNvPr id="785" name="Drawing 60"/>
              <p:cNvSpPr/>
              <p:nvPr/>
            </p:nvSpPr>
            <p:spPr>
              <a:xfrm>
                <a:off x="324685" y="-1"/>
                <a:ext cx="1176035" cy="11867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486" y="10882"/>
                    </a:moveTo>
                    <a:lnTo>
                      <a:pt x="2498" y="10882"/>
                    </a:lnTo>
                    <a:lnTo>
                      <a:pt x="2597" y="10800"/>
                    </a:lnTo>
                    <a:lnTo>
                      <a:pt x="2646" y="10739"/>
                    </a:lnTo>
                    <a:lnTo>
                      <a:pt x="2695" y="10800"/>
                    </a:lnTo>
                    <a:lnTo>
                      <a:pt x="2807" y="10841"/>
                    </a:lnTo>
                    <a:lnTo>
                      <a:pt x="2892" y="10800"/>
                    </a:lnTo>
                    <a:lnTo>
                      <a:pt x="2954" y="10698"/>
                    </a:lnTo>
                    <a:lnTo>
                      <a:pt x="3040" y="10638"/>
                    </a:lnTo>
                    <a:lnTo>
                      <a:pt x="3139" y="10536"/>
                    </a:lnTo>
                    <a:lnTo>
                      <a:pt x="3225" y="10404"/>
                    </a:lnTo>
                    <a:lnTo>
                      <a:pt x="3273" y="10282"/>
                    </a:lnTo>
                    <a:lnTo>
                      <a:pt x="3324" y="10242"/>
                    </a:lnTo>
                    <a:lnTo>
                      <a:pt x="3421" y="10232"/>
                    </a:lnTo>
                    <a:lnTo>
                      <a:pt x="3434" y="10252"/>
                    </a:lnTo>
                    <a:lnTo>
                      <a:pt x="3384" y="10323"/>
                    </a:lnTo>
                    <a:lnTo>
                      <a:pt x="3335" y="10374"/>
                    </a:lnTo>
                    <a:lnTo>
                      <a:pt x="3372" y="10374"/>
                    </a:lnTo>
                    <a:lnTo>
                      <a:pt x="3471" y="10323"/>
                    </a:lnTo>
                    <a:lnTo>
                      <a:pt x="3545" y="10312"/>
                    </a:lnTo>
                    <a:lnTo>
                      <a:pt x="3643" y="10323"/>
                    </a:lnTo>
                    <a:lnTo>
                      <a:pt x="3730" y="10282"/>
                    </a:lnTo>
                    <a:lnTo>
                      <a:pt x="3840" y="10282"/>
                    </a:lnTo>
                    <a:lnTo>
                      <a:pt x="3926" y="10252"/>
                    </a:lnTo>
                    <a:lnTo>
                      <a:pt x="4012" y="10171"/>
                    </a:lnTo>
                    <a:lnTo>
                      <a:pt x="4074" y="10070"/>
                    </a:lnTo>
                    <a:lnTo>
                      <a:pt x="4136" y="9958"/>
                    </a:lnTo>
                    <a:lnTo>
                      <a:pt x="4173" y="9886"/>
                    </a:lnTo>
                    <a:lnTo>
                      <a:pt x="4173" y="9673"/>
                    </a:lnTo>
                    <a:lnTo>
                      <a:pt x="4136" y="9592"/>
                    </a:lnTo>
                    <a:lnTo>
                      <a:pt x="4074" y="9541"/>
                    </a:lnTo>
                    <a:lnTo>
                      <a:pt x="4086" y="9500"/>
                    </a:lnTo>
                    <a:lnTo>
                      <a:pt x="4111" y="9400"/>
                    </a:lnTo>
                    <a:lnTo>
                      <a:pt x="3988" y="9197"/>
                    </a:lnTo>
                    <a:lnTo>
                      <a:pt x="3938" y="9074"/>
                    </a:lnTo>
                    <a:lnTo>
                      <a:pt x="3864" y="9024"/>
                    </a:lnTo>
                    <a:lnTo>
                      <a:pt x="3790" y="9074"/>
                    </a:lnTo>
                    <a:lnTo>
                      <a:pt x="3778" y="9014"/>
                    </a:lnTo>
                    <a:lnTo>
                      <a:pt x="3778" y="8902"/>
                    </a:lnTo>
                    <a:lnTo>
                      <a:pt x="3864" y="8902"/>
                    </a:lnTo>
                    <a:lnTo>
                      <a:pt x="3963" y="8942"/>
                    </a:lnTo>
                    <a:lnTo>
                      <a:pt x="4012" y="8912"/>
                    </a:lnTo>
                    <a:lnTo>
                      <a:pt x="4086" y="8902"/>
                    </a:lnTo>
                    <a:lnTo>
                      <a:pt x="4136" y="8811"/>
                    </a:lnTo>
                    <a:lnTo>
                      <a:pt x="4184" y="8709"/>
                    </a:lnTo>
                    <a:lnTo>
                      <a:pt x="4184" y="8567"/>
                    </a:lnTo>
                    <a:lnTo>
                      <a:pt x="4136" y="8536"/>
                    </a:lnTo>
                    <a:lnTo>
                      <a:pt x="4074" y="8455"/>
                    </a:lnTo>
                    <a:lnTo>
                      <a:pt x="4025" y="8405"/>
                    </a:lnTo>
                    <a:lnTo>
                      <a:pt x="3889" y="8486"/>
                    </a:lnTo>
                    <a:lnTo>
                      <a:pt x="3827" y="8567"/>
                    </a:lnTo>
                    <a:lnTo>
                      <a:pt x="3778" y="8577"/>
                    </a:lnTo>
                    <a:lnTo>
                      <a:pt x="3716" y="8536"/>
                    </a:lnTo>
                    <a:lnTo>
                      <a:pt x="3619" y="8506"/>
                    </a:lnTo>
                    <a:lnTo>
                      <a:pt x="3631" y="8588"/>
                    </a:lnTo>
                    <a:lnTo>
                      <a:pt x="3532" y="8618"/>
                    </a:lnTo>
                    <a:lnTo>
                      <a:pt x="3421" y="8668"/>
                    </a:lnTo>
                    <a:lnTo>
                      <a:pt x="3347" y="8770"/>
                    </a:lnTo>
                    <a:lnTo>
                      <a:pt x="3225" y="8892"/>
                    </a:lnTo>
                    <a:lnTo>
                      <a:pt x="3139" y="9033"/>
                    </a:lnTo>
                    <a:lnTo>
                      <a:pt x="3077" y="9197"/>
                    </a:lnTo>
                    <a:lnTo>
                      <a:pt x="3040" y="9197"/>
                    </a:lnTo>
                    <a:lnTo>
                      <a:pt x="3003" y="9024"/>
                    </a:lnTo>
                    <a:lnTo>
                      <a:pt x="2991" y="8912"/>
                    </a:lnTo>
                    <a:lnTo>
                      <a:pt x="2904" y="8851"/>
                    </a:lnTo>
                    <a:lnTo>
                      <a:pt x="2844" y="8750"/>
                    </a:lnTo>
                    <a:lnTo>
                      <a:pt x="2695" y="8770"/>
                    </a:lnTo>
                    <a:lnTo>
                      <a:pt x="2733" y="8821"/>
                    </a:lnTo>
                    <a:lnTo>
                      <a:pt x="2794" y="8871"/>
                    </a:lnTo>
                    <a:lnTo>
                      <a:pt x="2892" y="8902"/>
                    </a:lnTo>
                    <a:lnTo>
                      <a:pt x="2881" y="9014"/>
                    </a:lnTo>
                    <a:lnTo>
                      <a:pt x="2844" y="9054"/>
                    </a:lnTo>
                    <a:lnTo>
                      <a:pt x="2807" y="8994"/>
                    </a:lnTo>
                    <a:lnTo>
                      <a:pt x="2733" y="8902"/>
                    </a:lnTo>
                    <a:lnTo>
                      <a:pt x="2547" y="8821"/>
                    </a:lnTo>
                    <a:lnTo>
                      <a:pt x="2510" y="8821"/>
                    </a:lnTo>
                    <a:lnTo>
                      <a:pt x="2413" y="8851"/>
                    </a:lnTo>
                    <a:lnTo>
                      <a:pt x="2388" y="8871"/>
                    </a:lnTo>
                    <a:lnTo>
                      <a:pt x="2302" y="8861"/>
                    </a:lnTo>
                    <a:lnTo>
                      <a:pt x="2166" y="8830"/>
                    </a:lnTo>
                    <a:lnTo>
                      <a:pt x="1970" y="8932"/>
                    </a:lnTo>
                    <a:lnTo>
                      <a:pt x="1859" y="8994"/>
                    </a:lnTo>
                    <a:lnTo>
                      <a:pt x="1748" y="8932"/>
                    </a:lnTo>
                    <a:lnTo>
                      <a:pt x="1661" y="8902"/>
                    </a:lnTo>
                    <a:lnTo>
                      <a:pt x="1550" y="8912"/>
                    </a:lnTo>
                    <a:lnTo>
                      <a:pt x="1428" y="8892"/>
                    </a:lnTo>
                    <a:lnTo>
                      <a:pt x="1280" y="8861"/>
                    </a:lnTo>
                    <a:lnTo>
                      <a:pt x="1181" y="8830"/>
                    </a:lnTo>
                    <a:lnTo>
                      <a:pt x="1121" y="8830"/>
                    </a:lnTo>
                    <a:lnTo>
                      <a:pt x="1084" y="8811"/>
                    </a:lnTo>
                    <a:lnTo>
                      <a:pt x="1084" y="8780"/>
                    </a:lnTo>
                    <a:lnTo>
                      <a:pt x="1022" y="8770"/>
                    </a:lnTo>
                    <a:lnTo>
                      <a:pt x="960" y="8689"/>
                    </a:lnTo>
                    <a:lnTo>
                      <a:pt x="923" y="8618"/>
                    </a:lnTo>
                    <a:lnTo>
                      <a:pt x="960" y="8496"/>
                    </a:lnTo>
                    <a:lnTo>
                      <a:pt x="936" y="8374"/>
                    </a:lnTo>
                    <a:lnTo>
                      <a:pt x="824" y="8262"/>
                    </a:lnTo>
                    <a:lnTo>
                      <a:pt x="690" y="8009"/>
                    </a:lnTo>
                    <a:lnTo>
                      <a:pt x="726" y="7927"/>
                    </a:lnTo>
                    <a:lnTo>
                      <a:pt x="763" y="7968"/>
                    </a:lnTo>
                    <a:lnTo>
                      <a:pt x="738" y="8050"/>
                    </a:lnTo>
                    <a:lnTo>
                      <a:pt x="837" y="8089"/>
                    </a:lnTo>
                    <a:lnTo>
                      <a:pt x="923" y="7958"/>
                    </a:lnTo>
                    <a:lnTo>
                      <a:pt x="1022" y="7897"/>
                    </a:lnTo>
                    <a:lnTo>
                      <a:pt x="1107" y="7886"/>
                    </a:lnTo>
                    <a:lnTo>
                      <a:pt x="960" y="7847"/>
                    </a:lnTo>
                    <a:lnTo>
                      <a:pt x="824" y="7795"/>
                    </a:lnTo>
                    <a:lnTo>
                      <a:pt x="726" y="7765"/>
                    </a:lnTo>
                    <a:lnTo>
                      <a:pt x="775" y="7836"/>
                    </a:lnTo>
                    <a:lnTo>
                      <a:pt x="738" y="7847"/>
                    </a:lnTo>
                    <a:lnTo>
                      <a:pt x="579" y="7795"/>
                    </a:lnTo>
                    <a:lnTo>
                      <a:pt x="443" y="7755"/>
                    </a:lnTo>
                    <a:lnTo>
                      <a:pt x="185" y="7573"/>
                    </a:lnTo>
                    <a:lnTo>
                      <a:pt x="74" y="7511"/>
                    </a:lnTo>
                    <a:lnTo>
                      <a:pt x="0" y="7450"/>
                    </a:lnTo>
                    <a:lnTo>
                      <a:pt x="0" y="7359"/>
                    </a:lnTo>
                    <a:lnTo>
                      <a:pt x="74" y="7318"/>
                    </a:lnTo>
                    <a:lnTo>
                      <a:pt x="136" y="7308"/>
                    </a:lnTo>
                    <a:lnTo>
                      <a:pt x="99" y="7359"/>
                    </a:lnTo>
                    <a:lnTo>
                      <a:pt x="49" y="7430"/>
                    </a:lnTo>
                    <a:lnTo>
                      <a:pt x="123" y="7409"/>
                    </a:lnTo>
                    <a:lnTo>
                      <a:pt x="247" y="7329"/>
                    </a:lnTo>
                    <a:lnTo>
                      <a:pt x="344" y="7288"/>
                    </a:lnTo>
                    <a:lnTo>
                      <a:pt x="332" y="7268"/>
                    </a:lnTo>
                    <a:lnTo>
                      <a:pt x="332" y="7227"/>
                    </a:lnTo>
                    <a:lnTo>
                      <a:pt x="381" y="7156"/>
                    </a:lnTo>
                    <a:lnTo>
                      <a:pt x="480" y="7085"/>
                    </a:lnTo>
                    <a:lnTo>
                      <a:pt x="529" y="7156"/>
                    </a:lnTo>
                    <a:lnTo>
                      <a:pt x="628" y="7105"/>
                    </a:lnTo>
                    <a:lnTo>
                      <a:pt x="690" y="7024"/>
                    </a:lnTo>
                    <a:lnTo>
                      <a:pt x="690" y="6953"/>
                    </a:lnTo>
                    <a:lnTo>
                      <a:pt x="738" y="6994"/>
                    </a:lnTo>
                    <a:lnTo>
                      <a:pt x="787" y="6902"/>
                    </a:lnTo>
                    <a:lnTo>
                      <a:pt x="1034" y="6750"/>
                    </a:lnTo>
                    <a:lnTo>
                      <a:pt x="1132" y="6720"/>
                    </a:lnTo>
                    <a:lnTo>
                      <a:pt x="1158" y="6780"/>
                    </a:lnTo>
                    <a:lnTo>
                      <a:pt x="1181" y="6821"/>
                    </a:lnTo>
                    <a:lnTo>
                      <a:pt x="1317" y="6800"/>
                    </a:lnTo>
                    <a:lnTo>
                      <a:pt x="1416" y="6800"/>
                    </a:lnTo>
                    <a:lnTo>
                      <a:pt x="1465" y="6780"/>
                    </a:lnTo>
                    <a:lnTo>
                      <a:pt x="1403" y="6679"/>
                    </a:lnTo>
                    <a:lnTo>
                      <a:pt x="1305" y="6618"/>
                    </a:lnTo>
                    <a:lnTo>
                      <a:pt x="1416" y="6506"/>
                    </a:lnTo>
                    <a:lnTo>
                      <a:pt x="1502" y="6456"/>
                    </a:lnTo>
                    <a:lnTo>
                      <a:pt x="1550" y="6415"/>
                    </a:lnTo>
                    <a:lnTo>
                      <a:pt x="1575" y="6435"/>
                    </a:lnTo>
                    <a:lnTo>
                      <a:pt x="1661" y="6395"/>
                    </a:lnTo>
                    <a:lnTo>
                      <a:pt x="1748" y="6385"/>
                    </a:lnTo>
                    <a:lnTo>
                      <a:pt x="1797" y="6374"/>
                    </a:lnTo>
                    <a:lnTo>
                      <a:pt x="1945" y="6192"/>
                    </a:lnTo>
                    <a:lnTo>
                      <a:pt x="2018" y="6182"/>
                    </a:lnTo>
                    <a:lnTo>
                      <a:pt x="2117" y="6192"/>
                    </a:lnTo>
                    <a:lnTo>
                      <a:pt x="2240" y="6182"/>
                    </a:lnTo>
                    <a:lnTo>
                      <a:pt x="2351" y="6141"/>
                    </a:lnTo>
                    <a:lnTo>
                      <a:pt x="2461" y="6141"/>
                    </a:lnTo>
                    <a:lnTo>
                      <a:pt x="2547" y="6171"/>
                    </a:lnTo>
                    <a:lnTo>
                      <a:pt x="2510" y="6182"/>
                    </a:lnTo>
                    <a:lnTo>
                      <a:pt x="2388" y="6182"/>
                    </a:lnTo>
                    <a:lnTo>
                      <a:pt x="2351" y="6212"/>
                    </a:lnTo>
                    <a:lnTo>
                      <a:pt x="2450" y="6262"/>
                    </a:lnTo>
                    <a:lnTo>
                      <a:pt x="2461" y="6344"/>
                    </a:lnTo>
                    <a:lnTo>
                      <a:pt x="2450" y="6465"/>
                    </a:lnTo>
                    <a:lnTo>
                      <a:pt x="2461" y="6577"/>
                    </a:lnTo>
                    <a:lnTo>
                      <a:pt x="2413" y="6618"/>
                    </a:lnTo>
                    <a:lnTo>
                      <a:pt x="2289" y="6700"/>
                    </a:lnTo>
                    <a:lnTo>
                      <a:pt x="2302" y="6709"/>
                    </a:lnTo>
                    <a:lnTo>
                      <a:pt x="2413" y="6700"/>
                    </a:lnTo>
                    <a:lnTo>
                      <a:pt x="2450" y="6709"/>
                    </a:lnTo>
                    <a:lnTo>
                      <a:pt x="2450" y="6800"/>
                    </a:lnTo>
                    <a:lnTo>
                      <a:pt x="2547" y="6871"/>
                    </a:lnTo>
                    <a:lnTo>
                      <a:pt x="2658" y="6841"/>
                    </a:lnTo>
                    <a:lnTo>
                      <a:pt x="2782" y="6862"/>
                    </a:lnTo>
                    <a:lnTo>
                      <a:pt x="2904" y="6871"/>
                    </a:lnTo>
                    <a:lnTo>
                      <a:pt x="2954" y="6902"/>
                    </a:lnTo>
                    <a:lnTo>
                      <a:pt x="2991" y="6841"/>
                    </a:lnTo>
                    <a:lnTo>
                      <a:pt x="3077" y="6832"/>
                    </a:lnTo>
                    <a:lnTo>
                      <a:pt x="3052" y="6882"/>
                    </a:lnTo>
                    <a:lnTo>
                      <a:pt x="3102" y="6862"/>
                    </a:lnTo>
                    <a:lnTo>
                      <a:pt x="3126" y="6902"/>
                    </a:lnTo>
                    <a:lnTo>
                      <a:pt x="3250" y="6871"/>
                    </a:lnTo>
                    <a:lnTo>
                      <a:pt x="3324" y="6912"/>
                    </a:lnTo>
                    <a:lnTo>
                      <a:pt x="3335" y="6882"/>
                    </a:lnTo>
                    <a:lnTo>
                      <a:pt x="3434" y="6871"/>
                    </a:lnTo>
                    <a:lnTo>
                      <a:pt x="3483" y="6923"/>
                    </a:lnTo>
                    <a:lnTo>
                      <a:pt x="3520" y="6994"/>
                    </a:lnTo>
                    <a:lnTo>
                      <a:pt x="3582" y="7003"/>
                    </a:lnTo>
                    <a:lnTo>
                      <a:pt x="3619" y="6964"/>
                    </a:lnTo>
                    <a:lnTo>
                      <a:pt x="3619" y="6902"/>
                    </a:lnTo>
                    <a:lnTo>
                      <a:pt x="3668" y="6821"/>
                    </a:lnTo>
                    <a:lnTo>
                      <a:pt x="3716" y="6700"/>
                    </a:lnTo>
                    <a:lnTo>
                      <a:pt x="3767" y="6598"/>
                    </a:lnTo>
                    <a:lnTo>
                      <a:pt x="3926" y="6668"/>
                    </a:lnTo>
                    <a:lnTo>
                      <a:pt x="3963" y="6668"/>
                    </a:lnTo>
                    <a:lnTo>
                      <a:pt x="3988" y="6739"/>
                    </a:lnTo>
                    <a:lnTo>
                      <a:pt x="3975" y="6791"/>
                    </a:lnTo>
                    <a:lnTo>
                      <a:pt x="4074" y="6679"/>
                    </a:lnTo>
                    <a:lnTo>
                      <a:pt x="4074" y="6598"/>
                    </a:lnTo>
                    <a:lnTo>
                      <a:pt x="4012" y="6536"/>
                    </a:lnTo>
                    <a:lnTo>
                      <a:pt x="3877" y="6476"/>
                    </a:lnTo>
                    <a:lnTo>
                      <a:pt x="3730" y="6435"/>
                    </a:lnTo>
                    <a:lnTo>
                      <a:pt x="3619" y="6435"/>
                    </a:lnTo>
                    <a:lnTo>
                      <a:pt x="3569" y="6536"/>
                    </a:lnTo>
                    <a:lnTo>
                      <a:pt x="3582" y="6588"/>
                    </a:lnTo>
                    <a:lnTo>
                      <a:pt x="3495" y="6547"/>
                    </a:lnTo>
                    <a:lnTo>
                      <a:pt x="3495" y="6456"/>
                    </a:lnTo>
                    <a:lnTo>
                      <a:pt x="3545" y="6344"/>
                    </a:lnTo>
                    <a:lnTo>
                      <a:pt x="3495" y="6253"/>
                    </a:lnTo>
                    <a:lnTo>
                      <a:pt x="3434" y="6091"/>
                    </a:lnTo>
                    <a:lnTo>
                      <a:pt x="3471" y="6141"/>
                    </a:lnTo>
                    <a:lnTo>
                      <a:pt x="3532" y="6262"/>
                    </a:lnTo>
                    <a:lnTo>
                      <a:pt x="3631" y="6344"/>
                    </a:lnTo>
                    <a:lnTo>
                      <a:pt x="3730" y="6354"/>
                    </a:lnTo>
                    <a:lnTo>
                      <a:pt x="3815" y="6344"/>
                    </a:lnTo>
                    <a:lnTo>
                      <a:pt x="3889" y="6294"/>
                    </a:lnTo>
                    <a:lnTo>
                      <a:pt x="3926" y="6273"/>
                    </a:lnTo>
                    <a:lnTo>
                      <a:pt x="3963" y="6333"/>
                    </a:lnTo>
                    <a:lnTo>
                      <a:pt x="4025" y="6344"/>
                    </a:lnTo>
                    <a:lnTo>
                      <a:pt x="4062" y="6385"/>
                    </a:lnTo>
                    <a:lnTo>
                      <a:pt x="4123" y="6415"/>
                    </a:lnTo>
                    <a:lnTo>
                      <a:pt x="4173" y="6476"/>
                    </a:lnTo>
                    <a:lnTo>
                      <a:pt x="4233" y="6497"/>
                    </a:lnTo>
                    <a:lnTo>
                      <a:pt x="4369" y="6476"/>
                    </a:lnTo>
                    <a:lnTo>
                      <a:pt x="4455" y="6465"/>
                    </a:lnTo>
                    <a:lnTo>
                      <a:pt x="4480" y="6415"/>
                    </a:lnTo>
                    <a:lnTo>
                      <a:pt x="4567" y="6374"/>
                    </a:lnTo>
                    <a:lnTo>
                      <a:pt x="4800" y="6354"/>
                    </a:lnTo>
                    <a:lnTo>
                      <a:pt x="4874" y="6303"/>
                    </a:lnTo>
                    <a:lnTo>
                      <a:pt x="4874" y="6223"/>
                    </a:lnTo>
                    <a:lnTo>
                      <a:pt x="4825" y="6192"/>
                    </a:lnTo>
                    <a:lnTo>
                      <a:pt x="4579" y="6262"/>
                    </a:lnTo>
                    <a:lnTo>
                      <a:pt x="4567" y="6314"/>
                    </a:lnTo>
                    <a:lnTo>
                      <a:pt x="4505" y="6294"/>
                    </a:lnTo>
                    <a:lnTo>
                      <a:pt x="4554" y="6212"/>
                    </a:lnTo>
                    <a:lnTo>
                      <a:pt x="4664" y="6171"/>
                    </a:lnTo>
                    <a:lnTo>
                      <a:pt x="4726" y="6151"/>
                    </a:lnTo>
                    <a:lnTo>
                      <a:pt x="4800" y="6130"/>
                    </a:lnTo>
                    <a:lnTo>
                      <a:pt x="4849" y="6070"/>
                    </a:lnTo>
                    <a:lnTo>
                      <a:pt x="4763" y="6070"/>
                    </a:lnTo>
                    <a:lnTo>
                      <a:pt x="4678" y="6059"/>
                    </a:lnTo>
                    <a:lnTo>
                      <a:pt x="4616" y="6111"/>
                    </a:lnTo>
                    <a:lnTo>
                      <a:pt x="4517" y="6091"/>
                    </a:lnTo>
                    <a:lnTo>
                      <a:pt x="4455" y="6171"/>
                    </a:lnTo>
                    <a:lnTo>
                      <a:pt x="4418" y="6182"/>
                    </a:lnTo>
                    <a:lnTo>
                      <a:pt x="4357" y="6192"/>
                    </a:lnTo>
                    <a:lnTo>
                      <a:pt x="4283" y="6212"/>
                    </a:lnTo>
                    <a:lnTo>
                      <a:pt x="4221" y="6171"/>
                    </a:lnTo>
                    <a:lnTo>
                      <a:pt x="4123" y="6111"/>
                    </a:lnTo>
                    <a:lnTo>
                      <a:pt x="4037" y="6130"/>
                    </a:lnTo>
                    <a:lnTo>
                      <a:pt x="3963" y="6130"/>
                    </a:lnTo>
                    <a:lnTo>
                      <a:pt x="3926" y="6182"/>
                    </a:lnTo>
                    <a:lnTo>
                      <a:pt x="3889" y="6151"/>
                    </a:lnTo>
                    <a:lnTo>
                      <a:pt x="3914" y="6059"/>
                    </a:lnTo>
                    <a:lnTo>
                      <a:pt x="3877" y="6100"/>
                    </a:lnTo>
                    <a:lnTo>
                      <a:pt x="3877" y="6212"/>
                    </a:lnTo>
                    <a:lnTo>
                      <a:pt x="3840" y="6262"/>
                    </a:lnTo>
                    <a:lnTo>
                      <a:pt x="3742" y="6212"/>
                    </a:lnTo>
                    <a:lnTo>
                      <a:pt x="3680" y="6151"/>
                    </a:lnTo>
                    <a:lnTo>
                      <a:pt x="3545" y="5968"/>
                    </a:lnTo>
                    <a:lnTo>
                      <a:pt x="3582" y="5897"/>
                    </a:lnTo>
                    <a:lnTo>
                      <a:pt x="3619" y="5786"/>
                    </a:lnTo>
                    <a:lnTo>
                      <a:pt x="3716" y="5765"/>
                    </a:lnTo>
                    <a:lnTo>
                      <a:pt x="3742" y="5724"/>
                    </a:lnTo>
                    <a:lnTo>
                      <a:pt x="3668" y="5644"/>
                    </a:lnTo>
                    <a:lnTo>
                      <a:pt x="3594" y="5614"/>
                    </a:lnTo>
                    <a:lnTo>
                      <a:pt x="3520" y="5603"/>
                    </a:lnTo>
                    <a:lnTo>
                      <a:pt x="3421" y="5623"/>
                    </a:lnTo>
                    <a:lnTo>
                      <a:pt x="3299" y="5653"/>
                    </a:lnTo>
                    <a:lnTo>
                      <a:pt x="3200" y="5705"/>
                    </a:lnTo>
                    <a:lnTo>
                      <a:pt x="3151" y="5664"/>
                    </a:lnTo>
                    <a:lnTo>
                      <a:pt x="3237" y="5521"/>
                    </a:lnTo>
                    <a:lnTo>
                      <a:pt x="3273" y="5450"/>
                    </a:lnTo>
                    <a:lnTo>
                      <a:pt x="3237" y="5441"/>
                    </a:lnTo>
                    <a:lnTo>
                      <a:pt x="3176" y="5461"/>
                    </a:lnTo>
                    <a:lnTo>
                      <a:pt x="3176" y="5482"/>
                    </a:lnTo>
                    <a:lnTo>
                      <a:pt x="3200" y="5521"/>
                    </a:lnTo>
                    <a:lnTo>
                      <a:pt x="3188" y="5562"/>
                    </a:lnTo>
                    <a:lnTo>
                      <a:pt x="3126" y="5542"/>
                    </a:lnTo>
                    <a:lnTo>
                      <a:pt x="3040" y="5532"/>
                    </a:lnTo>
                    <a:lnTo>
                      <a:pt x="3028" y="5614"/>
                    </a:lnTo>
                    <a:lnTo>
                      <a:pt x="2978" y="5653"/>
                    </a:lnTo>
                    <a:lnTo>
                      <a:pt x="3003" y="5694"/>
                    </a:lnTo>
                    <a:lnTo>
                      <a:pt x="2892" y="5653"/>
                    </a:lnTo>
                    <a:lnTo>
                      <a:pt x="2757" y="5614"/>
                    </a:lnTo>
                    <a:lnTo>
                      <a:pt x="2683" y="5562"/>
                    </a:lnTo>
                    <a:lnTo>
                      <a:pt x="2535" y="5521"/>
                    </a:lnTo>
                    <a:lnTo>
                      <a:pt x="2486" y="5370"/>
                    </a:lnTo>
                    <a:lnTo>
                      <a:pt x="2461" y="5258"/>
                    </a:lnTo>
                    <a:lnTo>
                      <a:pt x="2498" y="5248"/>
                    </a:lnTo>
                    <a:lnTo>
                      <a:pt x="2450" y="5197"/>
                    </a:lnTo>
                    <a:lnTo>
                      <a:pt x="2413" y="5076"/>
                    </a:lnTo>
                    <a:lnTo>
                      <a:pt x="2388" y="5004"/>
                    </a:lnTo>
                    <a:lnTo>
                      <a:pt x="2289" y="4923"/>
                    </a:lnTo>
                    <a:lnTo>
                      <a:pt x="2289" y="4882"/>
                    </a:lnTo>
                    <a:lnTo>
                      <a:pt x="2240" y="4852"/>
                    </a:lnTo>
                    <a:lnTo>
                      <a:pt x="2240" y="4842"/>
                    </a:lnTo>
                    <a:lnTo>
                      <a:pt x="2141" y="4750"/>
                    </a:lnTo>
                    <a:lnTo>
                      <a:pt x="1993" y="4670"/>
                    </a:lnTo>
                    <a:lnTo>
                      <a:pt x="1896" y="4598"/>
                    </a:lnTo>
                    <a:lnTo>
                      <a:pt x="1797" y="4506"/>
                    </a:lnTo>
                    <a:lnTo>
                      <a:pt x="1575" y="4355"/>
                    </a:lnTo>
                    <a:lnTo>
                      <a:pt x="1453" y="4314"/>
                    </a:lnTo>
                    <a:lnTo>
                      <a:pt x="1218" y="4192"/>
                    </a:lnTo>
                    <a:lnTo>
                      <a:pt x="1158" y="4100"/>
                    </a:lnTo>
                    <a:lnTo>
                      <a:pt x="1059" y="4000"/>
                    </a:lnTo>
                    <a:lnTo>
                      <a:pt x="960" y="3959"/>
                    </a:lnTo>
                    <a:lnTo>
                      <a:pt x="787" y="3908"/>
                    </a:lnTo>
                    <a:lnTo>
                      <a:pt x="713" y="3877"/>
                    </a:lnTo>
                    <a:lnTo>
                      <a:pt x="738" y="3827"/>
                    </a:lnTo>
                    <a:lnTo>
                      <a:pt x="886" y="3735"/>
                    </a:lnTo>
                    <a:lnTo>
                      <a:pt x="923" y="3715"/>
                    </a:lnTo>
                    <a:lnTo>
                      <a:pt x="886" y="3797"/>
                    </a:lnTo>
                    <a:lnTo>
                      <a:pt x="824" y="3836"/>
                    </a:lnTo>
                    <a:lnTo>
                      <a:pt x="812" y="3858"/>
                    </a:lnTo>
                    <a:lnTo>
                      <a:pt x="874" y="3858"/>
                    </a:lnTo>
                    <a:lnTo>
                      <a:pt x="923" y="3797"/>
                    </a:lnTo>
                    <a:lnTo>
                      <a:pt x="973" y="3776"/>
                    </a:lnTo>
                    <a:lnTo>
                      <a:pt x="1059" y="3745"/>
                    </a:lnTo>
                    <a:lnTo>
                      <a:pt x="1121" y="3695"/>
                    </a:lnTo>
                    <a:lnTo>
                      <a:pt x="1071" y="3705"/>
                    </a:lnTo>
                    <a:lnTo>
                      <a:pt x="1022" y="3695"/>
                    </a:lnTo>
                    <a:lnTo>
                      <a:pt x="1034" y="3624"/>
                    </a:lnTo>
                    <a:lnTo>
                      <a:pt x="1034" y="3391"/>
                    </a:lnTo>
                    <a:lnTo>
                      <a:pt x="1059" y="3299"/>
                    </a:lnTo>
                    <a:lnTo>
                      <a:pt x="1071" y="3248"/>
                    </a:lnTo>
                    <a:lnTo>
                      <a:pt x="1059" y="3188"/>
                    </a:lnTo>
                    <a:lnTo>
                      <a:pt x="1181" y="3188"/>
                    </a:lnTo>
                    <a:lnTo>
                      <a:pt x="1280" y="3177"/>
                    </a:lnTo>
                    <a:lnTo>
                      <a:pt x="1280" y="3208"/>
                    </a:lnTo>
                    <a:lnTo>
                      <a:pt x="1206" y="3248"/>
                    </a:lnTo>
                    <a:lnTo>
                      <a:pt x="1317" y="3248"/>
                    </a:lnTo>
                    <a:lnTo>
                      <a:pt x="1600" y="3177"/>
                    </a:lnTo>
                    <a:lnTo>
                      <a:pt x="1723" y="3167"/>
                    </a:lnTo>
                    <a:lnTo>
                      <a:pt x="1822" y="3136"/>
                    </a:lnTo>
                    <a:lnTo>
                      <a:pt x="1956" y="3136"/>
                    </a:lnTo>
                    <a:lnTo>
                      <a:pt x="2339" y="3055"/>
                    </a:lnTo>
                    <a:lnTo>
                      <a:pt x="2597" y="2862"/>
                    </a:lnTo>
                    <a:lnTo>
                      <a:pt x="2646" y="2761"/>
                    </a:lnTo>
                    <a:lnTo>
                      <a:pt x="2733" y="2650"/>
                    </a:lnTo>
                    <a:lnTo>
                      <a:pt x="2782" y="2447"/>
                    </a:lnTo>
                    <a:lnTo>
                      <a:pt x="2794" y="2579"/>
                    </a:lnTo>
                    <a:lnTo>
                      <a:pt x="2831" y="2538"/>
                    </a:lnTo>
                    <a:lnTo>
                      <a:pt x="2881" y="2395"/>
                    </a:lnTo>
                    <a:lnTo>
                      <a:pt x="2904" y="2283"/>
                    </a:lnTo>
                    <a:lnTo>
                      <a:pt x="2892" y="2203"/>
                    </a:lnTo>
                    <a:lnTo>
                      <a:pt x="2978" y="2274"/>
                    </a:lnTo>
                    <a:lnTo>
                      <a:pt x="3089" y="2335"/>
                    </a:lnTo>
                    <a:lnTo>
                      <a:pt x="3126" y="2294"/>
                    </a:lnTo>
                    <a:lnTo>
                      <a:pt x="3003" y="2244"/>
                    </a:lnTo>
                    <a:lnTo>
                      <a:pt x="2892" y="2121"/>
                    </a:lnTo>
                    <a:lnTo>
                      <a:pt x="2904" y="2091"/>
                    </a:lnTo>
                    <a:lnTo>
                      <a:pt x="2978" y="2080"/>
                    </a:lnTo>
                    <a:lnTo>
                      <a:pt x="3250" y="2080"/>
                    </a:lnTo>
                    <a:lnTo>
                      <a:pt x="3287" y="2050"/>
                    </a:lnTo>
                    <a:lnTo>
                      <a:pt x="3225" y="2041"/>
                    </a:lnTo>
                    <a:lnTo>
                      <a:pt x="3052" y="2041"/>
                    </a:lnTo>
                    <a:lnTo>
                      <a:pt x="2954" y="2000"/>
                    </a:lnTo>
                    <a:lnTo>
                      <a:pt x="3028" y="1929"/>
                    </a:lnTo>
                    <a:lnTo>
                      <a:pt x="3089" y="1868"/>
                    </a:lnTo>
                    <a:lnTo>
                      <a:pt x="3176" y="1786"/>
                    </a:lnTo>
                    <a:lnTo>
                      <a:pt x="3225" y="1705"/>
                    </a:lnTo>
                    <a:lnTo>
                      <a:pt x="3324" y="1726"/>
                    </a:lnTo>
                    <a:lnTo>
                      <a:pt x="3347" y="1767"/>
                    </a:lnTo>
                    <a:lnTo>
                      <a:pt x="3643" y="1888"/>
                    </a:lnTo>
                    <a:lnTo>
                      <a:pt x="3643" y="1838"/>
                    </a:lnTo>
                    <a:lnTo>
                      <a:pt x="3532" y="1797"/>
                    </a:lnTo>
                    <a:lnTo>
                      <a:pt x="3471" y="1726"/>
                    </a:lnTo>
                    <a:lnTo>
                      <a:pt x="3347" y="1665"/>
                    </a:lnTo>
                    <a:lnTo>
                      <a:pt x="3372" y="1564"/>
                    </a:lnTo>
                    <a:lnTo>
                      <a:pt x="3434" y="1462"/>
                    </a:lnTo>
                    <a:lnTo>
                      <a:pt x="3483" y="1361"/>
                    </a:lnTo>
                    <a:lnTo>
                      <a:pt x="3594" y="1391"/>
                    </a:lnTo>
                    <a:lnTo>
                      <a:pt x="3532" y="1432"/>
                    </a:lnTo>
                    <a:lnTo>
                      <a:pt x="3532" y="1502"/>
                    </a:lnTo>
                    <a:lnTo>
                      <a:pt x="3483" y="1564"/>
                    </a:lnTo>
                    <a:lnTo>
                      <a:pt x="3569" y="1512"/>
                    </a:lnTo>
                    <a:lnTo>
                      <a:pt x="3594" y="1471"/>
                    </a:lnTo>
                    <a:lnTo>
                      <a:pt x="3693" y="1462"/>
                    </a:lnTo>
                    <a:lnTo>
                      <a:pt x="3778" y="1441"/>
                    </a:lnTo>
                    <a:lnTo>
                      <a:pt x="3914" y="1361"/>
                    </a:lnTo>
                    <a:lnTo>
                      <a:pt x="4012" y="1339"/>
                    </a:lnTo>
                    <a:lnTo>
                      <a:pt x="4221" y="1218"/>
                    </a:lnTo>
                    <a:lnTo>
                      <a:pt x="4283" y="1177"/>
                    </a:lnTo>
                    <a:lnTo>
                      <a:pt x="4320" y="1136"/>
                    </a:lnTo>
                    <a:lnTo>
                      <a:pt x="4184" y="1188"/>
                    </a:lnTo>
                    <a:lnTo>
                      <a:pt x="4184" y="1147"/>
                    </a:lnTo>
                    <a:lnTo>
                      <a:pt x="4480" y="985"/>
                    </a:lnTo>
                    <a:lnTo>
                      <a:pt x="4530" y="995"/>
                    </a:lnTo>
                    <a:lnTo>
                      <a:pt x="4579" y="1015"/>
                    </a:lnTo>
                    <a:lnTo>
                      <a:pt x="4604" y="1076"/>
                    </a:lnTo>
                    <a:lnTo>
                      <a:pt x="4530" y="1136"/>
                    </a:lnTo>
                    <a:lnTo>
                      <a:pt x="4554" y="1229"/>
                    </a:lnTo>
                    <a:lnTo>
                      <a:pt x="4480" y="1309"/>
                    </a:lnTo>
                    <a:lnTo>
                      <a:pt x="4567" y="1268"/>
                    </a:lnTo>
                    <a:lnTo>
                      <a:pt x="4579" y="1361"/>
                    </a:lnTo>
                    <a:lnTo>
                      <a:pt x="4627" y="1421"/>
                    </a:lnTo>
                    <a:lnTo>
                      <a:pt x="4678" y="1361"/>
                    </a:lnTo>
                    <a:lnTo>
                      <a:pt x="4678" y="1268"/>
                    </a:lnTo>
                    <a:lnTo>
                      <a:pt x="4652" y="1198"/>
                    </a:lnTo>
                    <a:lnTo>
                      <a:pt x="4678" y="1117"/>
                    </a:lnTo>
                    <a:lnTo>
                      <a:pt x="4763" y="1136"/>
                    </a:lnTo>
                    <a:lnTo>
                      <a:pt x="4862" y="1106"/>
                    </a:lnTo>
                    <a:lnTo>
                      <a:pt x="4899" y="1076"/>
                    </a:lnTo>
                    <a:lnTo>
                      <a:pt x="4800" y="1097"/>
                    </a:lnTo>
                    <a:lnTo>
                      <a:pt x="4714" y="1065"/>
                    </a:lnTo>
                    <a:lnTo>
                      <a:pt x="4664" y="954"/>
                    </a:lnTo>
                    <a:lnTo>
                      <a:pt x="4604" y="944"/>
                    </a:lnTo>
                    <a:lnTo>
                      <a:pt x="4554" y="903"/>
                    </a:lnTo>
                    <a:lnTo>
                      <a:pt x="4627" y="873"/>
                    </a:lnTo>
                    <a:lnTo>
                      <a:pt x="4627" y="832"/>
                    </a:lnTo>
                    <a:lnTo>
                      <a:pt x="4678" y="782"/>
                    </a:lnTo>
                    <a:lnTo>
                      <a:pt x="4812" y="691"/>
                    </a:lnTo>
                    <a:lnTo>
                      <a:pt x="4948" y="620"/>
                    </a:lnTo>
                    <a:lnTo>
                      <a:pt x="5070" y="579"/>
                    </a:lnTo>
                    <a:lnTo>
                      <a:pt x="5157" y="568"/>
                    </a:lnTo>
                    <a:lnTo>
                      <a:pt x="5121" y="609"/>
                    </a:lnTo>
                    <a:lnTo>
                      <a:pt x="4997" y="650"/>
                    </a:lnTo>
                    <a:lnTo>
                      <a:pt x="4973" y="670"/>
                    </a:lnTo>
                    <a:lnTo>
                      <a:pt x="4960" y="711"/>
                    </a:lnTo>
                    <a:lnTo>
                      <a:pt x="4923" y="751"/>
                    </a:lnTo>
                    <a:lnTo>
                      <a:pt x="4874" y="792"/>
                    </a:lnTo>
                    <a:lnTo>
                      <a:pt x="4948" y="823"/>
                    </a:lnTo>
                    <a:lnTo>
                      <a:pt x="5059" y="873"/>
                    </a:lnTo>
                    <a:lnTo>
                      <a:pt x="5022" y="782"/>
                    </a:lnTo>
                    <a:lnTo>
                      <a:pt x="5059" y="782"/>
                    </a:lnTo>
                    <a:lnTo>
                      <a:pt x="5121" y="741"/>
                    </a:lnTo>
                    <a:lnTo>
                      <a:pt x="5070" y="700"/>
                    </a:lnTo>
                    <a:lnTo>
                      <a:pt x="5194" y="711"/>
                    </a:lnTo>
                    <a:lnTo>
                      <a:pt x="5292" y="741"/>
                    </a:lnTo>
                    <a:lnTo>
                      <a:pt x="5453" y="711"/>
                    </a:lnTo>
                    <a:lnTo>
                      <a:pt x="5550" y="700"/>
                    </a:lnTo>
                    <a:lnTo>
                      <a:pt x="5538" y="659"/>
                    </a:lnTo>
                    <a:lnTo>
                      <a:pt x="5760" y="659"/>
                    </a:lnTo>
                    <a:lnTo>
                      <a:pt x="5981" y="508"/>
                    </a:lnTo>
                    <a:lnTo>
                      <a:pt x="6043" y="467"/>
                    </a:lnTo>
                    <a:lnTo>
                      <a:pt x="6055" y="426"/>
                    </a:lnTo>
                    <a:lnTo>
                      <a:pt x="6104" y="365"/>
                    </a:lnTo>
                    <a:lnTo>
                      <a:pt x="6178" y="305"/>
                    </a:lnTo>
                    <a:lnTo>
                      <a:pt x="6191" y="264"/>
                    </a:lnTo>
                    <a:lnTo>
                      <a:pt x="6228" y="253"/>
                    </a:lnTo>
                    <a:lnTo>
                      <a:pt x="6289" y="285"/>
                    </a:lnTo>
                    <a:lnTo>
                      <a:pt x="6327" y="253"/>
                    </a:lnTo>
                    <a:lnTo>
                      <a:pt x="6289" y="173"/>
                    </a:lnTo>
                    <a:lnTo>
                      <a:pt x="6327" y="183"/>
                    </a:lnTo>
                    <a:lnTo>
                      <a:pt x="6339" y="162"/>
                    </a:lnTo>
                    <a:lnTo>
                      <a:pt x="6339" y="132"/>
                    </a:lnTo>
                    <a:lnTo>
                      <a:pt x="6376" y="102"/>
                    </a:lnTo>
                    <a:lnTo>
                      <a:pt x="6401" y="82"/>
                    </a:lnTo>
                    <a:lnTo>
                      <a:pt x="6424" y="20"/>
                    </a:lnTo>
                    <a:lnTo>
                      <a:pt x="6474" y="0"/>
                    </a:lnTo>
                    <a:lnTo>
                      <a:pt x="6498" y="20"/>
                    </a:lnTo>
                    <a:lnTo>
                      <a:pt x="6646" y="102"/>
                    </a:lnTo>
                    <a:lnTo>
                      <a:pt x="6720" y="82"/>
                    </a:lnTo>
                    <a:lnTo>
                      <a:pt x="6819" y="132"/>
                    </a:lnTo>
                    <a:lnTo>
                      <a:pt x="6819" y="214"/>
                    </a:lnTo>
                    <a:lnTo>
                      <a:pt x="6830" y="223"/>
                    </a:lnTo>
                    <a:lnTo>
                      <a:pt x="6941" y="203"/>
                    </a:lnTo>
                    <a:lnTo>
                      <a:pt x="7028" y="203"/>
                    </a:lnTo>
                    <a:lnTo>
                      <a:pt x="7077" y="214"/>
                    </a:lnTo>
                    <a:lnTo>
                      <a:pt x="7126" y="253"/>
                    </a:lnTo>
                    <a:lnTo>
                      <a:pt x="7126" y="376"/>
                    </a:lnTo>
                    <a:lnTo>
                      <a:pt x="7077" y="406"/>
                    </a:lnTo>
                    <a:lnTo>
                      <a:pt x="7015" y="447"/>
                    </a:lnTo>
                    <a:lnTo>
                      <a:pt x="6941" y="497"/>
                    </a:lnTo>
                    <a:lnTo>
                      <a:pt x="6867" y="508"/>
                    </a:lnTo>
                    <a:lnTo>
                      <a:pt x="6819" y="538"/>
                    </a:lnTo>
                    <a:lnTo>
                      <a:pt x="6770" y="508"/>
                    </a:lnTo>
                    <a:lnTo>
                      <a:pt x="6683" y="650"/>
                    </a:lnTo>
                    <a:lnTo>
                      <a:pt x="6696" y="629"/>
                    </a:lnTo>
                    <a:lnTo>
                      <a:pt x="6782" y="629"/>
                    </a:lnTo>
                    <a:lnTo>
                      <a:pt x="6844" y="691"/>
                    </a:lnTo>
                    <a:lnTo>
                      <a:pt x="6978" y="741"/>
                    </a:lnTo>
                    <a:lnTo>
                      <a:pt x="7015" y="629"/>
                    </a:lnTo>
                    <a:lnTo>
                      <a:pt x="7065" y="730"/>
                    </a:lnTo>
                    <a:lnTo>
                      <a:pt x="7114" y="659"/>
                    </a:lnTo>
                    <a:lnTo>
                      <a:pt x="7176" y="730"/>
                    </a:lnTo>
                    <a:lnTo>
                      <a:pt x="7188" y="792"/>
                    </a:lnTo>
                    <a:lnTo>
                      <a:pt x="7287" y="792"/>
                    </a:lnTo>
                    <a:lnTo>
                      <a:pt x="7273" y="700"/>
                    </a:lnTo>
                    <a:lnTo>
                      <a:pt x="7273" y="650"/>
                    </a:lnTo>
                    <a:lnTo>
                      <a:pt x="7176" y="548"/>
                    </a:lnTo>
                    <a:lnTo>
                      <a:pt x="7213" y="447"/>
                    </a:lnTo>
                    <a:lnTo>
                      <a:pt x="7273" y="386"/>
                    </a:lnTo>
                    <a:lnTo>
                      <a:pt x="7335" y="406"/>
                    </a:lnTo>
                    <a:lnTo>
                      <a:pt x="7335" y="305"/>
                    </a:lnTo>
                    <a:lnTo>
                      <a:pt x="7409" y="365"/>
                    </a:lnTo>
                    <a:lnTo>
                      <a:pt x="7409" y="294"/>
                    </a:lnTo>
                    <a:lnTo>
                      <a:pt x="7582" y="345"/>
                    </a:lnTo>
                    <a:lnTo>
                      <a:pt x="7704" y="538"/>
                    </a:lnTo>
                    <a:lnTo>
                      <a:pt x="7656" y="609"/>
                    </a:lnTo>
                    <a:lnTo>
                      <a:pt x="7716" y="629"/>
                    </a:lnTo>
                    <a:lnTo>
                      <a:pt x="7827" y="650"/>
                    </a:lnTo>
                    <a:lnTo>
                      <a:pt x="7877" y="700"/>
                    </a:lnTo>
                    <a:lnTo>
                      <a:pt x="7963" y="700"/>
                    </a:lnTo>
                    <a:lnTo>
                      <a:pt x="8049" y="609"/>
                    </a:lnTo>
                    <a:lnTo>
                      <a:pt x="8111" y="579"/>
                    </a:lnTo>
                    <a:lnTo>
                      <a:pt x="8161" y="650"/>
                    </a:lnTo>
                    <a:lnTo>
                      <a:pt x="8246" y="609"/>
                    </a:lnTo>
                    <a:lnTo>
                      <a:pt x="8258" y="609"/>
                    </a:lnTo>
                    <a:lnTo>
                      <a:pt x="8345" y="538"/>
                    </a:lnTo>
                    <a:lnTo>
                      <a:pt x="8443" y="527"/>
                    </a:lnTo>
                    <a:lnTo>
                      <a:pt x="8542" y="527"/>
                    </a:lnTo>
                    <a:lnTo>
                      <a:pt x="8604" y="620"/>
                    </a:lnTo>
                    <a:lnTo>
                      <a:pt x="8615" y="691"/>
                    </a:lnTo>
                    <a:lnTo>
                      <a:pt x="8641" y="730"/>
                    </a:lnTo>
                    <a:lnTo>
                      <a:pt x="8701" y="700"/>
                    </a:lnTo>
                    <a:lnTo>
                      <a:pt x="8738" y="730"/>
                    </a:lnTo>
                    <a:lnTo>
                      <a:pt x="8714" y="609"/>
                    </a:lnTo>
                    <a:lnTo>
                      <a:pt x="8763" y="620"/>
                    </a:lnTo>
                    <a:lnTo>
                      <a:pt x="8886" y="620"/>
                    </a:lnTo>
                    <a:lnTo>
                      <a:pt x="9058" y="670"/>
                    </a:lnTo>
                    <a:lnTo>
                      <a:pt x="9058" y="771"/>
                    </a:lnTo>
                    <a:lnTo>
                      <a:pt x="8996" y="894"/>
                    </a:lnTo>
                    <a:lnTo>
                      <a:pt x="9010" y="933"/>
                    </a:lnTo>
                    <a:lnTo>
                      <a:pt x="9107" y="933"/>
                    </a:lnTo>
                    <a:lnTo>
                      <a:pt x="9157" y="985"/>
                    </a:lnTo>
                    <a:lnTo>
                      <a:pt x="9058" y="985"/>
                    </a:lnTo>
                    <a:lnTo>
                      <a:pt x="8948" y="995"/>
                    </a:lnTo>
                    <a:lnTo>
                      <a:pt x="9010" y="1026"/>
                    </a:lnTo>
                    <a:lnTo>
                      <a:pt x="9391" y="1026"/>
                    </a:lnTo>
                    <a:lnTo>
                      <a:pt x="9379" y="1076"/>
                    </a:lnTo>
                    <a:lnTo>
                      <a:pt x="9292" y="1147"/>
                    </a:lnTo>
                    <a:lnTo>
                      <a:pt x="9600" y="1177"/>
                    </a:lnTo>
                    <a:lnTo>
                      <a:pt x="9797" y="1147"/>
                    </a:lnTo>
                    <a:lnTo>
                      <a:pt x="9981" y="1097"/>
                    </a:lnTo>
                    <a:lnTo>
                      <a:pt x="10080" y="1097"/>
                    </a:lnTo>
                    <a:lnTo>
                      <a:pt x="10142" y="1117"/>
                    </a:lnTo>
                    <a:lnTo>
                      <a:pt x="10179" y="1177"/>
                    </a:lnTo>
                    <a:lnTo>
                      <a:pt x="10092" y="1188"/>
                    </a:lnTo>
                    <a:lnTo>
                      <a:pt x="10080" y="1229"/>
                    </a:lnTo>
                    <a:lnTo>
                      <a:pt x="10179" y="1198"/>
                    </a:lnTo>
                    <a:lnTo>
                      <a:pt x="10339" y="1158"/>
                    </a:lnTo>
                    <a:lnTo>
                      <a:pt x="10437" y="1106"/>
                    </a:lnTo>
                    <a:lnTo>
                      <a:pt x="10523" y="1097"/>
                    </a:lnTo>
                    <a:lnTo>
                      <a:pt x="10659" y="1106"/>
                    </a:lnTo>
                    <a:lnTo>
                      <a:pt x="10782" y="1147"/>
                    </a:lnTo>
                    <a:lnTo>
                      <a:pt x="10880" y="1188"/>
                    </a:lnTo>
                    <a:lnTo>
                      <a:pt x="11028" y="1198"/>
                    </a:lnTo>
                    <a:lnTo>
                      <a:pt x="11077" y="1218"/>
                    </a:lnTo>
                    <a:lnTo>
                      <a:pt x="11102" y="1300"/>
                    </a:lnTo>
                    <a:lnTo>
                      <a:pt x="11261" y="1300"/>
                    </a:lnTo>
                    <a:lnTo>
                      <a:pt x="11347" y="1339"/>
                    </a:lnTo>
                    <a:lnTo>
                      <a:pt x="11446" y="1350"/>
                    </a:lnTo>
                    <a:lnTo>
                      <a:pt x="11495" y="1400"/>
                    </a:lnTo>
                    <a:lnTo>
                      <a:pt x="11520" y="1421"/>
                    </a:lnTo>
                    <a:lnTo>
                      <a:pt x="11557" y="1421"/>
                    </a:lnTo>
                    <a:lnTo>
                      <a:pt x="11656" y="1432"/>
                    </a:lnTo>
                    <a:lnTo>
                      <a:pt x="11766" y="1482"/>
                    </a:lnTo>
                    <a:lnTo>
                      <a:pt x="11889" y="1512"/>
                    </a:lnTo>
                    <a:lnTo>
                      <a:pt x="11963" y="1553"/>
                    </a:lnTo>
                    <a:lnTo>
                      <a:pt x="12184" y="1512"/>
                    </a:lnTo>
                    <a:lnTo>
                      <a:pt x="12431" y="1512"/>
                    </a:lnTo>
                    <a:lnTo>
                      <a:pt x="12505" y="1523"/>
                    </a:lnTo>
                    <a:lnTo>
                      <a:pt x="12627" y="1583"/>
                    </a:lnTo>
                    <a:lnTo>
                      <a:pt x="12726" y="1665"/>
                    </a:lnTo>
                    <a:lnTo>
                      <a:pt x="12788" y="1674"/>
                    </a:lnTo>
                    <a:lnTo>
                      <a:pt x="12936" y="1685"/>
                    </a:lnTo>
                    <a:lnTo>
                      <a:pt x="12923" y="1726"/>
                    </a:lnTo>
                    <a:lnTo>
                      <a:pt x="12936" y="1756"/>
                    </a:lnTo>
                    <a:lnTo>
                      <a:pt x="13070" y="1756"/>
                    </a:lnTo>
                    <a:lnTo>
                      <a:pt x="13132" y="1767"/>
                    </a:lnTo>
                    <a:lnTo>
                      <a:pt x="13144" y="1715"/>
                    </a:lnTo>
                    <a:lnTo>
                      <a:pt x="13218" y="1767"/>
                    </a:lnTo>
                    <a:lnTo>
                      <a:pt x="13329" y="1767"/>
                    </a:lnTo>
                    <a:lnTo>
                      <a:pt x="13391" y="1715"/>
                    </a:lnTo>
                    <a:lnTo>
                      <a:pt x="13464" y="1705"/>
                    </a:lnTo>
                    <a:lnTo>
                      <a:pt x="13464" y="1674"/>
                    </a:lnTo>
                    <a:lnTo>
                      <a:pt x="13526" y="1674"/>
                    </a:lnTo>
                    <a:lnTo>
                      <a:pt x="13736" y="1635"/>
                    </a:lnTo>
                    <a:lnTo>
                      <a:pt x="13785" y="1603"/>
                    </a:lnTo>
                    <a:lnTo>
                      <a:pt x="13859" y="1635"/>
                    </a:lnTo>
                    <a:lnTo>
                      <a:pt x="13932" y="1726"/>
                    </a:lnTo>
                    <a:lnTo>
                      <a:pt x="13969" y="1674"/>
                    </a:lnTo>
                    <a:lnTo>
                      <a:pt x="13957" y="1594"/>
                    </a:lnTo>
                    <a:lnTo>
                      <a:pt x="14006" y="1624"/>
                    </a:lnTo>
                    <a:lnTo>
                      <a:pt x="14068" y="1603"/>
                    </a:lnTo>
                    <a:lnTo>
                      <a:pt x="14105" y="1583"/>
                    </a:lnTo>
                    <a:lnTo>
                      <a:pt x="14216" y="1603"/>
                    </a:lnTo>
                    <a:lnTo>
                      <a:pt x="14498" y="1746"/>
                    </a:lnTo>
                    <a:lnTo>
                      <a:pt x="14560" y="1797"/>
                    </a:lnTo>
                    <a:lnTo>
                      <a:pt x="14548" y="1838"/>
                    </a:lnTo>
                    <a:lnTo>
                      <a:pt x="14622" y="1847"/>
                    </a:lnTo>
                    <a:lnTo>
                      <a:pt x="14745" y="1908"/>
                    </a:lnTo>
                    <a:lnTo>
                      <a:pt x="14756" y="1959"/>
                    </a:lnTo>
                    <a:lnTo>
                      <a:pt x="14818" y="1989"/>
                    </a:lnTo>
                    <a:lnTo>
                      <a:pt x="14917" y="2000"/>
                    </a:lnTo>
                    <a:lnTo>
                      <a:pt x="15052" y="2050"/>
                    </a:lnTo>
                    <a:lnTo>
                      <a:pt x="15089" y="2091"/>
                    </a:lnTo>
                    <a:lnTo>
                      <a:pt x="15114" y="2152"/>
                    </a:lnTo>
                    <a:lnTo>
                      <a:pt x="15151" y="2192"/>
                    </a:lnTo>
                    <a:lnTo>
                      <a:pt x="15199" y="2212"/>
                    </a:lnTo>
                    <a:lnTo>
                      <a:pt x="15249" y="2132"/>
                    </a:lnTo>
                    <a:lnTo>
                      <a:pt x="15249" y="2080"/>
                    </a:lnTo>
                    <a:lnTo>
                      <a:pt x="15335" y="2080"/>
                    </a:lnTo>
                    <a:lnTo>
                      <a:pt x="15360" y="2111"/>
                    </a:lnTo>
                    <a:lnTo>
                      <a:pt x="15360" y="14394"/>
                    </a:lnTo>
                    <a:lnTo>
                      <a:pt x="15434" y="14454"/>
                    </a:lnTo>
                    <a:lnTo>
                      <a:pt x="15459" y="14464"/>
                    </a:lnTo>
                    <a:lnTo>
                      <a:pt x="15508" y="14515"/>
                    </a:lnTo>
                    <a:lnTo>
                      <a:pt x="15545" y="14515"/>
                    </a:lnTo>
                    <a:lnTo>
                      <a:pt x="15557" y="14545"/>
                    </a:lnTo>
                    <a:lnTo>
                      <a:pt x="15607" y="14515"/>
                    </a:lnTo>
                    <a:lnTo>
                      <a:pt x="15656" y="14464"/>
                    </a:lnTo>
                    <a:lnTo>
                      <a:pt x="15681" y="14464"/>
                    </a:lnTo>
                    <a:lnTo>
                      <a:pt x="15681" y="14433"/>
                    </a:lnTo>
                    <a:lnTo>
                      <a:pt x="15692" y="14424"/>
                    </a:lnTo>
                    <a:lnTo>
                      <a:pt x="15704" y="14414"/>
                    </a:lnTo>
                    <a:lnTo>
                      <a:pt x="15729" y="14433"/>
                    </a:lnTo>
                    <a:lnTo>
                      <a:pt x="15754" y="14433"/>
                    </a:lnTo>
                    <a:lnTo>
                      <a:pt x="15791" y="14464"/>
                    </a:lnTo>
                    <a:lnTo>
                      <a:pt x="15791" y="14495"/>
                    </a:lnTo>
                    <a:lnTo>
                      <a:pt x="15877" y="14545"/>
                    </a:lnTo>
                    <a:lnTo>
                      <a:pt x="15889" y="14556"/>
                    </a:lnTo>
                    <a:lnTo>
                      <a:pt x="15902" y="14576"/>
                    </a:lnTo>
                    <a:lnTo>
                      <a:pt x="15926" y="14576"/>
                    </a:lnTo>
                    <a:lnTo>
                      <a:pt x="15951" y="14515"/>
                    </a:lnTo>
                    <a:lnTo>
                      <a:pt x="15976" y="14515"/>
                    </a:lnTo>
                    <a:lnTo>
                      <a:pt x="15976" y="14505"/>
                    </a:lnTo>
                    <a:lnTo>
                      <a:pt x="16000" y="14474"/>
                    </a:lnTo>
                    <a:lnTo>
                      <a:pt x="16000" y="14464"/>
                    </a:lnTo>
                    <a:lnTo>
                      <a:pt x="16025" y="14414"/>
                    </a:lnTo>
                    <a:lnTo>
                      <a:pt x="16050" y="14394"/>
                    </a:lnTo>
                    <a:lnTo>
                      <a:pt x="16394" y="14394"/>
                    </a:lnTo>
                    <a:lnTo>
                      <a:pt x="16394" y="14383"/>
                    </a:lnTo>
                    <a:lnTo>
                      <a:pt x="16394" y="14708"/>
                    </a:lnTo>
                    <a:lnTo>
                      <a:pt x="16369" y="14718"/>
                    </a:lnTo>
                    <a:lnTo>
                      <a:pt x="16431" y="14789"/>
                    </a:lnTo>
                    <a:lnTo>
                      <a:pt x="16443" y="14800"/>
                    </a:lnTo>
                    <a:lnTo>
                      <a:pt x="16468" y="14830"/>
                    </a:lnTo>
                    <a:lnTo>
                      <a:pt x="16479" y="14839"/>
                    </a:lnTo>
                    <a:lnTo>
                      <a:pt x="16567" y="14921"/>
                    </a:lnTo>
                    <a:lnTo>
                      <a:pt x="16567" y="14941"/>
                    </a:lnTo>
                    <a:lnTo>
                      <a:pt x="16578" y="14962"/>
                    </a:lnTo>
                    <a:lnTo>
                      <a:pt x="16590" y="15002"/>
                    </a:lnTo>
                    <a:lnTo>
                      <a:pt x="16615" y="15064"/>
                    </a:lnTo>
                    <a:lnTo>
                      <a:pt x="16664" y="15114"/>
                    </a:lnTo>
                    <a:lnTo>
                      <a:pt x="16677" y="15155"/>
                    </a:lnTo>
                    <a:lnTo>
                      <a:pt x="16714" y="15195"/>
                    </a:lnTo>
                    <a:lnTo>
                      <a:pt x="16763" y="15276"/>
                    </a:lnTo>
                    <a:lnTo>
                      <a:pt x="16788" y="15327"/>
                    </a:lnTo>
                    <a:lnTo>
                      <a:pt x="16825" y="15368"/>
                    </a:lnTo>
                    <a:lnTo>
                      <a:pt x="16886" y="15449"/>
                    </a:lnTo>
                    <a:lnTo>
                      <a:pt x="16911" y="15470"/>
                    </a:lnTo>
                    <a:lnTo>
                      <a:pt x="16911" y="15479"/>
                    </a:lnTo>
                    <a:lnTo>
                      <a:pt x="16959" y="15561"/>
                    </a:lnTo>
                    <a:lnTo>
                      <a:pt x="17009" y="15601"/>
                    </a:lnTo>
                    <a:lnTo>
                      <a:pt x="17009" y="15611"/>
                    </a:lnTo>
                    <a:lnTo>
                      <a:pt x="17021" y="15632"/>
                    </a:lnTo>
                    <a:lnTo>
                      <a:pt x="17083" y="15692"/>
                    </a:lnTo>
                    <a:lnTo>
                      <a:pt x="17120" y="15723"/>
                    </a:lnTo>
                    <a:lnTo>
                      <a:pt x="17132" y="15753"/>
                    </a:lnTo>
                    <a:lnTo>
                      <a:pt x="17169" y="15764"/>
                    </a:lnTo>
                    <a:lnTo>
                      <a:pt x="17169" y="15774"/>
                    </a:lnTo>
                    <a:lnTo>
                      <a:pt x="17182" y="15794"/>
                    </a:lnTo>
                    <a:lnTo>
                      <a:pt x="17182" y="15814"/>
                    </a:lnTo>
                    <a:lnTo>
                      <a:pt x="17206" y="15885"/>
                    </a:lnTo>
                    <a:lnTo>
                      <a:pt x="17219" y="15915"/>
                    </a:lnTo>
                    <a:lnTo>
                      <a:pt x="17219" y="15936"/>
                    </a:lnTo>
                    <a:lnTo>
                      <a:pt x="17268" y="16058"/>
                    </a:lnTo>
                    <a:lnTo>
                      <a:pt x="17268" y="16079"/>
                    </a:lnTo>
                    <a:lnTo>
                      <a:pt x="17280" y="16088"/>
                    </a:lnTo>
                    <a:lnTo>
                      <a:pt x="17305" y="16118"/>
                    </a:lnTo>
                    <a:lnTo>
                      <a:pt x="17305" y="16170"/>
                    </a:lnTo>
                    <a:lnTo>
                      <a:pt x="17330" y="16200"/>
                    </a:lnTo>
                    <a:lnTo>
                      <a:pt x="17367" y="16180"/>
                    </a:lnTo>
                    <a:lnTo>
                      <a:pt x="17379" y="16180"/>
                    </a:lnTo>
                    <a:lnTo>
                      <a:pt x="17464" y="16129"/>
                    </a:lnTo>
                    <a:lnTo>
                      <a:pt x="17625" y="15967"/>
                    </a:lnTo>
                    <a:lnTo>
                      <a:pt x="17649" y="15956"/>
                    </a:lnTo>
                    <a:lnTo>
                      <a:pt x="17662" y="15936"/>
                    </a:lnTo>
                    <a:lnTo>
                      <a:pt x="17748" y="15936"/>
                    </a:lnTo>
                    <a:lnTo>
                      <a:pt x="17797" y="15915"/>
                    </a:lnTo>
                    <a:lnTo>
                      <a:pt x="17822" y="15794"/>
                    </a:lnTo>
                    <a:lnTo>
                      <a:pt x="17847" y="15723"/>
                    </a:lnTo>
                    <a:lnTo>
                      <a:pt x="17847" y="15692"/>
                    </a:lnTo>
                    <a:lnTo>
                      <a:pt x="17858" y="15642"/>
                    </a:lnTo>
                    <a:lnTo>
                      <a:pt x="17920" y="15611"/>
                    </a:lnTo>
                    <a:lnTo>
                      <a:pt x="17944" y="15561"/>
                    </a:lnTo>
                    <a:lnTo>
                      <a:pt x="17957" y="15530"/>
                    </a:lnTo>
                    <a:lnTo>
                      <a:pt x="17957" y="15429"/>
                    </a:lnTo>
                    <a:lnTo>
                      <a:pt x="17969" y="15388"/>
                    </a:lnTo>
                    <a:lnTo>
                      <a:pt x="18006" y="15358"/>
                    </a:lnTo>
                    <a:lnTo>
                      <a:pt x="18142" y="15317"/>
                    </a:lnTo>
                    <a:lnTo>
                      <a:pt x="18216" y="15276"/>
                    </a:lnTo>
                    <a:lnTo>
                      <a:pt x="18240" y="15276"/>
                    </a:lnTo>
                    <a:lnTo>
                      <a:pt x="18265" y="15246"/>
                    </a:lnTo>
                    <a:lnTo>
                      <a:pt x="18290" y="15226"/>
                    </a:lnTo>
                    <a:lnTo>
                      <a:pt x="18301" y="15205"/>
                    </a:lnTo>
                    <a:lnTo>
                      <a:pt x="18350" y="15165"/>
                    </a:lnTo>
                    <a:lnTo>
                      <a:pt x="18363" y="15144"/>
                    </a:lnTo>
                    <a:lnTo>
                      <a:pt x="18387" y="15144"/>
                    </a:lnTo>
                    <a:lnTo>
                      <a:pt x="18412" y="15114"/>
                    </a:lnTo>
                    <a:lnTo>
                      <a:pt x="18412" y="15103"/>
                    </a:lnTo>
                    <a:lnTo>
                      <a:pt x="18449" y="15073"/>
                    </a:lnTo>
                    <a:lnTo>
                      <a:pt x="18498" y="15073"/>
                    </a:lnTo>
                    <a:lnTo>
                      <a:pt x="18511" y="15083"/>
                    </a:lnTo>
                    <a:lnTo>
                      <a:pt x="18511" y="15103"/>
                    </a:lnTo>
                    <a:lnTo>
                      <a:pt x="18560" y="15165"/>
                    </a:lnTo>
                    <a:lnTo>
                      <a:pt x="18585" y="15195"/>
                    </a:lnTo>
                    <a:lnTo>
                      <a:pt x="18585" y="15205"/>
                    </a:lnTo>
                    <a:lnTo>
                      <a:pt x="18597" y="15226"/>
                    </a:lnTo>
                    <a:lnTo>
                      <a:pt x="18609" y="15246"/>
                    </a:lnTo>
                    <a:lnTo>
                      <a:pt x="18646" y="15347"/>
                    </a:lnTo>
                    <a:lnTo>
                      <a:pt x="18659" y="15388"/>
                    </a:lnTo>
                    <a:lnTo>
                      <a:pt x="18682" y="15398"/>
                    </a:lnTo>
                    <a:lnTo>
                      <a:pt x="18696" y="15429"/>
                    </a:lnTo>
                    <a:lnTo>
                      <a:pt x="18744" y="15429"/>
                    </a:lnTo>
                    <a:lnTo>
                      <a:pt x="18781" y="15561"/>
                    </a:lnTo>
                    <a:lnTo>
                      <a:pt x="18793" y="15591"/>
                    </a:lnTo>
                    <a:lnTo>
                      <a:pt x="18806" y="15601"/>
                    </a:lnTo>
                    <a:lnTo>
                      <a:pt x="18855" y="15692"/>
                    </a:lnTo>
                    <a:lnTo>
                      <a:pt x="18855" y="15723"/>
                    </a:lnTo>
                    <a:lnTo>
                      <a:pt x="18880" y="15753"/>
                    </a:lnTo>
                    <a:lnTo>
                      <a:pt x="18880" y="15764"/>
                    </a:lnTo>
                    <a:lnTo>
                      <a:pt x="18892" y="15814"/>
                    </a:lnTo>
                    <a:lnTo>
                      <a:pt x="18892" y="15845"/>
                    </a:lnTo>
                    <a:lnTo>
                      <a:pt x="18979" y="15915"/>
                    </a:lnTo>
                    <a:lnTo>
                      <a:pt x="19003" y="15967"/>
                    </a:lnTo>
                    <a:lnTo>
                      <a:pt x="19028" y="15977"/>
                    </a:lnTo>
                    <a:lnTo>
                      <a:pt x="19053" y="16098"/>
                    </a:lnTo>
                    <a:lnTo>
                      <a:pt x="19053" y="16129"/>
                    </a:lnTo>
                    <a:lnTo>
                      <a:pt x="19077" y="16170"/>
                    </a:lnTo>
                    <a:lnTo>
                      <a:pt x="19077" y="16211"/>
                    </a:lnTo>
                    <a:lnTo>
                      <a:pt x="19090" y="16261"/>
                    </a:lnTo>
                    <a:lnTo>
                      <a:pt x="19102" y="16291"/>
                    </a:lnTo>
                    <a:lnTo>
                      <a:pt x="19224" y="16342"/>
                    </a:lnTo>
                    <a:lnTo>
                      <a:pt x="19249" y="16362"/>
                    </a:lnTo>
                    <a:lnTo>
                      <a:pt x="19298" y="16383"/>
                    </a:lnTo>
                    <a:lnTo>
                      <a:pt x="19323" y="16403"/>
                    </a:lnTo>
                    <a:lnTo>
                      <a:pt x="19397" y="16494"/>
                    </a:lnTo>
                    <a:lnTo>
                      <a:pt x="19434" y="16545"/>
                    </a:lnTo>
                    <a:lnTo>
                      <a:pt x="19446" y="16606"/>
                    </a:lnTo>
                    <a:lnTo>
                      <a:pt x="19446" y="16626"/>
                    </a:lnTo>
                    <a:lnTo>
                      <a:pt x="19496" y="16727"/>
                    </a:lnTo>
                    <a:lnTo>
                      <a:pt x="19520" y="16789"/>
                    </a:lnTo>
                    <a:lnTo>
                      <a:pt x="19630" y="17053"/>
                    </a:lnTo>
                    <a:lnTo>
                      <a:pt x="19667" y="17133"/>
                    </a:lnTo>
                    <a:lnTo>
                      <a:pt x="19717" y="17215"/>
                    </a:lnTo>
                    <a:lnTo>
                      <a:pt x="19766" y="17336"/>
                    </a:lnTo>
                    <a:lnTo>
                      <a:pt x="19840" y="17468"/>
                    </a:lnTo>
                    <a:lnTo>
                      <a:pt x="19889" y="17580"/>
                    </a:lnTo>
                    <a:lnTo>
                      <a:pt x="19914" y="17621"/>
                    </a:lnTo>
                    <a:lnTo>
                      <a:pt x="19926" y="17662"/>
                    </a:lnTo>
                    <a:lnTo>
                      <a:pt x="19939" y="17702"/>
                    </a:lnTo>
                    <a:lnTo>
                      <a:pt x="19963" y="17742"/>
                    </a:lnTo>
                    <a:lnTo>
                      <a:pt x="19976" y="17844"/>
                    </a:lnTo>
                    <a:lnTo>
                      <a:pt x="19988" y="17885"/>
                    </a:lnTo>
                    <a:lnTo>
                      <a:pt x="20025" y="17885"/>
                    </a:lnTo>
                    <a:lnTo>
                      <a:pt x="20061" y="18027"/>
                    </a:lnTo>
                    <a:lnTo>
                      <a:pt x="20073" y="18068"/>
                    </a:lnTo>
                    <a:lnTo>
                      <a:pt x="20087" y="18118"/>
                    </a:lnTo>
                    <a:lnTo>
                      <a:pt x="20160" y="18271"/>
                    </a:lnTo>
                    <a:lnTo>
                      <a:pt x="20221" y="18352"/>
                    </a:lnTo>
                    <a:lnTo>
                      <a:pt x="20221" y="18362"/>
                    </a:lnTo>
                    <a:lnTo>
                      <a:pt x="20234" y="18403"/>
                    </a:lnTo>
                    <a:lnTo>
                      <a:pt x="20234" y="18444"/>
                    </a:lnTo>
                    <a:lnTo>
                      <a:pt x="20258" y="18444"/>
                    </a:lnTo>
                    <a:lnTo>
                      <a:pt x="20258" y="18483"/>
                    </a:lnTo>
                    <a:lnTo>
                      <a:pt x="20234" y="18555"/>
                    </a:lnTo>
                    <a:lnTo>
                      <a:pt x="20234" y="18606"/>
                    </a:lnTo>
                    <a:lnTo>
                      <a:pt x="20271" y="18647"/>
                    </a:lnTo>
                    <a:lnTo>
                      <a:pt x="20357" y="18727"/>
                    </a:lnTo>
                    <a:lnTo>
                      <a:pt x="20382" y="18818"/>
                    </a:lnTo>
                    <a:lnTo>
                      <a:pt x="20382" y="18880"/>
                    </a:lnTo>
                    <a:lnTo>
                      <a:pt x="20406" y="18889"/>
                    </a:lnTo>
                    <a:lnTo>
                      <a:pt x="20406" y="18941"/>
                    </a:lnTo>
                    <a:lnTo>
                      <a:pt x="20431" y="19092"/>
                    </a:lnTo>
                    <a:lnTo>
                      <a:pt x="20479" y="19215"/>
                    </a:lnTo>
                    <a:lnTo>
                      <a:pt x="20553" y="19286"/>
                    </a:lnTo>
                    <a:lnTo>
                      <a:pt x="20603" y="19347"/>
                    </a:lnTo>
                    <a:lnTo>
                      <a:pt x="20627" y="19367"/>
                    </a:lnTo>
                    <a:lnTo>
                      <a:pt x="20664" y="19377"/>
                    </a:lnTo>
                    <a:lnTo>
                      <a:pt x="20702" y="19408"/>
                    </a:lnTo>
                    <a:lnTo>
                      <a:pt x="20726" y="19408"/>
                    </a:lnTo>
                    <a:lnTo>
                      <a:pt x="20763" y="19418"/>
                    </a:lnTo>
                    <a:lnTo>
                      <a:pt x="20776" y="19418"/>
                    </a:lnTo>
                    <a:lnTo>
                      <a:pt x="20813" y="19427"/>
                    </a:lnTo>
                    <a:lnTo>
                      <a:pt x="20850" y="19448"/>
                    </a:lnTo>
                    <a:lnTo>
                      <a:pt x="20924" y="19458"/>
                    </a:lnTo>
                    <a:lnTo>
                      <a:pt x="20961" y="19489"/>
                    </a:lnTo>
                    <a:lnTo>
                      <a:pt x="20998" y="19499"/>
                    </a:lnTo>
                    <a:lnTo>
                      <a:pt x="21021" y="19509"/>
                    </a:lnTo>
                    <a:lnTo>
                      <a:pt x="21194" y="19692"/>
                    </a:lnTo>
                    <a:lnTo>
                      <a:pt x="21305" y="19783"/>
                    </a:lnTo>
                    <a:lnTo>
                      <a:pt x="21317" y="19824"/>
                    </a:lnTo>
                    <a:lnTo>
                      <a:pt x="21353" y="19864"/>
                    </a:lnTo>
                    <a:lnTo>
                      <a:pt x="21367" y="19874"/>
                    </a:lnTo>
                    <a:lnTo>
                      <a:pt x="21538" y="19935"/>
                    </a:lnTo>
                    <a:lnTo>
                      <a:pt x="21563" y="19986"/>
                    </a:lnTo>
                    <a:lnTo>
                      <a:pt x="21600" y="20067"/>
                    </a:lnTo>
                    <a:lnTo>
                      <a:pt x="21600" y="20138"/>
                    </a:lnTo>
                    <a:lnTo>
                      <a:pt x="21588" y="20159"/>
                    </a:lnTo>
                    <a:lnTo>
                      <a:pt x="21551" y="20362"/>
                    </a:lnTo>
                    <a:lnTo>
                      <a:pt x="21551" y="20768"/>
                    </a:lnTo>
                    <a:lnTo>
                      <a:pt x="21588" y="20909"/>
                    </a:lnTo>
                    <a:lnTo>
                      <a:pt x="21600" y="20950"/>
                    </a:lnTo>
                    <a:lnTo>
                      <a:pt x="21600" y="21011"/>
                    </a:lnTo>
                    <a:lnTo>
                      <a:pt x="21588" y="21092"/>
                    </a:lnTo>
                    <a:lnTo>
                      <a:pt x="21563" y="21123"/>
                    </a:lnTo>
                    <a:lnTo>
                      <a:pt x="21551" y="21153"/>
                    </a:lnTo>
                    <a:lnTo>
                      <a:pt x="21551" y="21174"/>
                    </a:lnTo>
                    <a:lnTo>
                      <a:pt x="21538" y="21214"/>
                    </a:lnTo>
                    <a:lnTo>
                      <a:pt x="21538" y="21235"/>
                    </a:lnTo>
                    <a:lnTo>
                      <a:pt x="21489" y="21235"/>
                    </a:lnTo>
                    <a:lnTo>
                      <a:pt x="21452" y="21214"/>
                    </a:lnTo>
                    <a:lnTo>
                      <a:pt x="21464" y="21194"/>
                    </a:lnTo>
                    <a:lnTo>
                      <a:pt x="21440" y="21255"/>
                    </a:lnTo>
                    <a:lnTo>
                      <a:pt x="21415" y="21295"/>
                    </a:lnTo>
                    <a:lnTo>
                      <a:pt x="21390" y="21356"/>
                    </a:lnTo>
                    <a:lnTo>
                      <a:pt x="21367" y="21377"/>
                    </a:lnTo>
                    <a:lnTo>
                      <a:pt x="21317" y="21448"/>
                    </a:lnTo>
                    <a:lnTo>
                      <a:pt x="21268" y="21488"/>
                    </a:lnTo>
                    <a:lnTo>
                      <a:pt x="21219" y="21488"/>
                    </a:lnTo>
                    <a:lnTo>
                      <a:pt x="21206" y="21518"/>
                    </a:lnTo>
                    <a:lnTo>
                      <a:pt x="21169" y="21559"/>
                    </a:lnTo>
                    <a:lnTo>
                      <a:pt x="21145" y="21448"/>
                    </a:lnTo>
                    <a:lnTo>
                      <a:pt x="21120" y="21600"/>
                    </a:lnTo>
                    <a:lnTo>
                      <a:pt x="21071" y="21570"/>
                    </a:lnTo>
                    <a:lnTo>
                      <a:pt x="21058" y="21448"/>
                    </a:lnTo>
                    <a:lnTo>
                      <a:pt x="21058" y="21276"/>
                    </a:lnTo>
                    <a:lnTo>
                      <a:pt x="21120" y="21235"/>
                    </a:lnTo>
                    <a:lnTo>
                      <a:pt x="21157" y="21255"/>
                    </a:lnTo>
                    <a:lnTo>
                      <a:pt x="21206" y="21204"/>
                    </a:lnTo>
                    <a:lnTo>
                      <a:pt x="21219" y="21235"/>
                    </a:lnTo>
                    <a:lnTo>
                      <a:pt x="21243" y="21153"/>
                    </a:lnTo>
                    <a:lnTo>
                      <a:pt x="21293" y="21133"/>
                    </a:lnTo>
                    <a:lnTo>
                      <a:pt x="21256" y="21052"/>
                    </a:lnTo>
                    <a:lnTo>
                      <a:pt x="21243" y="20879"/>
                    </a:lnTo>
                    <a:lnTo>
                      <a:pt x="21206" y="20849"/>
                    </a:lnTo>
                    <a:lnTo>
                      <a:pt x="21169" y="20889"/>
                    </a:lnTo>
                    <a:lnTo>
                      <a:pt x="21120" y="20889"/>
                    </a:lnTo>
                    <a:lnTo>
                      <a:pt x="21108" y="20879"/>
                    </a:lnTo>
                    <a:lnTo>
                      <a:pt x="21095" y="20829"/>
                    </a:lnTo>
                    <a:lnTo>
                      <a:pt x="21095" y="20667"/>
                    </a:lnTo>
                    <a:lnTo>
                      <a:pt x="21108" y="20565"/>
                    </a:lnTo>
                    <a:lnTo>
                      <a:pt x="21071" y="20503"/>
                    </a:lnTo>
                    <a:lnTo>
                      <a:pt x="21071" y="20352"/>
                    </a:lnTo>
                    <a:lnTo>
                      <a:pt x="21046" y="20300"/>
                    </a:lnTo>
                    <a:lnTo>
                      <a:pt x="21021" y="20239"/>
                    </a:lnTo>
                    <a:lnTo>
                      <a:pt x="20998" y="20179"/>
                    </a:lnTo>
                    <a:lnTo>
                      <a:pt x="20961" y="20027"/>
                    </a:lnTo>
                    <a:lnTo>
                      <a:pt x="20947" y="20077"/>
                    </a:lnTo>
                    <a:lnTo>
                      <a:pt x="20961" y="19986"/>
                    </a:lnTo>
                    <a:lnTo>
                      <a:pt x="20998" y="19905"/>
                    </a:lnTo>
                    <a:lnTo>
                      <a:pt x="20961" y="19833"/>
                    </a:lnTo>
                    <a:lnTo>
                      <a:pt x="20910" y="19854"/>
                    </a:lnTo>
                    <a:lnTo>
                      <a:pt x="20874" y="19905"/>
                    </a:lnTo>
                    <a:lnTo>
                      <a:pt x="20850" y="19976"/>
                    </a:lnTo>
                    <a:lnTo>
                      <a:pt x="20800" y="20017"/>
                    </a:lnTo>
                    <a:lnTo>
                      <a:pt x="20763" y="20098"/>
                    </a:lnTo>
                    <a:lnTo>
                      <a:pt x="20726" y="20067"/>
                    </a:lnTo>
                    <a:lnTo>
                      <a:pt x="20677" y="20036"/>
                    </a:lnTo>
                    <a:lnTo>
                      <a:pt x="20627" y="20108"/>
                    </a:lnTo>
                    <a:lnTo>
                      <a:pt x="20566" y="20148"/>
                    </a:lnTo>
                    <a:lnTo>
                      <a:pt x="20578" y="20200"/>
                    </a:lnTo>
                    <a:lnTo>
                      <a:pt x="20566" y="20300"/>
                    </a:lnTo>
                    <a:lnTo>
                      <a:pt x="20553" y="20341"/>
                    </a:lnTo>
                    <a:lnTo>
                      <a:pt x="20553" y="20392"/>
                    </a:lnTo>
                    <a:lnTo>
                      <a:pt x="20504" y="20464"/>
                    </a:lnTo>
                    <a:lnTo>
                      <a:pt x="20468" y="20442"/>
                    </a:lnTo>
                    <a:lnTo>
                      <a:pt x="20468" y="20544"/>
                    </a:lnTo>
                    <a:lnTo>
                      <a:pt x="20419" y="20605"/>
                    </a:lnTo>
                    <a:lnTo>
                      <a:pt x="20382" y="20555"/>
                    </a:lnTo>
                    <a:lnTo>
                      <a:pt x="20332" y="20464"/>
                    </a:lnTo>
                    <a:lnTo>
                      <a:pt x="20308" y="20352"/>
                    </a:lnTo>
                    <a:lnTo>
                      <a:pt x="20320" y="20300"/>
                    </a:lnTo>
                    <a:lnTo>
                      <a:pt x="20369" y="20280"/>
                    </a:lnTo>
                    <a:lnTo>
                      <a:pt x="20419" y="20220"/>
                    </a:lnTo>
                    <a:lnTo>
                      <a:pt x="20431" y="20148"/>
                    </a:lnTo>
                    <a:lnTo>
                      <a:pt x="20456" y="20138"/>
                    </a:lnTo>
                    <a:lnTo>
                      <a:pt x="20468" y="19997"/>
                    </a:lnTo>
                    <a:lnTo>
                      <a:pt x="20468" y="19814"/>
                    </a:lnTo>
                    <a:lnTo>
                      <a:pt x="20516" y="19753"/>
                    </a:lnTo>
                    <a:lnTo>
                      <a:pt x="20603" y="19732"/>
                    </a:lnTo>
                    <a:lnTo>
                      <a:pt x="20702" y="19732"/>
                    </a:lnTo>
                    <a:lnTo>
                      <a:pt x="20702" y="19692"/>
                    </a:lnTo>
                    <a:lnTo>
                      <a:pt x="20516" y="19611"/>
                    </a:lnTo>
                    <a:lnTo>
                      <a:pt x="20468" y="19570"/>
                    </a:lnTo>
                    <a:lnTo>
                      <a:pt x="20431" y="19509"/>
                    </a:lnTo>
                    <a:lnTo>
                      <a:pt x="20406" y="19499"/>
                    </a:lnTo>
                    <a:lnTo>
                      <a:pt x="20357" y="19458"/>
                    </a:lnTo>
                    <a:lnTo>
                      <a:pt x="20320" y="19388"/>
                    </a:lnTo>
                    <a:lnTo>
                      <a:pt x="20283" y="19326"/>
                    </a:lnTo>
                    <a:lnTo>
                      <a:pt x="20283" y="19092"/>
                    </a:lnTo>
                    <a:lnTo>
                      <a:pt x="20271" y="19092"/>
                    </a:lnTo>
                    <a:lnTo>
                      <a:pt x="20258" y="19083"/>
                    </a:lnTo>
                    <a:lnTo>
                      <a:pt x="20184" y="19062"/>
                    </a:lnTo>
                    <a:lnTo>
                      <a:pt x="20172" y="19021"/>
                    </a:lnTo>
                    <a:lnTo>
                      <a:pt x="20172" y="18961"/>
                    </a:lnTo>
                    <a:lnTo>
                      <a:pt x="20135" y="18920"/>
                    </a:lnTo>
                    <a:lnTo>
                      <a:pt x="20013" y="18889"/>
                    </a:lnTo>
                    <a:lnTo>
                      <a:pt x="19976" y="18850"/>
                    </a:lnTo>
                    <a:lnTo>
                      <a:pt x="19976" y="18818"/>
                    </a:lnTo>
                    <a:lnTo>
                      <a:pt x="19939" y="18768"/>
                    </a:lnTo>
                    <a:lnTo>
                      <a:pt x="19914" y="18738"/>
                    </a:lnTo>
                    <a:lnTo>
                      <a:pt x="19889" y="18677"/>
                    </a:lnTo>
                    <a:lnTo>
                      <a:pt x="19877" y="18615"/>
                    </a:lnTo>
                    <a:lnTo>
                      <a:pt x="20025" y="18768"/>
                    </a:lnTo>
                    <a:lnTo>
                      <a:pt x="20036" y="18809"/>
                    </a:lnTo>
                    <a:lnTo>
                      <a:pt x="19988" y="18656"/>
                    </a:lnTo>
                    <a:lnTo>
                      <a:pt x="19988" y="18555"/>
                    </a:lnTo>
                    <a:lnTo>
                      <a:pt x="19939" y="18555"/>
                    </a:lnTo>
                    <a:lnTo>
                      <a:pt x="19889" y="18606"/>
                    </a:lnTo>
                    <a:lnTo>
                      <a:pt x="19865" y="18606"/>
                    </a:lnTo>
                    <a:lnTo>
                      <a:pt x="19815" y="18555"/>
                    </a:lnTo>
                    <a:lnTo>
                      <a:pt x="19791" y="18494"/>
                    </a:lnTo>
                    <a:lnTo>
                      <a:pt x="19778" y="18483"/>
                    </a:lnTo>
                    <a:lnTo>
                      <a:pt x="19741" y="18474"/>
                    </a:lnTo>
                    <a:lnTo>
                      <a:pt x="19729" y="18514"/>
                    </a:lnTo>
                    <a:lnTo>
                      <a:pt x="19680" y="18535"/>
                    </a:lnTo>
                    <a:lnTo>
                      <a:pt x="19619" y="18444"/>
                    </a:lnTo>
                    <a:lnTo>
                      <a:pt x="19593" y="18403"/>
                    </a:lnTo>
                    <a:lnTo>
                      <a:pt x="19619" y="18321"/>
                    </a:lnTo>
                    <a:lnTo>
                      <a:pt x="19692" y="18311"/>
                    </a:lnTo>
                    <a:lnTo>
                      <a:pt x="19766" y="18311"/>
                    </a:lnTo>
                    <a:lnTo>
                      <a:pt x="19815" y="18241"/>
                    </a:lnTo>
                    <a:lnTo>
                      <a:pt x="19778" y="18241"/>
                    </a:lnTo>
                    <a:lnTo>
                      <a:pt x="19680" y="18250"/>
                    </a:lnTo>
                    <a:lnTo>
                      <a:pt x="19630" y="18209"/>
                    </a:lnTo>
                    <a:lnTo>
                      <a:pt x="19630" y="18189"/>
                    </a:lnTo>
                    <a:lnTo>
                      <a:pt x="19667" y="18129"/>
                    </a:lnTo>
                    <a:lnTo>
                      <a:pt x="19644" y="18108"/>
                    </a:lnTo>
                    <a:lnTo>
                      <a:pt x="19593" y="18088"/>
                    </a:lnTo>
                    <a:lnTo>
                      <a:pt x="19593" y="17997"/>
                    </a:lnTo>
                    <a:lnTo>
                      <a:pt x="19644" y="17956"/>
                    </a:lnTo>
                    <a:lnTo>
                      <a:pt x="19644" y="17915"/>
                    </a:lnTo>
                    <a:lnTo>
                      <a:pt x="19593" y="17915"/>
                    </a:lnTo>
                    <a:lnTo>
                      <a:pt x="19533" y="17956"/>
                    </a:lnTo>
                    <a:lnTo>
                      <a:pt x="19520" y="17915"/>
                    </a:lnTo>
                    <a:lnTo>
                      <a:pt x="19520" y="17844"/>
                    </a:lnTo>
                    <a:lnTo>
                      <a:pt x="19545" y="17783"/>
                    </a:lnTo>
                    <a:lnTo>
                      <a:pt x="19593" y="17803"/>
                    </a:lnTo>
                    <a:lnTo>
                      <a:pt x="19692" y="17905"/>
                    </a:lnTo>
                    <a:lnTo>
                      <a:pt x="19766" y="17926"/>
                    </a:lnTo>
                    <a:lnTo>
                      <a:pt x="19791" y="17967"/>
                    </a:lnTo>
                    <a:lnTo>
                      <a:pt x="19828" y="18027"/>
                    </a:lnTo>
                    <a:lnTo>
                      <a:pt x="19840" y="18047"/>
                    </a:lnTo>
                    <a:lnTo>
                      <a:pt x="19877" y="18047"/>
                    </a:lnTo>
                    <a:lnTo>
                      <a:pt x="19865" y="18038"/>
                    </a:lnTo>
                    <a:lnTo>
                      <a:pt x="19840" y="17997"/>
                    </a:lnTo>
                    <a:lnTo>
                      <a:pt x="19791" y="17946"/>
                    </a:lnTo>
                    <a:lnTo>
                      <a:pt x="19778" y="17824"/>
                    </a:lnTo>
                    <a:lnTo>
                      <a:pt x="19741" y="17783"/>
                    </a:lnTo>
                    <a:lnTo>
                      <a:pt x="19741" y="17835"/>
                    </a:lnTo>
                    <a:lnTo>
                      <a:pt x="19692" y="17794"/>
                    </a:lnTo>
                    <a:lnTo>
                      <a:pt x="19593" y="17662"/>
                    </a:lnTo>
                    <a:lnTo>
                      <a:pt x="19582" y="17580"/>
                    </a:lnTo>
                    <a:lnTo>
                      <a:pt x="19619" y="17520"/>
                    </a:lnTo>
                    <a:lnTo>
                      <a:pt x="19729" y="17550"/>
                    </a:lnTo>
                    <a:lnTo>
                      <a:pt x="19766" y="17520"/>
                    </a:lnTo>
                    <a:lnTo>
                      <a:pt x="19717" y="17500"/>
                    </a:lnTo>
                    <a:lnTo>
                      <a:pt x="19630" y="17479"/>
                    </a:lnTo>
                    <a:lnTo>
                      <a:pt x="19520" y="17479"/>
                    </a:lnTo>
                    <a:lnTo>
                      <a:pt x="19520" y="17580"/>
                    </a:lnTo>
                    <a:lnTo>
                      <a:pt x="19471" y="17641"/>
                    </a:lnTo>
                    <a:lnTo>
                      <a:pt x="19434" y="17591"/>
                    </a:lnTo>
                    <a:lnTo>
                      <a:pt x="19422" y="17479"/>
                    </a:lnTo>
                    <a:lnTo>
                      <a:pt x="19422" y="17418"/>
                    </a:lnTo>
                    <a:lnTo>
                      <a:pt x="19483" y="17418"/>
                    </a:lnTo>
                    <a:lnTo>
                      <a:pt x="19520" y="17358"/>
                    </a:lnTo>
                    <a:lnTo>
                      <a:pt x="19593" y="17306"/>
                    </a:lnTo>
                    <a:lnTo>
                      <a:pt x="19570" y="17256"/>
                    </a:lnTo>
                    <a:lnTo>
                      <a:pt x="19533" y="17306"/>
                    </a:lnTo>
                    <a:lnTo>
                      <a:pt x="19483" y="17336"/>
                    </a:lnTo>
                    <a:lnTo>
                      <a:pt x="19471" y="17297"/>
                    </a:lnTo>
                    <a:lnTo>
                      <a:pt x="19496" y="17226"/>
                    </a:lnTo>
                    <a:lnTo>
                      <a:pt x="19533" y="17144"/>
                    </a:lnTo>
                    <a:lnTo>
                      <a:pt x="19471" y="17154"/>
                    </a:lnTo>
                    <a:lnTo>
                      <a:pt x="19434" y="17185"/>
                    </a:lnTo>
                    <a:lnTo>
                      <a:pt x="19397" y="17297"/>
                    </a:lnTo>
                    <a:lnTo>
                      <a:pt x="19372" y="17358"/>
                    </a:lnTo>
                    <a:lnTo>
                      <a:pt x="19298" y="17317"/>
                    </a:lnTo>
                    <a:lnTo>
                      <a:pt x="19286" y="17297"/>
                    </a:lnTo>
                    <a:lnTo>
                      <a:pt x="19286" y="17226"/>
                    </a:lnTo>
                    <a:lnTo>
                      <a:pt x="19249" y="17185"/>
                    </a:lnTo>
                    <a:lnTo>
                      <a:pt x="19249" y="17103"/>
                    </a:lnTo>
                    <a:lnTo>
                      <a:pt x="19238" y="17053"/>
                    </a:lnTo>
                    <a:lnTo>
                      <a:pt x="19201" y="17053"/>
                    </a:lnTo>
                    <a:lnTo>
                      <a:pt x="19150" y="17103"/>
                    </a:lnTo>
                    <a:lnTo>
                      <a:pt x="19102" y="17032"/>
                    </a:lnTo>
                    <a:lnTo>
                      <a:pt x="19053" y="16982"/>
                    </a:lnTo>
                    <a:lnTo>
                      <a:pt x="19028" y="16941"/>
                    </a:lnTo>
                    <a:lnTo>
                      <a:pt x="18979" y="16900"/>
                    </a:lnTo>
                    <a:lnTo>
                      <a:pt x="18892" y="16870"/>
                    </a:lnTo>
                    <a:lnTo>
                      <a:pt x="18855" y="16859"/>
                    </a:lnTo>
                    <a:lnTo>
                      <a:pt x="18830" y="16789"/>
                    </a:lnTo>
                    <a:lnTo>
                      <a:pt x="18781" y="16656"/>
                    </a:lnTo>
                    <a:lnTo>
                      <a:pt x="18733" y="16586"/>
                    </a:lnTo>
                    <a:lnTo>
                      <a:pt x="18756" y="16505"/>
                    </a:lnTo>
                    <a:lnTo>
                      <a:pt x="18733" y="16342"/>
                    </a:lnTo>
                    <a:lnTo>
                      <a:pt x="18696" y="16362"/>
                    </a:lnTo>
                    <a:lnTo>
                      <a:pt x="18682" y="16383"/>
                    </a:lnTo>
                    <a:lnTo>
                      <a:pt x="18659" y="16282"/>
                    </a:lnTo>
                    <a:lnTo>
                      <a:pt x="18585" y="15915"/>
                    </a:lnTo>
                    <a:lnTo>
                      <a:pt x="18498" y="15723"/>
                    </a:lnTo>
                    <a:lnTo>
                      <a:pt x="18486" y="15561"/>
                    </a:lnTo>
                    <a:lnTo>
                      <a:pt x="18437" y="15673"/>
                    </a:lnTo>
                    <a:lnTo>
                      <a:pt x="18449" y="15712"/>
                    </a:lnTo>
                    <a:lnTo>
                      <a:pt x="18498" y="15845"/>
                    </a:lnTo>
                    <a:lnTo>
                      <a:pt x="18486" y="15895"/>
                    </a:lnTo>
                    <a:lnTo>
                      <a:pt x="18449" y="15845"/>
                    </a:lnTo>
                    <a:lnTo>
                      <a:pt x="18461" y="15936"/>
                    </a:lnTo>
                    <a:lnTo>
                      <a:pt x="18498" y="16048"/>
                    </a:lnTo>
                    <a:lnTo>
                      <a:pt x="18498" y="16118"/>
                    </a:lnTo>
                    <a:lnTo>
                      <a:pt x="18535" y="16211"/>
                    </a:lnTo>
                    <a:lnTo>
                      <a:pt x="18585" y="16362"/>
                    </a:lnTo>
                    <a:lnTo>
                      <a:pt x="18597" y="16524"/>
                    </a:lnTo>
                    <a:lnTo>
                      <a:pt x="18609" y="16617"/>
                    </a:lnTo>
                    <a:lnTo>
                      <a:pt x="18609" y="16586"/>
                    </a:lnTo>
                    <a:lnTo>
                      <a:pt x="18682" y="16809"/>
                    </a:lnTo>
                    <a:lnTo>
                      <a:pt x="18682" y="16900"/>
                    </a:lnTo>
                    <a:lnTo>
                      <a:pt x="18634" y="17053"/>
                    </a:lnTo>
                    <a:lnTo>
                      <a:pt x="18597" y="17103"/>
                    </a:lnTo>
                    <a:lnTo>
                      <a:pt x="18511" y="17073"/>
                    </a:lnTo>
                    <a:lnTo>
                      <a:pt x="18498" y="16971"/>
                    </a:lnTo>
                    <a:lnTo>
                      <a:pt x="18461" y="16809"/>
                    </a:lnTo>
                    <a:lnTo>
                      <a:pt x="18412" y="16738"/>
                    </a:lnTo>
                    <a:lnTo>
                      <a:pt x="18412" y="16870"/>
                    </a:lnTo>
                    <a:lnTo>
                      <a:pt x="18363" y="16859"/>
                    </a:lnTo>
                    <a:lnTo>
                      <a:pt x="18216" y="16859"/>
                    </a:lnTo>
                    <a:lnTo>
                      <a:pt x="18240" y="16779"/>
                    </a:lnTo>
                    <a:lnTo>
                      <a:pt x="18216" y="16647"/>
                    </a:lnTo>
                    <a:lnTo>
                      <a:pt x="18253" y="16626"/>
                    </a:lnTo>
                    <a:lnTo>
                      <a:pt x="18203" y="16576"/>
                    </a:lnTo>
                    <a:lnTo>
                      <a:pt x="18142" y="16423"/>
                    </a:lnTo>
                    <a:lnTo>
                      <a:pt x="18142" y="16291"/>
                    </a:lnTo>
                    <a:lnTo>
                      <a:pt x="18154" y="16261"/>
                    </a:lnTo>
                    <a:lnTo>
                      <a:pt x="18105" y="16170"/>
                    </a:lnTo>
                    <a:lnTo>
                      <a:pt x="18068" y="16180"/>
                    </a:lnTo>
                    <a:lnTo>
                      <a:pt x="18055" y="16342"/>
                    </a:lnTo>
                    <a:lnTo>
                      <a:pt x="17994" y="16373"/>
                    </a:lnTo>
                    <a:lnTo>
                      <a:pt x="17907" y="16291"/>
                    </a:lnTo>
                    <a:lnTo>
                      <a:pt x="17847" y="16180"/>
                    </a:lnTo>
                    <a:lnTo>
                      <a:pt x="17822" y="16118"/>
                    </a:lnTo>
                    <a:lnTo>
                      <a:pt x="17797" y="16098"/>
                    </a:lnTo>
                    <a:lnTo>
                      <a:pt x="17797" y="16170"/>
                    </a:lnTo>
                    <a:lnTo>
                      <a:pt x="17760" y="16200"/>
                    </a:lnTo>
                    <a:lnTo>
                      <a:pt x="17699" y="16139"/>
                    </a:lnTo>
                    <a:lnTo>
                      <a:pt x="17625" y="16058"/>
                    </a:lnTo>
                    <a:lnTo>
                      <a:pt x="17662" y="16139"/>
                    </a:lnTo>
                    <a:lnTo>
                      <a:pt x="17649" y="16200"/>
                    </a:lnTo>
                    <a:lnTo>
                      <a:pt x="17575" y="16200"/>
                    </a:lnTo>
                    <a:lnTo>
                      <a:pt x="17575" y="16220"/>
                    </a:lnTo>
                    <a:lnTo>
                      <a:pt x="17699" y="16220"/>
                    </a:lnTo>
                    <a:lnTo>
                      <a:pt x="17797" y="16302"/>
                    </a:lnTo>
                    <a:lnTo>
                      <a:pt x="17810" y="16373"/>
                    </a:lnTo>
                    <a:lnTo>
                      <a:pt x="17797" y="16383"/>
                    </a:lnTo>
                    <a:lnTo>
                      <a:pt x="17907" y="16485"/>
                    </a:lnTo>
                    <a:lnTo>
                      <a:pt x="17907" y="16545"/>
                    </a:lnTo>
                    <a:lnTo>
                      <a:pt x="17944" y="16576"/>
                    </a:lnTo>
                    <a:lnTo>
                      <a:pt x="17969" y="16545"/>
                    </a:lnTo>
                    <a:lnTo>
                      <a:pt x="18006" y="16545"/>
                    </a:lnTo>
                    <a:lnTo>
                      <a:pt x="18055" y="16626"/>
                    </a:lnTo>
                    <a:lnTo>
                      <a:pt x="18092" y="16727"/>
                    </a:lnTo>
                    <a:lnTo>
                      <a:pt x="18105" y="16789"/>
                    </a:lnTo>
                    <a:lnTo>
                      <a:pt x="18092" y="16900"/>
                    </a:lnTo>
                    <a:lnTo>
                      <a:pt x="18018" y="16941"/>
                    </a:lnTo>
                    <a:lnTo>
                      <a:pt x="17907" y="16971"/>
                    </a:lnTo>
                    <a:lnTo>
                      <a:pt x="17895" y="16891"/>
                    </a:lnTo>
                    <a:lnTo>
                      <a:pt x="17895" y="17023"/>
                    </a:lnTo>
                    <a:lnTo>
                      <a:pt x="17847" y="17053"/>
                    </a:lnTo>
                    <a:lnTo>
                      <a:pt x="17797" y="17062"/>
                    </a:lnTo>
                    <a:lnTo>
                      <a:pt x="17748" y="17023"/>
                    </a:lnTo>
                    <a:lnTo>
                      <a:pt x="17662" y="16930"/>
                    </a:lnTo>
                    <a:lnTo>
                      <a:pt x="17575" y="16850"/>
                    </a:lnTo>
                    <a:lnTo>
                      <a:pt x="17514" y="16829"/>
                    </a:lnTo>
                    <a:lnTo>
                      <a:pt x="17452" y="16809"/>
                    </a:lnTo>
                    <a:lnTo>
                      <a:pt x="17379" y="16708"/>
                    </a:lnTo>
                    <a:lnTo>
                      <a:pt x="17317" y="16656"/>
                    </a:lnTo>
                    <a:lnTo>
                      <a:pt x="17231" y="16626"/>
                    </a:lnTo>
                    <a:lnTo>
                      <a:pt x="17268" y="16535"/>
                    </a:lnTo>
                    <a:lnTo>
                      <a:pt x="17280" y="16485"/>
                    </a:lnTo>
                    <a:lnTo>
                      <a:pt x="17231" y="16464"/>
                    </a:lnTo>
                    <a:lnTo>
                      <a:pt x="17182" y="16494"/>
                    </a:lnTo>
                    <a:lnTo>
                      <a:pt x="17169" y="16485"/>
                    </a:lnTo>
                    <a:lnTo>
                      <a:pt x="17132" y="16444"/>
                    </a:lnTo>
                    <a:lnTo>
                      <a:pt x="17070" y="16362"/>
                    </a:lnTo>
                    <a:lnTo>
                      <a:pt x="17009" y="16220"/>
                    </a:lnTo>
                    <a:lnTo>
                      <a:pt x="16959" y="16159"/>
                    </a:lnTo>
                    <a:lnTo>
                      <a:pt x="16911" y="16079"/>
                    </a:lnTo>
                    <a:lnTo>
                      <a:pt x="16886" y="15967"/>
                    </a:lnTo>
                    <a:lnTo>
                      <a:pt x="16922" y="15876"/>
                    </a:lnTo>
                    <a:lnTo>
                      <a:pt x="16936" y="15652"/>
                    </a:lnTo>
                    <a:lnTo>
                      <a:pt x="16984" y="15591"/>
                    </a:lnTo>
                    <a:lnTo>
                      <a:pt x="17070" y="15530"/>
                    </a:lnTo>
                    <a:lnTo>
                      <a:pt x="17169" y="15439"/>
                    </a:lnTo>
                    <a:lnTo>
                      <a:pt x="17157" y="15388"/>
                    </a:lnTo>
                    <a:lnTo>
                      <a:pt x="16984" y="15267"/>
                    </a:lnTo>
                    <a:lnTo>
                      <a:pt x="17058" y="15347"/>
                    </a:lnTo>
                    <a:lnTo>
                      <a:pt x="17108" y="15398"/>
                    </a:lnTo>
                    <a:lnTo>
                      <a:pt x="17070" y="15449"/>
                    </a:lnTo>
                    <a:lnTo>
                      <a:pt x="17021" y="15449"/>
                    </a:lnTo>
                    <a:lnTo>
                      <a:pt x="16959" y="15429"/>
                    </a:lnTo>
                    <a:lnTo>
                      <a:pt x="16922" y="15509"/>
                    </a:lnTo>
                    <a:lnTo>
                      <a:pt x="16886" y="15571"/>
                    </a:lnTo>
                    <a:lnTo>
                      <a:pt x="16837" y="15550"/>
                    </a:lnTo>
                    <a:lnTo>
                      <a:pt x="16825" y="15561"/>
                    </a:lnTo>
                    <a:lnTo>
                      <a:pt x="16862" y="15673"/>
                    </a:lnTo>
                    <a:lnTo>
                      <a:pt x="16837" y="15794"/>
                    </a:lnTo>
                    <a:lnTo>
                      <a:pt x="16837" y="15814"/>
                    </a:lnTo>
                    <a:lnTo>
                      <a:pt x="16689" y="15804"/>
                    </a:lnTo>
                    <a:lnTo>
                      <a:pt x="16664" y="15855"/>
                    </a:lnTo>
                    <a:lnTo>
                      <a:pt x="16664" y="15915"/>
                    </a:lnTo>
                    <a:lnTo>
                      <a:pt x="16627" y="15855"/>
                    </a:lnTo>
                    <a:lnTo>
                      <a:pt x="16516" y="15733"/>
                    </a:lnTo>
                    <a:lnTo>
                      <a:pt x="16431" y="15682"/>
                    </a:lnTo>
                    <a:lnTo>
                      <a:pt x="16332" y="15642"/>
                    </a:lnTo>
                    <a:lnTo>
                      <a:pt x="16332" y="15611"/>
                    </a:lnTo>
                    <a:lnTo>
                      <a:pt x="16320" y="15591"/>
                    </a:lnTo>
                    <a:lnTo>
                      <a:pt x="16246" y="15591"/>
                    </a:lnTo>
                    <a:lnTo>
                      <a:pt x="16197" y="15561"/>
                    </a:lnTo>
                    <a:lnTo>
                      <a:pt x="16184" y="15520"/>
                    </a:lnTo>
                    <a:lnTo>
                      <a:pt x="16147" y="15509"/>
                    </a:lnTo>
                    <a:lnTo>
                      <a:pt x="16098" y="15479"/>
                    </a:lnTo>
                    <a:lnTo>
                      <a:pt x="16037" y="15470"/>
                    </a:lnTo>
                    <a:lnTo>
                      <a:pt x="16000" y="15408"/>
                    </a:lnTo>
                    <a:lnTo>
                      <a:pt x="16037" y="15368"/>
                    </a:lnTo>
                    <a:lnTo>
                      <a:pt x="16073" y="15317"/>
                    </a:lnTo>
                    <a:lnTo>
                      <a:pt x="16124" y="15306"/>
                    </a:lnTo>
                    <a:lnTo>
                      <a:pt x="16135" y="15267"/>
                    </a:lnTo>
                    <a:lnTo>
                      <a:pt x="16147" y="15195"/>
                    </a:lnTo>
                    <a:lnTo>
                      <a:pt x="16147" y="15124"/>
                    </a:lnTo>
                    <a:lnTo>
                      <a:pt x="16135" y="15083"/>
                    </a:lnTo>
                    <a:lnTo>
                      <a:pt x="16124" y="15023"/>
                    </a:lnTo>
                    <a:lnTo>
                      <a:pt x="16135" y="14941"/>
                    </a:lnTo>
                    <a:lnTo>
                      <a:pt x="16147" y="14870"/>
                    </a:lnTo>
                    <a:lnTo>
                      <a:pt x="16197" y="14800"/>
                    </a:lnTo>
                    <a:lnTo>
                      <a:pt x="16221" y="14830"/>
                    </a:lnTo>
                    <a:lnTo>
                      <a:pt x="16271" y="14992"/>
                    </a:lnTo>
                    <a:lnTo>
                      <a:pt x="16246" y="15064"/>
                    </a:lnTo>
                    <a:lnTo>
                      <a:pt x="16271" y="15286"/>
                    </a:lnTo>
                    <a:lnTo>
                      <a:pt x="16320" y="15358"/>
                    </a:lnTo>
                    <a:lnTo>
                      <a:pt x="16332" y="15306"/>
                    </a:lnTo>
                    <a:lnTo>
                      <a:pt x="16332" y="15205"/>
                    </a:lnTo>
                    <a:lnTo>
                      <a:pt x="16320" y="15144"/>
                    </a:lnTo>
                    <a:lnTo>
                      <a:pt x="16320" y="15064"/>
                    </a:lnTo>
                    <a:lnTo>
                      <a:pt x="16394" y="14982"/>
                    </a:lnTo>
                    <a:lnTo>
                      <a:pt x="16431" y="14962"/>
                    </a:lnTo>
                    <a:lnTo>
                      <a:pt x="16320" y="14911"/>
                    </a:lnTo>
                    <a:lnTo>
                      <a:pt x="16271" y="14861"/>
                    </a:lnTo>
                    <a:lnTo>
                      <a:pt x="16184" y="14759"/>
                    </a:lnTo>
                    <a:lnTo>
                      <a:pt x="16147" y="14677"/>
                    </a:lnTo>
                    <a:lnTo>
                      <a:pt x="16098" y="14718"/>
                    </a:lnTo>
                    <a:lnTo>
                      <a:pt x="16073" y="14820"/>
                    </a:lnTo>
                    <a:lnTo>
                      <a:pt x="16025" y="14870"/>
                    </a:lnTo>
                    <a:lnTo>
                      <a:pt x="15902" y="15042"/>
                    </a:lnTo>
                    <a:lnTo>
                      <a:pt x="15828" y="15103"/>
                    </a:lnTo>
                    <a:lnTo>
                      <a:pt x="15729" y="15144"/>
                    </a:lnTo>
                    <a:lnTo>
                      <a:pt x="15533" y="15114"/>
                    </a:lnTo>
                    <a:lnTo>
                      <a:pt x="15311" y="15064"/>
                    </a:lnTo>
                    <a:lnTo>
                      <a:pt x="15114" y="14952"/>
                    </a:lnTo>
                    <a:lnTo>
                      <a:pt x="15065" y="14911"/>
                    </a:lnTo>
                    <a:lnTo>
                      <a:pt x="15089" y="14870"/>
                    </a:lnTo>
                    <a:lnTo>
                      <a:pt x="15151" y="14839"/>
                    </a:lnTo>
                    <a:lnTo>
                      <a:pt x="15151" y="14800"/>
                    </a:lnTo>
                    <a:lnTo>
                      <a:pt x="15089" y="14748"/>
                    </a:lnTo>
                    <a:lnTo>
                      <a:pt x="15003" y="14779"/>
                    </a:lnTo>
                    <a:lnTo>
                      <a:pt x="14917" y="14830"/>
                    </a:lnTo>
                    <a:lnTo>
                      <a:pt x="14843" y="14830"/>
                    </a:lnTo>
                    <a:lnTo>
                      <a:pt x="14756" y="14800"/>
                    </a:lnTo>
                    <a:lnTo>
                      <a:pt x="14609" y="14759"/>
                    </a:lnTo>
                    <a:lnTo>
                      <a:pt x="14523" y="14748"/>
                    </a:lnTo>
                    <a:lnTo>
                      <a:pt x="14461" y="14677"/>
                    </a:lnTo>
                    <a:lnTo>
                      <a:pt x="14327" y="14658"/>
                    </a:lnTo>
                    <a:lnTo>
                      <a:pt x="14302" y="14698"/>
                    </a:lnTo>
                    <a:lnTo>
                      <a:pt x="14228" y="14658"/>
                    </a:lnTo>
                    <a:lnTo>
                      <a:pt x="14179" y="14636"/>
                    </a:lnTo>
                    <a:lnTo>
                      <a:pt x="14166" y="14718"/>
                    </a:lnTo>
                    <a:lnTo>
                      <a:pt x="13969" y="14738"/>
                    </a:lnTo>
                    <a:lnTo>
                      <a:pt x="13822" y="14738"/>
                    </a:lnTo>
                    <a:lnTo>
                      <a:pt x="13736" y="14759"/>
                    </a:lnTo>
                    <a:lnTo>
                      <a:pt x="13686" y="14789"/>
                    </a:lnTo>
                    <a:lnTo>
                      <a:pt x="13637" y="14789"/>
                    </a:lnTo>
                    <a:lnTo>
                      <a:pt x="13563" y="14748"/>
                    </a:lnTo>
                    <a:lnTo>
                      <a:pt x="13575" y="14708"/>
                    </a:lnTo>
                    <a:lnTo>
                      <a:pt x="13563" y="14667"/>
                    </a:lnTo>
                    <a:lnTo>
                      <a:pt x="13515" y="14576"/>
                    </a:lnTo>
                    <a:lnTo>
                      <a:pt x="13439" y="14535"/>
                    </a:lnTo>
                    <a:lnTo>
                      <a:pt x="13391" y="14535"/>
                    </a:lnTo>
                    <a:lnTo>
                      <a:pt x="13342" y="14505"/>
                    </a:lnTo>
                    <a:lnTo>
                      <a:pt x="13317" y="14495"/>
                    </a:lnTo>
                    <a:lnTo>
                      <a:pt x="13292" y="14535"/>
                    </a:lnTo>
                    <a:lnTo>
                      <a:pt x="13268" y="14505"/>
                    </a:lnTo>
                    <a:lnTo>
                      <a:pt x="13218" y="14433"/>
                    </a:lnTo>
                    <a:lnTo>
                      <a:pt x="13120" y="14373"/>
                    </a:lnTo>
                    <a:lnTo>
                      <a:pt x="13120" y="14271"/>
                    </a:lnTo>
                    <a:lnTo>
                      <a:pt x="13095" y="14191"/>
                    </a:lnTo>
                    <a:lnTo>
                      <a:pt x="13070" y="14150"/>
                    </a:lnTo>
                    <a:lnTo>
                      <a:pt x="12996" y="14150"/>
                    </a:lnTo>
                    <a:lnTo>
                      <a:pt x="12973" y="14191"/>
                    </a:lnTo>
                    <a:lnTo>
                      <a:pt x="12973" y="14251"/>
                    </a:lnTo>
                    <a:lnTo>
                      <a:pt x="12948" y="14292"/>
                    </a:lnTo>
                    <a:lnTo>
                      <a:pt x="12948" y="14342"/>
                    </a:lnTo>
                    <a:lnTo>
                      <a:pt x="12874" y="14353"/>
                    </a:lnTo>
                    <a:lnTo>
                      <a:pt x="12800" y="14302"/>
                    </a:lnTo>
                    <a:lnTo>
                      <a:pt x="12689" y="14170"/>
                    </a:lnTo>
                    <a:lnTo>
                      <a:pt x="12640" y="14109"/>
                    </a:lnTo>
                    <a:lnTo>
                      <a:pt x="12578" y="14089"/>
                    </a:lnTo>
                    <a:lnTo>
                      <a:pt x="12590" y="14068"/>
                    </a:lnTo>
                    <a:lnTo>
                      <a:pt x="12627" y="14008"/>
                    </a:lnTo>
                    <a:lnTo>
                      <a:pt x="12640" y="13936"/>
                    </a:lnTo>
                    <a:lnTo>
                      <a:pt x="12627" y="13906"/>
                    </a:lnTo>
                    <a:lnTo>
                      <a:pt x="12530" y="13926"/>
                    </a:lnTo>
                    <a:lnTo>
                      <a:pt x="12505" y="13896"/>
                    </a:lnTo>
                    <a:lnTo>
                      <a:pt x="12480" y="13886"/>
                    </a:lnTo>
                    <a:lnTo>
                      <a:pt x="12295" y="13936"/>
                    </a:lnTo>
                    <a:lnTo>
                      <a:pt x="12443" y="13733"/>
                    </a:lnTo>
                    <a:lnTo>
                      <a:pt x="12394" y="13703"/>
                    </a:lnTo>
                    <a:lnTo>
                      <a:pt x="12295" y="13774"/>
                    </a:lnTo>
                    <a:lnTo>
                      <a:pt x="12209" y="13865"/>
                    </a:lnTo>
                    <a:lnTo>
                      <a:pt x="12062" y="13845"/>
                    </a:lnTo>
                    <a:lnTo>
                      <a:pt x="12099" y="13815"/>
                    </a:lnTo>
                    <a:lnTo>
                      <a:pt x="12184" y="13785"/>
                    </a:lnTo>
                    <a:lnTo>
                      <a:pt x="12258" y="13733"/>
                    </a:lnTo>
                    <a:lnTo>
                      <a:pt x="12345" y="13683"/>
                    </a:lnTo>
                    <a:lnTo>
                      <a:pt x="12345" y="13612"/>
                    </a:lnTo>
                    <a:lnTo>
                      <a:pt x="12258" y="13621"/>
                    </a:lnTo>
                    <a:lnTo>
                      <a:pt x="12161" y="13692"/>
                    </a:lnTo>
                    <a:lnTo>
                      <a:pt x="12099" y="13662"/>
                    </a:lnTo>
                    <a:lnTo>
                      <a:pt x="12099" y="13530"/>
                    </a:lnTo>
                    <a:lnTo>
                      <a:pt x="12110" y="13480"/>
                    </a:lnTo>
                    <a:lnTo>
                      <a:pt x="12135" y="13379"/>
                    </a:lnTo>
                    <a:lnTo>
                      <a:pt x="12283" y="13358"/>
                    </a:lnTo>
                    <a:lnTo>
                      <a:pt x="12295" y="13297"/>
                    </a:lnTo>
                    <a:lnTo>
                      <a:pt x="12161" y="13297"/>
                    </a:lnTo>
                    <a:lnTo>
                      <a:pt x="12050" y="13368"/>
                    </a:lnTo>
                    <a:lnTo>
                      <a:pt x="11988" y="13489"/>
                    </a:lnTo>
                    <a:lnTo>
                      <a:pt x="11889" y="13520"/>
                    </a:lnTo>
                    <a:lnTo>
                      <a:pt x="11815" y="13489"/>
                    </a:lnTo>
                    <a:lnTo>
                      <a:pt x="11754" y="13520"/>
                    </a:lnTo>
                    <a:lnTo>
                      <a:pt x="11569" y="13520"/>
                    </a:lnTo>
                    <a:lnTo>
                      <a:pt x="11569" y="13418"/>
                    </a:lnTo>
                    <a:lnTo>
                      <a:pt x="11520" y="13256"/>
                    </a:lnTo>
                    <a:lnTo>
                      <a:pt x="11508" y="13379"/>
                    </a:lnTo>
                    <a:lnTo>
                      <a:pt x="11508" y="13571"/>
                    </a:lnTo>
                    <a:lnTo>
                      <a:pt x="11471" y="13621"/>
                    </a:lnTo>
                    <a:lnTo>
                      <a:pt x="11372" y="13621"/>
                    </a:lnTo>
                    <a:lnTo>
                      <a:pt x="11323" y="13571"/>
                    </a:lnTo>
                    <a:lnTo>
                      <a:pt x="11360" y="13450"/>
                    </a:lnTo>
                    <a:lnTo>
                      <a:pt x="11458" y="13256"/>
                    </a:lnTo>
                    <a:lnTo>
                      <a:pt x="11458" y="13135"/>
                    </a:lnTo>
                    <a:lnTo>
                      <a:pt x="11347" y="13256"/>
                    </a:lnTo>
                    <a:lnTo>
                      <a:pt x="11298" y="13398"/>
                    </a:lnTo>
                    <a:lnTo>
                      <a:pt x="11261" y="13409"/>
                    </a:lnTo>
                    <a:lnTo>
                      <a:pt x="11250" y="13358"/>
                    </a:lnTo>
                    <a:lnTo>
                      <a:pt x="11250" y="13327"/>
                    </a:lnTo>
                    <a:lnTo>
                      <a:pt x="11225" y="13317"/>
                    </a:lnTo>
                    <a:lnTo>
                      <a:pt x="11176" y="13338"/>
                    </a:lnTo>
                    <a:lnTo>
                      <a:pt x="11077" y="13480"/>
                    </a:lnTo>
                    <a:lnTo>
                      <a:pt x="11163" y="13489"/>
                    </a:lnTo>
                    <a:lnTo>
                      <a:pt x="11199" y="13500"/>
                    </a:lnTo>
                    <a:lnTo>
                      <a:pt x="11126" y="13621"/>
                    </a:lnTo>
                    <a:lnTo>
                      <a:pt x="11015" y="13662"/>
                    </a:lnTo>
                    <a:lnTo>
                      <a:pt x="10978" y="13744"/>
                    </a:lnTo>
                    <a:lnTo>
                      <a:pt x="11015" y="13764"/>
                    </a:lnTo>
                    <a:lnTo>
                      <a:pt x="11015" y="13845"/>
                    </a:lnTo>
                    <a:lnTo>
                      <a:pt x="11114" y="13815"/>
                    </a:lnTo>
                    <a:lnTo>
                      <a:pt x="11114" y="13886"/>
                    </a:lnTo>
                    <a:lnTo>
                      <a:pt x="11176" y="13824"/>
                    </a:lnTo>
                    <a:lnTo>
                      <a:pt x="11199" y="13824"/>
                    </a:lnTo>
                    <a:lnTo>
                      <a:pt x="11199" y="13936"/>
                    </a:lnTo>
                    <a:lnTo>
                      <a:pt x="11102" y="14018"/>
                    </a:lnTo>
                    <a:lnTo>
                      <a:pt x="10978" y="14058"/>
                    </a:lnTo>
                    <a:lnTo>
                      <a:pt x="11003" y="14150"/>
                    </a:lnTo>
                    <a:lnTo>
                      <a:pt x="11114" y="14109"/>
                    </a:lnTo>
                    <a:lnTo>
                      <a:pt x="11176" y="14109"/>
                    </a:lnTo>
                    <a:lnTo>
                      <a:pt x="11273" y="14008"/>
                    </a:lnTo>
                    <a:lnTo>
                      <a:pt x="11323" y="14089"/>
                    </a:lnTo>
                    <a:lnTo>
                      <a:pt x="11323" y="14150"/>
                    </a:lnTo>
                    <a:lnTo>
                      <a:pt x="11298" y="14211"/>
                    </a:lnTo>
                    <a:lnTo>
                      <a:pt x="11250" y="14221"/>
                    </a:lnTo>
                    <a:lnTo>
                      <a:pt x="11225" y="14261"/>
                    </a:lnTo>
                    <a:lnTo>
                      <a:pt x="11163" y="14332"/>
                    </a:lnTo>
                    <a:lnTo>
                      <a:pt x="11114" y="14433"/>
                    </a:lnTo>
                    <a:lnTo>
                      <a:pt x="11151" y="14433"/>
                    </a:lnTo>
                    <a:lnTo>
                      <a:pt x="11199" y="14424"/>
                    </a:lnTo>
                    <a:lnTo>
                      <a:pt x="11213" y="14464"/>
                    </a:lnTo>
                    <a:lnTo>
                      <a:pt x="11250" y="14474"/>
                    </a:lnTo>
                    <a:lnTo>
                      <a:pt x="11199" y="14576"/>
                    </a:lnTo>
                    <a:lnTo>
                      <a:pt x="11126" y="14617"/>
                    </a:lnTo>
                    <a:lnTo>
                      <a:pt x="11077" y="14597"/>
                    </a:lnTo>
                    <a:lnTo>
                      <a:pt x="11065" y="14698"/>
                    </a:lnTo>
                    <a:lnTo>
                      <a:pt x="11052" y="14759"/>
                    </a:lnTo>
                    <a:lnTo>
                      <a:pt x="10978" y="14779"/>
                    </a:lnTo>
                    <a:lnTo>
                      <a:pt x="10904" y="14839"/>
                    </a:lnTo>
                    <a:lnTo>
                      <a:pt x="10818" y="14830"/>
                    </a:lnTo>
                    <a:lnTo>
                      <a:pt x="10733" y="14830"/>
                    </a:lnTo>
                    <a:lnTo>
                      <a:pt x="10671" y="14779"/>
                    </a:lnTo>
                    <a:lnTo>
                      <a:pt x="10622" y="14779"/>
                    </a:lnTo>
                    <a:lnTo>
                      <a:pt x="10572" y="14800"/>
                    </a:lnTo>
                    <a:lnTo>
                      <a:pt x="10535" y="14658"/>
                    </a:lnTo>
                    <a:lnTo>
                      <a:pt x="10535" y="14779"/>
                    </a:lnTo>
                    <a:lnTo>
                      <a:pt x="10474" y="14839"/>
                    </a:lnTo>
                    <a:lnTo>
                      <a:pt x="10474" y="14992"/>
                    </a:lnTo>
                    <a:lnTo>
                      <a:pt x="10437" y="15165"/>
                    </a:lnTo>
                    <a:lnTo>
                      <a:pt x="10412" y="15023"/>
                    </a:lnTo>
                    <a:lnTo>
                      <a:pt x="10375" y="14839"/>
                    </a:lnTo>
                    <a:lnTo>
                      <a:pt x="10339" y="14921"/>
                    </a:lnTo>
                    <a:lnTo>
                      <a:pt x="10339" y="14962"/>
                    </a:lnTo>
                    <a:lnTo>
                      <a:pt x="10364" y="15083"/>
                    </a:lnTo>
                    <a:lnTo>
                      <a:pt x="10314" y="15185"/>
                    </a:lnTo>
                    <a:lnTo>
                      <a:pt x="10265" y="15144"/>
                    </a:lnTo>
                    <a:lnTo>
                      <a:pt x="10166" y="15205"/>
                    </a:lnTo>
                    <a:lnTo>
                      <a:pt x="10129" y="15226"/>
                    </a:lnTo>
                    <a:lnTo>
                      <a:pt x="10129" y="15358"/>
                    </a:lnTo>
                    <a:lnTo>
                      <a:pt x="10043" y="15489"/>
                    </a:lnTo>
                    <a:lnTo>
                      <a:pt x="9994" y="15611"/>
                    </a:lnTo>
                    <a:lnTo>
                      <a:pt x="10031" y="15470"/>
                    </a:lnTo>
                    <a:lnTo>
                      <a:pt x="10031" y="15327"/>
                    </a:lnTo>
                    <a:lnTo>
                      <a:pt x="9944" y="15388"/>
                    </a:lnTo>
                    <a:lnTo>
                      <a:pt x="9896" y="15388"/>
                    </a:lnTo>
                    <a:lnTo>
                      <a:pt x="9797" y="15520"/>
                    </a:lnTo>
                    <a:lnTo>
                      <a:pt x="9735" y="15652"/>
                    </a:lnTo>
                    <a:lnTo>
                      <a:pt x="9686" y="15733"/>
                    </a:lnTo>
                    <a:lnTo>
                      <a:pt x="9637" y="15673"/>
                    </a:lnTo>
                    <a:lnTo>
                      <a:pt x="9550" y="15642"/>
                    </a:lnTo>
                    <a:lnTo>
                      <a:pt x="9538" y="15652"/>
                    </a:lnTo>
                    <a:lnTo>
                      <a:pt x="9538" y="15794"/>
                    </a:lnTo>
                    <a:lnTo>
                      <a:pt x="9453" y="15774"/>
                    </a:lnTo>
                    <a:lnTo>
                      <a:pt x="9379" y="15794"/>
                    </a:lnTo>
                    <a:lnTo>
                      <a:pt x="9255" y="15845"/>
                    </a:lnTo>
                    <a:lnTo>
                      <a:pt x="9206" y="15794"/>
                    </a:lnTo>
                    <a:lnTo>
                      <a:pt x="9132" y="15753"/>
                    </a:lnTo>
                    <a:lnTo>
                      <a:pt x="9132" y="15652"/>
                    </a:lnTo>
                    <a:lnTo>
                      <a:pt x="9194" y="15632"/>
                    </a:lnTo>
                    <a:lnTo>
                      <a:pt x="9181" y="15550"/>
                    </a:lnTo>
                    <a:lnTo>
                      <a:pt x="9231" y="15470"/>
                    </a:lnTo>
                    <a:lnTo>
                      <a:pt x="9280" y="15550"/>
                    </a:lnTo>
                    <a:lnTo>
                      <a:pt x="9292" y="15479"/>
                    </a:lnTo>
                    <a:lnTo>
                      <a:pt x="9329" y="15449"/>
                    </a:lnTo>
                    <a:lnTo>
                      <a:pt x="9354" y="15439"/>
                    </a:lnTo>
                    <a:lnTo>
                      <a:pt x="9403" y="15479"/>
                    </a:lnTo>
                    <a:lnTo>
                      <a:pt x="9476" y="15489"/>
                    </a:lnTo>
                    <a:lnTo>
                      <a:pt x="9428" y="15439"/>
                    </a:lnTo>
                    <a:lnTo>
                      <a:pt x="9439" y="15388"/>
                    </a:lnTo>
                    <a:lnTo>
                      <a:pt x="9501" y="15388"/>
                    </a:lnTo>
                    <a:lnTo>
                      <a:pt x="9575" y="15317"/>
                    </a:lnTo>
                    <a:lnTo>
                      <a:pt x="9624" y="15226"/>
                    </a:lnTo>
                    <a:lnTo>
                      <a:pt x="9674" y="15073"/>
                    </a:lnTo>
                    <a:lnTo>
                      <a:pt x="9624" y="15064"/>
                    </a:lnTo>
                    <a:lnTo>
                      <a:pt x="9526" y="15155"/>
                    </a:lnTo>
                    <a:lnTo>
                      <a:pt x="9403" y="15236"/>
                    </a:lnTo>
                    <a:lnTo>
                      <a:pt x="9354" y="15267"/>
                    </a:lnTo>
                    <a:lnTo>
                      <a:pt x="9292" y="15236"/>
                    </a:lnTo>
                    <a:lnTo>
                      <a:pt x="9231" y="15185"/>
                    </a:lnTo>
                    <a:lnTo>
                      <a:pt x="9181" y="15103"/>
                    </a:lnTo>
                    <a:lnTo>
                      <a:pt x="9194" y="14982"/>
                    </a:lnTo>
                    <a:lnTo>
                      <a:pt x="9255" y="14861"/>
                    </a:lnTo>
                    <a:lnTo>
                      <a:pt x="9280" y="14779"/>
                    </a:lnTo>
                    <a:lnTo>
                      <a:pt x="9329" y="14636"/>
                    </a:lnTo>
                    <a:lnTo>
                      <a:pt x="9403" y="14535"/>
                    </a:lnTo>
                    <a:lnTo>
                      <a:pt x="9453" y="14424"/>
                    </a:lnTo>
                    <a:lnTo>
                      <a:pt x="9476" y="14221"/>
                    </a:lnTo>
                    <a:lnTo>
                      <a:pt x="9476" y="14048"/>
                    </a:lnTo>
                    <a:lnTo>
                      <a:pt x="9439" y="13896"/>
                    </a:lnTo>
                    <a:lnTo>
                      <a:pt x="9490" y="13805"/>
                    </a:lnTo>
                    <a:lnTo>
                      <a:pt x="9501" y="13785"/>
                    </a:lnTo>
                    <a:lnTo>
                      <a:pt x="9772" y="13642"/>
                    </a:lnTo>
                    <a:lnTo>
                      <a:pt x="9871" y="13541"/>
                    </a:lnTo>
                    <a:lnTo>
                      <a:pt x="9933" y="13489"/>
                    </a:lnTo>
                    <a:lnTo>
                      <a:pt x="10018" y="13459"/>
                    </a:lnTo>
                    <a:lnTo>
                      <a:pt x="10080" y="13602"/>
                    </a:lnTo>
                    <a:lnTo>
                      <a:pt x="10142" y="13621"/>
                    </a:lnTo>
                    <a:lnTo>
                      <a:pt x="10240" y="13571"/>
                    </a:lnTo>
                    <a:lnTo>
                      <a:pt x="10327" y="13541"/>
                    </a:lnTo>
                    <a:lnTo>
                      <a:pt x="10708" y="13621"/>
                    </a:lnTo>
                    <a:lnTo>
                      <a:pt x="10770" y="13621"/>
                    </a:lnTo>
                    <a:lnTo>
                      <a:pt x="10733" y="13582"/>
                    </a:lnTo>
                    <a:lnTo>
                      <a:pt x="10622" y="13541"/>
                    </a:lnTo>
                    <a:lnTo>
                      <a:pt x="10560" y="13500"/>
                    </a:lnTo>
                    <a:lnTo>
                      <a:pt x="10437" y="13450"/>
                    </a:lnTo>
                    <a:lnTo>
                      <a:pt x="10339" y="13439"/>
                    </a:lnTo>
                    <a:lnTo>
                      <a:pt x="10290" y="13418"/>
                    </a:lnTo>
                    <a:lnTo>
                      <a:pt x="10216" y="13338"/>
                    </a:lnTo>
                    <a:lnTo>
                      <a:pt x="10191" y="13236"/>
                    </a:lnTo>
                    <a:lnTo>
                      <a:pt x="10265" y="13195"/>
                    </a:lnTo>
                    <a:lnTo>
                      <a:pt x="10290" y="13155"/>
                    </a:lnTo>
                    <a:lnTo>
                      <a:pt x="10339" y="13044"/>
                    </a:lnTo>
                    <a:lnTo>
                      <a:pt x="10437" y="12962"/>
                    </a:lnTo>
                    <a:lnTo>
                      <a:pt x="10523" y="12921"/>
                    </a:lnTo>
                    <a:lnTo>
                      <a:pt x="10609" y="12800"/>
                    </a:lnTo>
                    <a:lnTo>
                      <a:pt x="10511" y="12809"/>
                    </a:lnTo>
                    <a:lnTo>
                      <a:pt x="10364" y="12911"/>
                    </a:lnTo>
                    <a:lnTo>
                      <a:pt x="10166" y="13135"/>
                    </a:lnTo>
                    <a:lnTo>
                      <a:pt x="10068" y="13165"/>
                    </a:lnTo>
                    <a:lnTo>
                      <a:pt x="9944" y="13165"/>
                    </a:lnTo>
                    <a:lnTo>
                      <a:pt x="9882" y="13094"/>
                    </a:lnTo>
                    <a:lnTo>
                      <a:pt x="9896" y="12962"/>
                    </a:lnTo>
                    <a:lnTo>
                      <a:pt x="9933" y="12800"/>
                    </a:lnTo>
                    <a:lnTo>
                      <a:pt x="10043" y="12556"/>
                    </a:lnTo>
                    <a:lnTo>
                      <a:pt x="10117" y="12403"/>
                    </a:lnTo>
                    <a:lnTo>
                      <a:pt x="10117" y="12232"/>
                    </a:lnTo>
                    <a:lnTo>
                      <a:pt x="10142" y="12059"/>
                    </a:lnTo>
                    <a:lnTo>
                      <a:pt x="10166" y="11936"/>
                    </a:lnTo>
                    <a:lnTo>
                      <a:pt x="10142" y="11835"/>
                    </a:lnTo>
                    <a:lnTo>
                      <a:pt x="10092" y="11815"/>
                    </a:lnTo>
                    <a:lnTo>
                      <a:pt x="10068" y="11936"/>
                    </a:lnTo>
                    <a:lnTo>
                      <a:pt x="10068" y="12038"/>
                    </a:lnTo>
                    <a:lnTo>
                      <a:pt x="10043" y="12139"/>
                    </a:lnTo>
                    <a:lnTo>
                      <a:pt x="9994" y="12282"/>
                    </a:lnTo>
                    <a:lnTo>
                      <a:pt x="9969" y="12424"/>
                    </a:lnTo>
                    <a:lnTo>
                      <a:pt x="9921" y="12556"/>
                    </a:lnTo>
                    <a:lnTo>
                      <a:pt x="9846" y="12677"/>
                    </a:lnTo>
                    <a:lnTo>
                      <a:pt x="9822" y="12770"/>
                    </a:lnTo>
                    <a:lnTo>
                      <a:pt x="9797" y="12921"/>
                    </a:lnTo>
                    <a:lnTo>
                      <a:pt x="9822" y="13012"/>
                    </a:lnTo>
                    <a:lnTo>
                      <a:pt x="9797" y="13094"/>
                    </a:lnTo>
                    <a:lnTo>
                      <a:pt x="9698" y="13236"/>
                    </a:lnTo>
                    <a:lnTo>
                      <a:pt x="9637" y="13297"/>
                    </a:lnTo>
                    <a:lnTo>
                      <a:pt x="9550" y="13379"/>
                    </a:lnTo>
                    <a:lnTo>
                      <a:pt x="9439" y="13450"/>
                    </a:lnTo>
                    <a:lnTo>
                      <a:pt x="9206" y="13582"/>
                    </a:lnTo>
                    <a:lnTo>
                      <a:pt x="9194" y="13744"/>
                    </a:lnTo>
                    <a:lnTo>
                      <a:pt x="9058" y="13926"/>
                    </a:lnTo>
                    <a:lnTo>
                      <a:pt x="9010" y="13988"/>
                    </a:lnTo>
                    <a:lnTo>
                      <a:pt x="8996" y="14018"/>
                    </a:lnTo>
                    <a:lnTo>
                      <a:pt x="8936" y="14261"/>
                    </a:lnTo>
                    <a:lnTo>
                      <a:pt x="8886" y="14332"/>
                    </a:lnTo>
                    <a:lnTo>
                      <a:pt x="8800" y="14394"/>
                    </a:lnTo>
                    <a:lnTo>
                      <a:pt x="8751" y="14474"/>
                    </a:lnTo>
                    <a:lnTo>
                      <a:pt x="8615" y="14464"/>
                    </a:lnTo>
                    <a:lnTo>
                      <a:pt x="8542" y="14383"/>
                    </a:lnTo>
                    <a:lnTo>
                      <a:pt x="8468" y="14394"/>
                    </a:lnTo>
                    <a:lnTo>
                      <a:pt x="8554" y="14474"/>
                    </a:lnTo>
                    <a:lnTo>
                      <a:pt x="8641" y="14545"/>
                    </a:lnTo>
                    <a:lnTo>
                      <a:pt x="8689" y="14617"/>
                    </a:lnTo>
                    <a:lnTo>
                      <a:pt x="8714" y="14677"/>
                    </a:lnTo>
                    <a:lnTo>
                      <a:pt x="8701" y="14759"/>
                    </a:lnTo>
                    <a:lnTo>
                      <a:pt x="8664" y="14839"/>
                    </a:lnTo>
                    <a:lnTo>
                      <a:pt x="8615" y="14911"/>
                    </a:lnTo>
                    <a:lnTo>
                      <a:pt x="8456" y="14921"/>
                    </a:lnTo>
                    <a:lnTo>
                      <a:pt x="8394" y="14962"/>
                    </a:lnTo>
                    <a:lnTo>
                      <a:pt x="8493" y="15002"/>
                    </a:lnTo>
                    <a:lnTo>
                      <a:pt x="8493" y="15103"/>
                    </a:lnTo>
                    <a:lnTo>
                      <a:pt x="8419" y="15165"/>
                    </a:lnTo>
                    <a:lnTo>
                      <a:pt x="8320" y="15185"/>
                    </a:lnTo>
                    <a:lnTo>
                      <a:pt x="8320" y="15073"/>
                    </a:lnTo>
                    <a:lnTo>
                      <a:pt x="8246" y="15103"/>
                    </a:lnTo>
                    <a:lnTo>
                      <a:pt x="8221" y="15195"/>
                    </a:lnTo>
                    <a:lnTo>
                      <a:pt x="8161" y="15165"/>
                    </a:lnTo>
                    <a:lnTo>
                      <a:pt x="8173" y="15267"/>
                    </a:lnTo>
                    <a:lnTo>
                      <a:pt x="8173" y="15358"/>
                    </a:lnTo>
                    <a:lnTo>
                      <a:pt x="8111" y="15398"/>
                    </a:lnTo>
                    <a:lnTo>
                      <a:pt x="8111" y="15479"/>
                    </a:lnTo>
                    <a:lnTo>
                      <a:pt x="8049" y="15550"/>
                    </a:lnTo>
                    <a:lnTo>
                      <a:pt x="7914" y="15571"/>
                    </a:lnTo>
                    <a:lnTo>
                      <a:pt x="7914" y="15632"/>
                    </a:lnTo>
                    <a:lnTo>
                      <a:pt x="7852" y="15926"/>
                    </a:lnTo>
                    <a:lnTo>
                      <a:pt x="7815" y="16008"/>
                    </a:lnTo>
                    <a:lnTo>
                      <a:pt x="7864" y="16048"/>
                    </a:lnTo>
                    <a:lnTo>
                      <a:pt x="8012" y="15977"/>
                    </a:lnTo>
                    <a:lnTo>
                      <a:pt x="8111" y="16017"/>
                    </a:lnTo>
                    <a:lnTo>
                      <a:pt x="8124" y="16088"/>
                    </a:lnTo>
                    <a:lnTo>
                      <a:pt x="8271" y="16170"/>
                    </a:lnTo>
                    <a:lnTo>
                      <a:pt x="8308" y="16220"/>
                    </a:lnTo>
                    <a:lnTo>
                      <a:pt x="8308" y="16302"/>
                    </a:lnTo>
                    <a:lnTo>
                      <a:pt x="8295" y="16403"/>
                    </a:lnTo>
                    <a:lnTo>
                      <a:pt x="8271" y="16453"/>
                    </a:lnTo>
                    <a:lnTo>
                      <a:pt x="8221" y="16494"/>
                    </a:lnTo>
                    <a:lnTo>
                      <a:pt x="8198" y="16524"/>
                    </a:lnTo>
                    <a:lnTo>
                      <a:pt x="8049" y="16576"/>
                    </a:lnTo>
                    <a:lnTo>
                      <a:pt x="8000" y="16647"/>
                    </a:lnTo>
                    <a:lnTo>
                      <a:pt x="7975" y="16697"/>
                    </a:lnTo>
                    <a:lnTo>
                      <a:pt x="7914" y="16708"/>
                    </a:lnTo>
                    <a:lnTo>
                      <a:pt x="7914" y="16779"/>
                    </a:lnTo>
                    <a:lnTo>
                      <a:pt x="7926" y="16850"/>
                    </a:lnTo>
                    <a:lnTo>
                      <a:pt x="7926" y="16891"/>
                    </a:lnTo>
                    <a:lnTo>
                      <a:pt x="7827" y="16941"/>
                    </a:lnTo>
                    <a:lnTo>
                      <a:pt x="7864" y="16992"/>
                    </a:lnTo>
                    <a:lnTo>
                      <a:pt x="7901" y="17012"/>
                    </a:lnTo>
                    <a:lnTo>
                      <a:pt x="7877" y="17094"/>
                    </a:lnTo>
                    <a:lnTo>
                      <a:pt x="7877" y="17133"/>
                    </a:lnTo>
                    <a:lnTo>
                      <a:pt x="7766" y="17215"/>
                    </a:lnTo>
                    <a:lnTo>
                      <a:pt x="7716" y="17174"/>
                    </a:lnTo>
                    <a:lnTo>
                      <a:pt x="7668" y="17235"/>
                    </a:lnTo>
                    <a:lnTo>
                      <a:pt x="7631" y="17297"/>
                    </a:lnTo>
                    <a:lnTo>
                      <a:pt x="7569" y="17306"/>
                    </a:lnTo>
                    <a:lnTo>
                      <a:pt x="7557" y="17317"/>
                    </a:lnTo>
                    <a:lnTo>
                      <a:pt x="7508" y="17317"/>
                    </a:lnTo>
                    <a:lnTo>
                      <a:pt x="7372" y="17377"/>
                    </a:lnTo>
                    <a:lnTo>
                      <a:pt x="7360" y="17459"/>
                    </a:lnTo>
                    <a:lnTo>
                      <a:pt x="7310" y="17520"/>
                    </a:lnTo>
                    <a:lnTo>
                      <a:pt x="7262" y="17591"/>
                    </a:lnTo>
                    <a:lnTo>
                      <a:pt x="7213" y="17591"/>
                    </a:lnTo>
                    <a:lnTo>
                      <a:pt x="7176" y="17671"/>
                    </a:lnTo>
                    <a:lnTo>
                      <a:pt x="7163" y="17742"/>
                    </a:lnTo>
                    <a:lnTo>
                      <a:pt x="7065" y="17682"/>
                    </a:lnTo>
                    <a:lnTo>
                      <a:pt x="6991" y="17671"/>
                    </a:lnTo>
                    <a:lnTo>
                      <a:pt x="6978" y="17794"/>
                    </a:lnTo>
                    <a:lnTo>
                      <a:pt x="6966" y="17865"/>
                    </a:lnTo>
                    <a:lnTo>
                      <a:pt x="6941" y="17915"/>
                    </a:lnTo>
                    <a:lnTo>
                      <a:pt x="6844" y="17926"/>
                    </a:lnTo>
                    <a:lnTo>
                      <a:pt x="6819" y="17915"/>
                    </a:lnTo>
                    <a:lnTo>
                      <a:pt x="6770" y="18077"/>
                    </a:lnTo>
                    <a:lnTo>
                      <a:pt x="6733" y="18027"/>
                    </a:lnTo>
                    <a:lnTo>
                      <a:pt x="6585" y="18159"/>
                    </a:lnTo>
                    <a:lnTo>
                      <a:pt x="6572" y="18189"/>
                    </a:lnTo>
                    <a:lnTo>
                      <a:pt x="6523" y="18250"/>
                    </a:lnTo>
                    <a:lnTo>
                      <a:pt x="6535" y="18291"/>
                    </a:lnTo>
                    <a:lnTo>
                      <a:pt x="6597" y="18291"/>
                    </a:lnTo>
                    <a:lnTo>
                      <a:pt x="6597" y="18453"/>
                    </a:lnTo>
                    <a:lnTo>
                      <a:pt x="6548" y="18565"/>
                    </a:lnTo>
                    <a:lnTo>
                      <a:pt x="6486" y="18636"/>
                    </a:lnTo>
                    <a:lnTo>
                      <a:pt x="6449" y="18677"/>
                    </a:lnTo>
                    <a:lnTo>
                      <a:pt x="6401" y="18636"/>
                    </a:lnTo>
                    <a:lnTo>
                      <a:pt x="6387" y="18697"/>
                    </a:lnTo>
                    <a:lnTo>
                      <a:pt x="6376" y="18727"/>
                    </a:lnTo>
                    <a:lnTo>
                      <a:pt x="6327" y="18697"/>
                    </a:lnTo>
                    <a:lnTo>
                      <a:pt x="6302" y="18768"/>
                    </a:lnTo>
                    <a:lnTo>
                      <a:pt x="6154" y="18920"/>
                    </a:lnTo>
                    <a:lnTo>
                      <a:pt x="6104" y="18920"/>
                    </a:lnTo>
                    <a:lnTo>
                      <a:pt x="6043" y="18859"/>
                    </a:lnTo>
                    <a:lnTo>
                      <a:pt x="5981" y="18900"/>
                    </a:lnTo>
                    <a:lnTo>
                      <a:pt x="5956" y="18982"/>
                    </a:lnTo>
                    <a:lnTo>
                      <a:pt x="5981" y="19144"/>
                    </a:lnTo>
                    <a:lnTo>
                      <a:pt x="5883" y="19144"/>
                    </a:lnTo>
                    <a:lnTo>
                      <a:pt x="5834" y="19092"/>
                    </a:lnTo>
                    <a:lnTo>
                      <a:pt x="5797" y="19103"/>
                    </a:lnTo>
                    <a:lnTo>
                      <a:pt x="5698" y="19185"/>
                    </a:lnTo>
                    <a:lnTo>
                      <a:pt x="5661" y="19245"/>
                    </a:lnTo>
                    <a:lnTo>
                      <a:pt x="5760" y="19224"/>
                    </a:lnTo>
                    <a:lnTo>
                      <a:pt x="5785" y="19245"/>
                    </a:lnTo>
                    <a:lnTo>
                      <a:pt x="5748" y="19336"/>
                    </a:lnTo>
                    <a:lnTo>
                      <a:pt x="5612" y="19336"/>
                    </a:lnTo>
                    <a:lnTo>
                      <a:pt x="5563" y="19347"/>
                    </a:lnTo>
                    <a:lnTo>
                      <a:pt x="5465" y="19388"/>
                    </a:lnTo>
                    <a:lnTo>
                      <a:pt x="5391" y="19468"/>
                    </a:lnTo>
                    <a:lnTo>
                      <a:pt x="5305" y="19580"/>
                    </a:lnTo>
                    <a:lnTo>
                      <a:pt x="5206" y="19570"/>
                    </a:lnTo>
                    <a:lnTo>
                      <a:pt x="5157" y="19468"/>
                    </a:lnTo>
                    <a:lnTo>
                      <a:pt x="5121" y="19336"/>
                    </a:lnTo>
                    <a:lnTo>
                      <a:pt x="5059" y="19326"/>
                    </a:lnTo>
                    <a:lnTo>
                      <a:pt x="5095" y="19458"/>
                    </a:lnTo>
                    <a:lnTo>
                      <a:pt x="5144" y="19570"/>
                    </a:lnTo>
                    <a:lnTo>
                      <a:pt x="5243" y="19651"/>
                    </a:lnTo>
                    <a:lnTo>
                      <a:pt x="5317" y="19692"/>
                    </a:lnTo>
                    <a:lnTo>
                      <a:pt x="5317" y="19773"/>
                    </a:lnTo>
                    <a:lnTo>
                      <a:pt x="5342" y="19905"/>
                    </a:lnTo>
                    <a:lnTo>
                      <a:pt x="5305" y="19956"/>
                    </a:lnTo>
                    <a:lnTo>
                      <a:pt x="5243" y="19956"/>
                    </a:lnTo>
                    <a:lnTo>
                      <a:pt x="5169" y="20036"/>
                    </a:lnTo>
                    <a:lnTo>
                      <a:pt x="5121" y="20077"/>
                    </a:lnTo>
                    <a:lnTo>
                      <a:pt x="5022" y="20098"/>
                    </a:lnTo>
                    <a:lnTo>
                      <a:pt x="4948" y="20118"/>
                    </a:lnTo>
                    <a:lnTo>
                      <a:pt x="4899" y="20118"/>
                    </a:lnTo>
                    <a:lnTo>
                      <a:pt x="4862" y="20098"/>
                    </a:lnTo>
                    <a:lnTo>
                      <a:pt x="4862" y="20179"/>
                    </a:lnTo>
                    <a:lnTo>
                      <a:pt x="4825" y="20280"/>
                    </a:lnTo>
                    <a:lnTo>
                      <a:pt x="4775" y="20442"/>
                    </a:lnTo>
                    <a:lnTo>
                      <a:pt x="4751" y="20524"/>
                    </a:lnTo>
                    <a:lnTo>
                      <a:pt x="4726" y="20514"/>
                    </a:lnTo>
                    <a:lnTo>
                      <a:pt x="4751" y="20402"/>
                    </a:lnTo>
                    <a:lnTo>
                      <a:pt x="4751" y="20261"/>
                    </a:lnTo>
                    <a:lnTo>
                      <a:pt x="4726" y="20179"/>
                    </a:lnTo>
                    <a:lnTo>
                      <a:pt x="4652" y="20179"/>
                    </a:lnTo>
                    <a:lnTo>
                      <a:pt x="4616" y="20239"/>
                    </a:lnTo>
                    <a:lnTo>
                      <a:pt x="4567" y="20239"/>
                    </a:lnTo>
                    <a:lnTo>
                      <a:pt x="4517" y="20280"/>
                    </a:lnTo>
                    <a:lnTo>
                      <a:pt x="4468" y="20352"/>
                    </a:lnTo>
                    <a:lnTo>
                      <a:pt x="4369" y="20382"/>
                    </a:lnTo>
                    <a:lnTo>
                      <a:pt x="4332" y="20423"/>
                    </a:lnTo>
                    <a:lnTo>
                      <a:pt x="4320" y="20464"/>
                    </a:lnTo>
                    <a:lnTo>
                      <a:pt x="4270" y="20565"/>
                    </a:lnTo>
                    <a:lnTo>
                      <a:pt x="4233" y="20544"/>
                    </a:lnTo>
                    <a:lnTo>
                      <a:pt x="4210" y="20483"/>
                    </a:lnTo>
                    <a:lnTo>
                      <a:pt x="4173" y="20544"/>
                    </a:lnTo>
                    <a:lnTo>
                      <a:pt x="4159" y="20565"/>
                    </a:lnTo>
                    <a:lnTo>
                      <a:pt x="4159" y="20646"/>
                    </a:lnTo>
                    <a:lnTo>
                      <a:pt x="4136" y="20646"/>
                    </a:lnTo>
                    <a:lnTo>
                      <a:pt x="4012" y="20605"/>
                    </a:lnTo>
                    <a:lnTo>
                      <a:pt x="3938" y="20686"/>
                    </a:lnTo>
                    <a:lnTo>
                      <a:pt x="3864" y="20727"/>
                    </a:lnTo>
                    <a:lnTo>
                      <a:pt x="3790" y="20747"/>
                    </a:lnTo>
                    <a:lnTo>
                      <a:pt x="3730" y="20768"/>
                    </a:lnTo>
                    <a:lnTo>
                      <a:pt x="3693" y="20706"/>
                    </a:lnTo>
                    <a:lnTo>
                      <a:pt x="3767" y="20585"/>
                    </a:lnTo>
                    <a:lnTo>
                      <a:pt x="3742" y="20442"/>
                    </a:lnTo>
                    <a:lnTo>
                      <a:pt x="3680" y="20442"/>
                    </a:lnTo>
                    <a:lnTo>
                      <a:pt x="3619" y="20524"/>
                    </a:lnTo>
                    <a:lnTo>
                      <a:pt x="3582" y="20605"/>
                    </a:lnTo>
                    <a:lnTo>
                      <a:pt x="3545" y="20706"/>
                    </a:lnTo>
                    <a:lnTo>
                      <a:pt x="3532" y="20879"/>
                    </a:lnTo>
                    <a:lnTo>
                      <a:pt x="3471" y="20971"/>
                    </a:lnTo>
                    <a:lnTo>
                      <a:pt x="3434" y="21082"/>
                    </a:lnTo>
                    <a:lnTo>
                      <a:pt x="3384" y="21123"/>
                    </a:lnTo>
                    <a:lnTo>
                      <a:pt x="3347" y="21082"/>
                    </a:lnTo>
                    <a:lnTo>
                      <a:pt x="3324" y="21153"/>
                    </a:lnTo>
                    <a:lnTo>
                      <a:pt x="3273" y="21194"/>
                    </a:lnTo>
                    <a:lnTo>
                      <a:pt x="3225" y="21153"/>
                    </a:lnTo>
                    <a:lnTo>
                      <a:pt x="3188" y="21164"/>
                    </a:lnTo>
                    <a:lnTo>
                      <a:pt x="3176" y="21153"/>
                    </a:lnTo>
                    <a:lnTo>
                      <a:pt x="3176" y="21073"/>
                    </a:lnTo>
                    <a:lnTo>
                      <a:pt x="3151" y="21001"/>
                    </a:lnTo>
                    <a:lnTo>
                      <a:pt x="3126" y="20961"/>
                    </a:lnTo>
                    <a:lnTo>
                      <a:pt x="3089" y="20920"/>
                    </a:lnTo>
                    <a:lnTo>
                      <a:pt x="3077" y="20961"/>
                    </a:lnTo>
                    <a:lnTo>
                      <a:pt x="3089" y="21042"/>
                    </a:lnTo>
                    <a:lnTo>
                      <a:pt x="3089" y="21123"/>
                    </a:lnTo>
                    <a:lnTo>
                      <a:pt x="3102" y="21204"/>
                    </a:lnTo>
                    <a:lnTo>
                      <a:pt x="3040" y="21255"/>
                    </a:lnTo>
                    <a:lnTo>
                      <a:pt x="2941" y="21315"/>
                    </a:lnTo>
                    <a:lnTo>
                      <a:pt x="2881" y="21245"/>
                    </a:lnTo>
                    <a:lnTo>
                      <a:pt x="2831" y="21123"/>
                    </a:lnTo>
                    <a:lnTo>
                      <a:pt x="2782" y="21123"/>
                    </a:lnTo>
                    <a:lnTo>
                      <a:pt x="2807" y="21295"/>
                    </a:lnTo>
                    <a:lnTo>
                      <a:pt x="2782" y="21377"/>
                    </a:lnTo>
                    <a:lnTo>
                      <a:pt x="2733" y="21438"/>
                    </a:lnTo>
                    <a:lnTo>
                      <a:pt x="2683" y="21438"/>
                    </a:lnTo>
                    <a:lnTo>
                      <a:pt x="2683" y="21367"/>
                    </a:lnTo>
                    <a:lnTo>
                      <a:pt x="2695" y="21276"/>
                    </a:lnTo>
                    <a:lnTo>
                      <a:pt x="2683" y="21204"/>
                    </a:lnTo>
                    <a:lnTo>
                      <a:pt x="2646" y="21133"/>
                    </a:lnTo>
                    <a:lnTo>
                      <a:pt x="2609" y="21153"/>
                    </a:lnTo>
                    <a:lnTo>
                      <a:pt x="2597" y="21123"/>
                    </a:lnTo>
                    <a:lnTo>
                      <a:pt x="2658" y="21073"/>
                    </a:lnTo>
                    <a:lnTo>
                      <a:pt x="2708" y="21073"/>
                    </a:lnTo>
                    <a:lnTo>
                      <a:pt x="2745" y="21032"/>
                    </a:lnTo>
                    <a:lnTo>
                      <a:pt x="2794" y="21001"/>
                    </a:lnTo>
                    <a:lnTo>
                      <a:pt x="2831" y="20950"/>
                    </a:lnTo>
                    <a:lnTo>
                      <a:pt x="2856" y="20930"/>
                    </a:lnTo>
                    <a:lnTo>
                      <a:pt x="2904" y="20991"/>
                    </a:lnTo>
                    <a:lnTo>
                      <a:pt x="2954" y="20930"/>
                    </a:lnTo>
                    <a:lnTo>
                      <a:pt x="2954" y="20870"/>
                    </a:lnTo>
                    <a:lnTo>
                      <a:pt x="3003" y="20829"/>
                    </a:lnTo>
                    <a:lnTo>
                      <a:pt x="3089" y="20768"/>
                    </a:lnTo>
                    <a:lnTo>
                      <a:pt x="3102" y="20706"/>
                    </a:lnTo>
                    <a:lnTo>
                      <a:pt x="3089" y="20667"/>
                    </a:lnTo>
                    <a:lnTo>
                      <a:pt x="3102" y="20626"/>
                    </a:lnTo>
                    <a:lnTo>
                      <a:pt x="3139" y="20595"/>
                    </a:lnTo>
                    <a:lnTo>
                      <a:pt x="3200" y="20464"/>
                    </a:lnTo>
                    <a:lnTo>
                      <a:pt x="3372" y="20261"/>
                    </a:lnTo>
                    <a:lnTo>
                      <a:pt x="3619" y="20067"/>
                    </a:lnTo>
                    <a:lnTo>
                      <a:pt x="3742" y="19997"/>
                    </a:lnTo>
                    <a:lnTo>
                      <a:pt x="3778" y="19986"/>
                    </a:lnTo>
                    <a:lnTo>
                      <a:pt x="3790" y="19956"/>
                    </a:lnTo>
                    <a:lnTo>
                      <a:pt x="3827" y="19935"/>
                    </a:lnTo>
                    <a:lnTo>
                      <a:pt x="3877" y="19915"/>
                    </a:lnTo>
                    <a:lnTo>
                      <a:pt x="3926" y="19956"/>
                    </a:lnTo>
                    <a:lnTo>
                      <a:pt x="3963" y="19956"/>
                    </a:lnTo>
                    <a:lnTo>
                      <a:pt x="4074" y="19935"/>
                    </a:lnTo>
                    <a:lnTo>
                      <a:pt x="4062" y="19997"/>
                    </a:lnTo>
                    <a:lnTo>
                      <a:pt x="4025" y="20067"/>
                    </a:lnTo>
                    <a:lnTo>
                      <a:pt x="4074" y="20159"/>
                    </a:lnTo>
                    <a:lnTo>
                      <a:pt x="4123" y="20200"/>
                    </a:lnTo>
                    <a:lnTo>
                      <a:pt x="4173" y="20159"/>
                    </a:lnTo>
                    <a:lnTo>
                      <a:pt x="4173" y="20098"/>
                    </a:lnTo>
                    <a:lnTo>
                      <a:pt x="4258" y="20118"/>
                    </a:lnTo>
                    <a:lnTo>
                      <a:pt x="4320" y="20189"/>
                    </a:lnTo>
                    <a:lnTo>
                      <a:pt x="4381" y="20200"/>
                    </a:lnTo>
                    <a:lnTo>
                      <a:pt x="4406" y="20200"/>
                    </a:lnTo>
                    <a:lnTo>
                      <a:pt x="4406" y="20189"/>
                    </a:lnTo>
                    <a:lnTo>
                      <a:pt x="4381" y="20138"/>
                    </a:lnTo>
                    <a:lnTo>
                      <a:pt x="4258" y="20067"/>
                    </a:lnTo>
                    <a:lnTo>
                      <a:pt x="4258" y="20036"/>
                    </a:lnTo>
                    <a:lnTo>
                      <a:pt x="4283" y="19874"/>
                    </a:lnTo>
                    <a:lnTo>
                      <a:pt x="4307" y="19783"/>
                    </a:lnTo>
                    <a:lnTo>
                      <a:pt x="4369" y="19692"/>
                    </a:lnTo>
                    <a:lnTo>
                      <a:pt x="4455" y="19499"/>
                    </a:lnTo>
                    <a:lnTo>
                      <a:pt x="4480" y="19458"/>
                    </a:lnTo>
                    <a:lnTo>
                      <a:pt x="4616" y="19306"/>
                    </a:lnTo>
                    <a:lnTo>
                      <a:pt x="4664" y="19245"/>
                    </a:lnTo>
                    <a:lnTo>
                      <a:pt x="4714" y="19245"/>
                    </a:lnTo>
                    <a:lnTo>
                      <a:pt x="4874" y="19092"/>
                    </a:lnTo>
                    <a:lnTo>
                      <a:pt x="4948" y="19092"/>
                    </a:lnTo>
                    <a:lnTo>
                      <a:pt x="4997" y="19052"/>
                    </a:lnTo>
                    <a:lnTo>
                      <a:pt x="5144" y="18880"/>
                    </a:lnTo>
                    <a:lnTo>
                      <a:pt x="5194" y="18920"/>
                    </a:lnTo>
                    <a:lnTo>
                      <a:pt x="5243" y="18880"/>
                    </a:lnTo>
                    <a:lnTo>
                      <a:pt x="5305" y="18900"/>
                    </a:lnTo>
                    <a:lnTo>
                      <a:pt x="5342" y="18818"/>
                    </a:lnTo>
                    <a:lnTo>
                      <a:pt x="5354" y="18656"/>
                    </a:lnTo>
                    <a:lnTo>
                      <a:pt x="5403" y="18535"/>
                    </a:lnTo>
                    <a:lnTo>
                      <a:pt x="5416" y="18535"/>
                    </a:lnTo>
                    <a:lnTo>
                      <a:pt x="5465" y="18453"/>
                    </a:lnTo>
                    <a:lnTo>
                      <a:pt x="5513" y="18403"/>
                    </a:lnTo>
                    <a:lnTo>
                      <a:pt x="5563" y="18311"/>
                    </a:lnTo>
                    <a:lnTo>
                      <a:pt x="5587" y="18209"/>
                    </a:lnTo>
                    <a:lnTo>
                      <a:pt x="5637" y="18200"/>
                    </a:lnTo>
                    <a:lnTo>
                      <a:pt x="5661" y="18250"/>
                    </a:lnTo>
                    <a:lnTo>
                      <a:pt x="5797" y="17967"/>
                    </a:lnTo>
                    <a:lnTo>
                      <a:pt x="5834" y="17915"/>
                    </a:lnTo>
                    <a:lnTo>
                      <a:pt x="5859" y="17844"/>
                    </a:lnTo>
                    <a:lnTo>
                      <a:pt x="5883" y="17742"/>
                    </a:lnTo>
                    <a:lnTo>
                      <a:pt x="5896" y="17561"/>
                    </a:lnTo>
                    <a:lnTo>
                      <a:pt x="5933" y="17306"/>
                    </a:lnTo>
                    <a:lnTo>
                      <a:pt x="5944" y="17174"/>
                    </a:lnTo>
                    <a:lnTo>
                      <a:pt x="6043" y="17053"/>
                    </a:lnTo>
                    <a:lnTo>
                      <a:pt x="6092" y="16982"/>
                    </a:lnTo>
                    <a:lnTo>
                      <a:pt x="6043" y="16971"/>
                    </a:lnTo>
                    <a:lnTo>
                      <a:pt x="5993" y="16982"/>
                    </a:lnTo>
                    <a:lnTo>
                      <a:pt x="5981" y="16971"/>
                    </a:lnTo>
                    <a:lnTo>
                      <a:pt x="6006" y="16779"/>
                    </a:lnTo>
                    <a:lnTo>
                      <a:pt x="6043" y="16626"/>
                    </a:lnTo>
                    <a:lnTo>
                      <a:pt x="6141" y="16535"/>
                    </a:lnTo>
                    <a:lnTo>
                      <a:pt x="6240" y="16383"/>
                    </a:lnTo>
                    <a:lnTo>
                      <a:pt x="6228" y="16362"/>
                    </a:lnTo>
                    <a:lnTo>
                      <a:pt x="6191" y="16342"/>
                    </a:lnTo>
                    <a:lnTo>
                      <a:pt x="6252" y="16282"/>
                    </a:lnTo>
                    <a:lnTo>
                      <a:pt x="6302" y="16170"/>
                    </a:lnTo>
                    <a:lnTo>
                      <a:pt x="6376" y="16079"/>
                    </a:lnTo>
                    <a:lnTo>
                      <a:pt x="6424" y="15967"/>
                    </a:lnTo>
                    <a:lnTo>
                      <a:pt x="6401" y="15926"/>
                    </a:lnTo>
                    <a:lnTo>
                      <a:pt x="6339" y="15956"/>
                    </a:lnTo>
                    <a:lnTo>
                      <a:pt x="6277" y="16008"/>
                    </a:lnTo>
                    <a:lnTo>
                      <a:pt x="6178" y="16098"/>
                    </a:lnTo>
                    <a:lnTo>
                      <a:pt x="6141" y="16170"/>
                    </a:lnTo>
                    <a:lnTo>
                      <a:pt x="6092" y="16220"/>
                    </a:lnTo>
                    <a:lnTo>
                      <a:pt x="5933" y="16383"/>
                    </a:lnTo>
                    <a:lnTo>
                      <a:pt x="5859" y="16423"/>
                    </a:lnTo>
                    <a:lnTo>
                      <a:pt x="5797" y="16453"/>
                    </a:lnTo>
                    <a:lnTo>
                      <a:pt x="5661" y="16535"/>
                    </a:lnTo>
                    <a:lnTo>
                      <a:pt x="5600" y="16535"/>
                    </a:lnTo>
                    <a:lnTo>
                      <a:pt x="5563" y="16505"/>
                    </a:lnTo>
                    <a:lnTo>
                      <a:pt x="5513" y="16444"/>
                    </a:lnTo>
                    <a:lnTo>
                      <a:pt x="5453" y="16373"/>
                    </a:lnTo>
                    <a:lnTo>
                      <a:pt x="5403" y="16302"/>
                    </a:lnTo>
                    <a:lnTo>
                      <a:pt x="5416" y="16220"/>
                    </a:lnTo>
                    <a:lnTo>
                      <a:pt x="5440" y="16139"/>
                    </a:lnTo>
                    <a:lnTo>
                      <a:pt x="5440" y="16058"/>
                    </a:lnTo>
                    <a:lnTo>
                      <a:pt x="5403" y="16079"/>
                    </a:lnTo>
                    <a:lnTo>
                      <a:pt x="5366" y="16139"/>
                    </a:lnTo>
                    <a:lnTo>
                      <a:pt x="5268" y="16241"/>
                    </a:lnTo>
                    <a:lnTo>
                      <a:pt x="5243" y="16362"/>
                    </a:lnTo>
                    <a:lnTo>
                      <a:pt x="5206" y="16403"/>
                    </a:lnTo>
                    <a:lnTo>
                      <a:pt x="5255" y="16524"/>
                    </a:lnTo>
                    <a:lnTo>
                      <a:pt x="5268" y="16667"/>
                    </a:lnTo>
                    <a:lnTo>
                      <a:pt x="5255" y="16727"/>
                    </a:lnTo>
                    <a:lnTo>
                      <a:pt x="5169" y="16829"/>
                    </a:lnTo>
                    <a:lnTo>
                      <a:pt x="5144" y="16829"/>
                    </a:lnTo>
                    <a:lnTo>
                      <a:pt x="5144" y="16850"/>
                    </a:lnTo>
                    <a:lnTo>
                      <a:pt x="5070" y="16789"/>
                    </a:lnTo>
                    <a:lnTo>
                      <a:pt x="5047" y="16708"/>
                    </a:lnTo>
                    <a:lnTo>
                      <a:pt x="4923" y="16423"/>
                    </a:lnTo>
                    <a:lnTo>
                      <a:pt x="4862" y="16321"/>
                    </a:lnTo>
                    <a:lnTo>
                      <a:pt x="4812" y="16282"/>
                    </a:lnTo>
                    <a:lnTo>
                      <a:pt x="4812" y="16211"/>
                    </a:lnTo>
                    <a:lnTo>
                      <a:pt x="4763" y="16200"/>
                    </a:lnTo>
                    <a:lnTo>
                      <a:pt x="4726" y="16159"/>
                    </a:lnTo>
                    <a:lnTo>
                      <a:pt x="4714" y="16220"/>
                    </a:lnTo>
                    <a:lnTo>
                      <a:pt x="4652" y="16261"/>
                    </a:lnTo>
                    <a:lnTo>
                      <a:pt x="4616" y="16321"/>
                    </a:lnTo>
                    <a:lnTo>
                      <a:pt x="4554" y="16291"/>
                    </a:lnTo>
                    <a:lnTo>
                      <a:pt x="4505" y="16220"/>
                    </a:lnTo>
                    <a:lnTo>
                      <a:pt x="4468" y="16241"/>
                    </a:lnTo>
                    <a:lnTo>
                      <a:pt x="4431" y="16180"/>
                    </a:lnTo>
                    <a:lnTo>
                      <a:pt x="4406" y="16159"/>
                    </a:lnTo>
                    <a:lnTo>
                      <a:pt x="4381" y="16088"/>
                    </a:lnTo>
                    <a:lnTo>
                      <a:pt x="4406" y="15997"/>
                    </a:lnTo>
                    <a:lnTo>
                      <a:pt x="4431" y="15936"/>
                    </a:lnTo>
                    <a:lnTo>
                      <a:pt x="4431" y="15804"/>
                    </a:lnTo>
                    <a:lnTo>
                      <a:pt x="4406" y="15712"/>
                    </a:lnTo>
                    <a:lnTo>
                      <a:pt x="4320" y="15915"/>
                    </a:lnTo>
                    <a:lnTo>
                      <a:pt x="4270" y="16017"/>
                    </a:lnTo>
                    <a:lnTo>
                      <a:pt x="4123" y="16170"/>
                    </a:lnTo>
                    <a:lnTo>
                      <a:pt x="4074" y="16200"/>
                    </a:lnTo>
                    <a:lnTo>
                      <a:pt x="4012" y="16170"/>
                    </a:lnTo>
                    <a:lnTo>
                      <a:pt x="3864" y="16321"/>
                    </a:lnTo>
                    <a:lnTo>
                      <a:pt x="3778" y="16362"/>
                    </a:lnTo>
                    <a:lnTo>
                      <a:pt x="3767" y="16383"/>
                    </a:lnTo>
                    <a:lnTo>
                      <a:pt x="3742" y="16423"/>
                    </a:lnTo>
                    <a:lnTo>
                      <a:pt x="3693" y="16505"/>
                    </a:lnTo>
                    <a:lnTo>
                      <a:pt x="3569" y="16586"/>
                    </a:lnTo>
                    <a:lnTo>
                      <a:pt x="3471" y="16576"/>
                    </a:lnTo>
                    <a:lnTo>
                      <a:pt x="3372" y="16545"/>
                    </a:lnTo>
                    <a:lnTo>
                      <a:pt x="3434" y="16464"/>
                    </a:lnTo>
                    <a:lnTo>
                      <a:pt x="3532" y="16453"/>
                    </a:lnTo>
                    <a:lnTo>
                      <a:pt x="3631" y="16321"/>
                    </a:lnTo>
                    <a:lnTo>
                      <a:pt x="3680" y="16321"/>
                    </a:lnTo>
                    <a:lnTo>
                      <a:pt x="3631" y="16261"/>
                    </a:lnTo>
                    <a:lnTo>
                      <a:pt x="3582" y="16282"/>
                    </a:lnTo>
                    <a:lnTo>
                      <a:pt x="3569" y="16079"/>
                    </a:lnTo>
                    <a:lnTo>
                      <a:pt x="3631" y="15977"/>
                    </a:lnTo>
                    <a:lnTo>
                      <a:pt x="3680" y="15956"/>
                    </a:lnTo>
                    <a:lnTo>
                      <a:pt x="3619" y="15895"/>
                    </a:lnTo>
                    <a:lnTo>
                      <a:pt x="3545" y="15895"/>
                    </a:lnTo>
                    <a:lnTo>
                      <a:pt x="3495" y="15956"/>
                    </a:lnTo>
                    <a:lnTo>
                      <a:pt x="3434" y="15774"/>
                    </a:lnTo>
                    <a:lnTo>
                      <a:pt x="3446" y="15682"/>
                    </a:lnTo>
                    <a:lnTo>
                      <a:pt x="3483" y="15673"/>
                    </a:lnTo>
                    <a:lnTo>
                      <a:pt x="3495" y="15611"/>
                    </a:lnTo>
                    <a:lnTo>
                      <a:pt x="3582" y="15489"/>
                    </a:lnTo>
                    <a:lnTo>
                      <a:pt x="3594" y="15439"/>
                    </a:lnTo>
                    <a:lnTo>
                      <a:pt x="3594" y="15368"/>
                    </a:lnTo>
                    <a:lnTo>
                      <a:pt x="3545" y="15276"/>
                    </a:lnTo>
                    <a:lnTo>
                      <a:pt x="3495" y="15064"/>
                    </a:lnTo>
                    <a:lnTo>
                      <a:pt x="3446" y="14921"/>
                    </a:lnTo>
                    <a:lnTo>
                      <a:pt x="3372" y="14820"/>
                    </a:lnTo>
                    <a:lnTo>
                      <a:pt x="3324" y="14708"/>
                    </a:lnTo>
                    <a:lnTo>
                      <a:pt x="3324" y="14597"/>
                    </a:lnTo>
                    <a:lnTo>
                      <a:pt x="3287" y="14474"/>
                    </a:lnTo>
                    <a:lnTo>
                      <a:pt x="3225" y="14424"/>
                    </a:lnTo>
                    <a:lnTo>
                      <a:pt x="3200" y="14383"/>
                    </a:lnTo>
                    <a:lnTo>
                      <a:pt x="3225" y="14312"/>
                    </a:lnTo>
                    <a:lnTo>
                      <a:pt x="3384" y="14048"/>
                    </a:lnTo>
                    <a:lnTo>
                      <a:pt x="3495" y="13936"/>
                    </a:lnTo>
                    <a:lnTo>
                      <a:pt x="3668" y="13744"/>
                    </a:lnTo>
                    <a:lnTo>
                      <a:pt x="3730" y="13692"/>
                    </a:lnTo>
                    <a:lnTo>
                      <a:pt x="3730" y="13662"/>
                    </a:lnTo>
                    <a:lnTo>
                      <a:pt x="3680" y="13692"/>
                    </a:lnTo>
                    <a:lnTo>
                      <a:pt x="3594" y="13692"/>
                    </a:lnTo>
                    <a:lnTo>
                      <a:pt x="3532" y="13744"/>
                    </a:lnTo>
                    <a:lnTo>
                      <a:pt x="3446" y="13865"/>
                    </a:lnTo>
                    <a:lnTo>
                      <a:pt x="3335" y="13936"/>
                    </a:lnTo>
                    <a:lnTo>
                      <a:pt x="3287" y="13988"/>
                    </a:lnTo>
                    <a:lnTo>
                      <a:pt x="3151" y="14261"/>
                    </a:lnTo>
                    <a:lnTo>
                      <a:pt x="3102" y="14332"/>
                    </a:lnTo>
                    <a:lnTo>
                      <a:pt x="3151" y="14464"/>
                    </a:lnTo>
                    <a:lnTo>
                      <a:pt x="3225" y="14515"/>
                    </a:lnTo>
                    <a:lnTo>
                      <a:pt x="3237" y="14576"/>
                    </a:lnTo>
                    <a:lnTo>
                      <a:pt x="3176" y="14617"/>
                    </a:lnTo>
                    <a:lnTo>
                      <a:pt x="3151" y="14677"/>
                    </a:lnTo>
                    <a:lnTo>
                      <a:pt x="3126" y="14800"/>
                    </a:lnTo>
                    <a:lnTo>
                      <a:pt x="3077" y="14900"/>
                    </a:lnTo>
                    <a:lnTo>
                      <a:pt x="3003" y="14982"/>
                    </a:lnTo>
                    <a:lnTo>
                      <a:pt x="2941" y="15073"/>
                    </a:lnTo>
                    <a:lnTo>
                      <a:pt x="2881" y="15155"/>
                    </a:lnTo>
                    <a:lnTo>
                      <a:pt x="2856" y="15226"/>
                    </a:lnTo>
                    <a:lnTo>
                      <a:pt x="2782" y="15226"/>
                    </a:lnTo>
                    <a:lnTo>
                      <a:pt x="2695" y="15185"/>
                    </a:lnTo>
                    <a:lnTo>
                      <a:pt x="2634" y="15185"/>
                    </a:lnTo>
                    <a:lnTo>
                      <a:pt x="2560" y="15155"/>
                    </a:lnTo>
                    <a:lnTo>
                      <a:pt x="2510" y="15165"/>
                    </a:lnTo>
                    <a:lnTo>
                      <a:pt x="2461" y="15124"/>
                    </a:lnTo>
                    <a:lnTo>
                      <a:pt x="2399" y="15124"/>
                    </a:lnTo>
                    <a:lnTo>
                      <a:pt x="2289" y="15002"/>
                    </a:lnTo>
                    <a:lnTo>
                      <a:pt x="2240" y="14911"/>
                    </a:lnTo>
                    <a:lnTo>
                      <a:pt x="2302" y="14870"/>
                    </a:lnTo>
                    <a:lnTo>
                      <a:pt x="2436" y="14861"/>
                    </a:lnTo>
                    <a:lnTo>
                      <a:pt x="2461" y="14820"/>
                    </a:lnTo>
                    <a:lnTo>
                      <a:pt x="2388" y="14820"/>
                    </a:lnTo>
                    <a:lnTo>
                      <a:pt x="2302" y="14830"/>
                    </a:lnTo>
                    <a:lnTo>
                      <a:pt x="2302" y="14789"/>
                    </a:lnTo>
                    <a:lnTo>
                      <a:pt x="2339" y="14748"/>
                    </a:lnTo>
                    <a:lnTo>
                      <a:pt x="2314" y="14698"/>
                    </a:lnTo>
                    <a:lnTo>
                      <a:pt x="2240" y="14718"/>
                    </a:lnTo>
                    <a:lnTo>
                      <a:pt x="2154" y="14779"/>
                    </a:lnTo>
                    <a:lnTo>
                      <a:pt x="2104" y="14759"/>
                    </a:lnTo>
                    <a:lnTo>
                      <a:pt x="2067" y="14667"/>
                    </a:lnTo>
                    <a:lnTo>
                      <a:pt x="2018" y="14535"/>
                    </a:lnTo>
                    <a:lnTo>
                      <a:pt x="2018" y="14433"/>
                    </a:lnTo>
                    <a:lnTo>
                      <a:pt x="2043" y="14342"/>
                    </a:lnTo>
                    <a:lnTo>
                      <a:pt x="2104" y="14230"/>
                    </a:lnTo>
                    <a:lnTo>
                      <a:pt x="2154" y="14150"/>
                    </a:lnTo>
                    <a:lnTo>
                      <a:pt x="2215" y="14068"/>
                    </a:lnTo>
                    <a:lnTo>
                      <a:pt x="2252" y="13977"/>
                    </a:lnTo>
                    <a:lnTo>
                      <a:pt x="2289" y="13936"/>
                    </a:lnTo>
                    <a:lnTo>
                      <a:pt x="2363" y="13896"/>
                    </a:lnTo>
                    <a:lnTo>
                      <a:pt x="2450" y="13865"/>
                    </a:lnTo>
                    <a:lnTo>
                      <a:pt x="2498" y="13785"/>
                    </a:lnTo>
                    <a:lnTo>
                      <a:pt x="2461" y="13662"/>
                    </a:lnTo>
                    <a:lnTo>
                      <a:pt x="2388" y="13662"/>
                    </a:lnTo>
                    <a:lnTo>
                      <a:pt x="2314" y="13723"/>
                    </a:lnTo>
                    <a:lnTo>
                      <a:pt x="2252" y="13733"/>
                    </a:lnTo>
                    <a:lnTo>
                      <a:pt x="2166" y="13723"/>
                    </a:lnTo>
                    <a:lnTo>
                      <a:pt x="2117" y="13692"/>
                    </a:lnTo>
                    <a:lnTo>
                      <a:pt x="2043" y="13683"/>
                    </a:lnTo>
                    <a:lnTo>
                      <a:pt x="1908" y="13612"/>
                    </a:lnTo>
                    <a:lnTo>
                      <a:pt x="1970" y="13520"/>
                    </a:lnTo>
                    <a:lnTo>
                      <a:pt x="2007" y="13439"/>
                    </a:lnTo>
                    <a:lnTo>
                      <a:pt x="1920" y="13459"/>
                    </a:lnTo>
                    <a:lnTo>
                      <a:pt x="1859" y="13459"/>
                    </a:lnTo>
                    <a:lnTo>
                      <a:pt x="1809" y="13439"/>
                    </a:lnTo>
                    <a:lnTo>
                      <a:pt x="1809" y="13338"/>
                    </a:lnTo>
                    <a:lnTo>
                      <a:pt x="1760" y="13409"/>
                    </a:lnTo>
                    <a:lnTo>
                      <a:pt x="1711" y="13500"/>
                    </a:lnTo>
                    <a:lnTo>
                      <a:pt x="1661" y="13520"/>
                    </a:lnTo>
                    <a:lnTo>
                      <a:pt x="1612" y="13489"/>
                    </a:lnTo>
                    <a:lnTo>
                      <a:pt x="1575" y="13409"/>
                    </a:lnTo>
                    <a:lnTo>
                      <a:pt x="1564" y="13327"/>
                    </a:lnTo>
                    <a:lnTo>
                      <a:pt x="1527" y="13277"/>
                    </a:lnTo>
                    <a:lnTo>
                      <a:pt x="1513" y="13215"/>
                    </a:lnTo>
                    <a:lnTo>
                      <a:pt x="1502" y="13135"/>
                    </a:lnTo>
                    <a:lnTo>
                      <a:pt x="1513" y="13044"/>
                    </a:lnTo>
                    <a:lnTo>
                      <a:pt x="1564" y="12973"/>
                    </a:lnTo>
                    <a:lnTo>
                      <a:pt x="1502" y="12962"/>
                    </a:lnTo>
                    <a:lnTo>
                      <a:pt x="1428" y="13003"/>
                    </a:lnTo>
                    <a:lnTo>
                      <a:pt x="1366" y="13074"/>
                    </a:lnTo>
                    <a:lnTo>
                      <a:pt x="1317" y="13033"/>
                    </a:lnTo>
                    <a:lnTo>
                      <a:pt x="1231" y="12962"/>
                    </a:lnTo>
                    <a:lnTo>
                      <a:pt x="1231" y="12911"/>
                    </a:lnTo>
                    <a:lnTo>
                      <a:pt x="1305" y="12809"/>
                    </a:lnTo>
                    <a:lnTo>
                      <a:pt x="1379" y="12770"/>
                    </a:lnTo>
                    <a:lnTo>
                      <a:pt x="1502" y="12759"/>
                    </a:lnTo>
                    <a:lnTo>
                      <a:pt x="1612" y="12729"/>
                    </a:lnTo>
                    <a:lnTo>
                      <a:pt x="1564" y="12688"/>
                    </a:lnTo>
                    <a:lnTo>
                      <a:pt x="1624" y="12668"/>
                    </a:lnTo>
                    <a:lnTo>
                      <a:pt x="1612" y="12627"/>
                    </a:lnTo>
                    <a:lnTo>
                      <a:pt x="1513" y="12627"/>
                    </a:lnTo>
                    <a:lnTo>
                      <a:pt x="1416" y="12647"/>
                    </a:lnTo>
                    <a:lnTo>
                      <a:pt x="1366" y="12718"/>
                    </a:lnTo>
                    <a:lnTo>
                      <a:pt x="1280" y="12749"/>
                    </a:lnTo>
                    <a:lnTo>
                      <a:pt x="1218" y="12770"/>
                    </a:lnTo>
                    <a:lnTo>
                      <a:pt x="1132" y="12770"/>
                    </a:lnTo>
                    <a:lnTo>
                      <a:pt x="1084" y="12789"/>
                    </a:lnTo>
                    <a:lnTo>
                      <a:pt x="1059" y="12809"/>
                    </a:lnTo>
                    <a:lnTo>
                      <a:pt x="1059" y="12729"/>
                    </a:lnTo>
                    <a:lnTo>
                      <a:pt x="1071" y="12647"/>
                    </a:lnTo>
                    <a:lnTo>
                      <a:pt x="1132" y="12638"/>
                    </a:lnTo>
                    <a:lnTo>
                      <a:pt x="1181" y="12627"/>
                    </a:lnTo>
                    <a:lnTo>
                      <a:pt x="1218" y="12586"/>
                    </a:lnTo>
                    <a:lnTo>
                      <a:pt x="1181" y="12546"/>
                    </a:lnTo>
                    <a:lnTo>
                      <a:pt x="1132" y="12515"/>
                    </a:lnTo>
                    <a:lnTo>
                      <a:pt x="1107" y="12485"/>
                    </a:lnTo>
                    <a:lnTo>
                      <a:pt x="1107" y="12424"/>
                    </a:lnTo>
                    <a:lnTo>
                      <a:pt x="1132" y="12394"/>
                    </a:lnTo>
                    <a:lnTo>
                      <a:pt x="1206" y="12403"/>
                    </a:lnTo>
                    <a:lnTo>
                      <a:pt x="1305" y="12383"/>
                    </a:lnTo>
                    <a:lnTo>
                      <a:pt x="1329" y="12323"/>
                    </a:lnTo>
                    <a:lnTo>
                      <a:pt x="1317" y="12221"/>
                    </a:lnTo>
                    <a:lnTo>
                      <a:pt x="1317" y="12139"/>
                    </a:lnTo>
                    <a:lnTo>
                      <a:pt x="1329" y="12068"/>
                    </a:lnTo>
                    <a:lnTo>
                      <a:pt x="1403" y="11876"/>
                    </a:lnTo>
                    <a:lnTo>
                      <a:pt x="1416" y="11826"/>
                    </a:lnTo>
                    <a:lnTo>
                      <a:pt x="1428" y="11754"/>
                    </a:lnTo>
                    <a:lnTo>
                      <a:pt x="1465" y="11703"/>
                    </a:lnTo>
                    <a:lnTo>
                      <a:pt x="1502" y="11694"/>
                    </a:lnTo>
                    <a:lnTo>
                      <a:pt x="1600" y="11571"/>
                    </a:lnTo>
                    <a:lnTo>
                      <a:pt x="1649" y="11530"/>
                    </a:lnTo>
                    <a:lnTo>
                      <a:pt x="1674" y="11459"/>
                    </a:lnTo>
                    <a:lnTo>
                      <a:pt x="1760" y="11450"/>
                    </a:lnTo>
                    <a:lnTo>
                      <a:pt x="1809" y="11470"/>
                    </a:lnTo>
                    <a:lnTo>
                      <a:pt x="1846" y="11379"/>
                    </a:lnTo>
                    <a:lnTo>
                      <a:pt x="1908" y="11308"/>
                    </a:lnTo>
                    <a:lnTo>
                      <a:pt x="1970" y="11226"/>
                    </a:lnTo>
                    <a:lnTo>
                      <a:pt x="2043" y="11206"/>
                    </a:lnTo>
                    <a:lnTo>
                      <a:pt x="2092" y="11206"/>
                    </a:lnTo>
                    <a:lnTo>
                      <a:pt x="2203" y="11226"/>
                    </a:lnTo>
                    <a:lnTo>
                      <a:pt x="2265" y="11247"/>
                    </a:lnTo>
                    <a:lnTo>
                      <a:pt x="2302" y="11186"/>
                    </a:lnTo>
                    <a:lnTo>
                      <a:pt x="2289" y="11094"/>
                    </a:lnTo>
                    <a:lnTo>
                      <a:pt x="2252" y="11053"/>
                    </a:lnTo>
                    <a:lnTo>
                      <a:pt x="2265" y="11014"/>
                    </a:lnTo>
                    <a:lnTo>
                      <a:pt x="2302" y="10942"/>
                    </a:lnTo>
                    <a:lnTo>
                      <a:pt x="2486" y="10882"/>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86" name="Alaska4"/>
              <p:cNvSpPr/>
              <p:nvPr/>
            </p:nvSpPr>
            <p:spPr>
              <a:xfrm>
                <a:off x="429505" y="585862"/>
                <a:ext cx="25570" cy="300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06" y="0"/>
                    </a:moveTo>
                    <a:lnTo>
                      <a:pt x="7624" y="2399"/>
                    </a:lnTo>
                    <a:lnTo>
                      <a:pt x="7624" y="1920"/>
                    </a:lnTo>
                    <a:lnTo>
                      <a:pt x="8894" y="1440"/>
                    </a:lnTo>
                    <a:lnTo>
                      <a:pt x="11435" y="480"/>
                    </a:lnTo>
                    <a:lnTo>
                      <a:pt x="13976" y="480"/>
                    </a:lnTo>
                    <a:lnTo>
                      <a:pt x="16518" y="1440"/>
                    </a:lnTo>
                    <a:lnTo>
                      <a:pt x="18424" y="3360"/>
                    </a:lnTo>
                    <a:lnTo>
                      <a:pt x="21600" y="4320"/>
                    </a:lnTo>
                    <a:lnTo>
                      <a:pt x="19058" y="9600"/>
                    </a:lnTo>
                    <a:lnTo>
                      <a:pt x="19058" y="13439"/>
                    </a:lnTo>
                    <a:lnTo>
                      <a:pt x="17789" y="16800"/>
                    </a:lnTo>
                    <a:lnTo>
                      <a:pt x="13976" y="16800"/>
                    </a:lnTo>
                    <a:lnTo>
                      <a:pt x="10800" y="15360"/>
                    </a:lnTo>
                    <a:lnTo>
                      <a:pt x="6353" y="15840"/>
                    </a:lnTo>
                    <a:lnTo>
                      <a:pt x="3811" y="19201"/>
                    </a:lnTo>
                    <a:lnTo>
                      <a:pt x="2542" y="21600"/>
                    </a:lnTo>
                    <a:lnTo>
                      <a:pt x="635" y="19680"/>
                    </a:lnTo>
                    <a:lnTo>
                      <a:pt x="0" y="16800"/>
                    </a:lnTo>
                    <a:lnTo>
                      <a:pt x="0" y="13439"/>
                    </a:lnTo>
                    <a:lnTo>
                      <a:pt x="635" y="11040"/>
                    </a:lnTo>
                    <a:lnTo>
                      <a:pt x="12706" y="0"/>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87" name="Alaska5"/>
              <p:cNvSpPr/>
              <p:nvPr/>
            </p:nvSpPr>
            <p:spPr>
              <a:xfrm>
                <a:off x="498532" y="300442"/>
                <a:ext cx="25570" cy="3004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00" y="1490"/>
                    </a:moveTo>
                    <a:lnTo>
                      <a:pt x="5400" y="3724"/>
                    </a:lnTo>
                    <a:lnTo>
                      <a:pt x="7200" y="1490"/>
                    </a:lnTo>
                    <a:lnTo>
                      <a:pt x="9000" y="0"/>
                    </a:lnTo>
                    <a:lnTo>
                      <a:pt x="11700" y="0"/>
                    </a:lnTo>
                    <a:lnTo>
                      <a:pt x="12600" y="4469"/>
                    </a:lnTo>
                    <a:lnTo>
                      <a:pt x="16200" y="10428"/>
                    </a:lnTo>
                    <a:lnTo>
                      <a:pt x="19800" y="14896"/>
                    </a:lnTo>
                    <a:lnTo>
                      <a:pt x="21600" y="18621"/>
                    </a:lnTo>
                    <a:lnTo>
                      <a:pt x="19800" y="21600"/>
                    </a:lnTo>
                    <a:lnTo>
                      <a:pt x="12600" y="20855"/>
                    </a:lnTo>
                    <a:lnTo>
                      <a:pt x="8100" y="19365"/>
                    </a:lnTo>
                    <a:lnTo>
                      <a:pt x="4500" y="17876"/>
                    </a:lnTo>
                    <a:lnTo>
                      <a:pt x="900" y="11917"/>
                    </a:lnTo>
                    <a:lnTo>
                      <a:pt x="0" y="7449"/>
                    </a:lnTo>
                    <a:lnTo>
                      <a:pt x="900" y="4469"/>
                    </a:lnTo>
                    <a:lnTo>
                      <a:pt x="900" y="1490"/>
                    </a:lnTo>
                    <a:lnTo>
                      <a:pt x="3600" y="1490"/>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88" name="Alaska1"/>
              <p:cNvSpPr/>
              <p:nvPr/>
            </p:nvSpPr>
            <p:spPr>
              <a:xfrm>
                <a:off x="217309" y="540796"/>
                <a:ext cx="84371" cy="4507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300" y="21600"/>
                    </a:moveTo>
                    <a:lnTo>
                      <a:pt x="14300" y="20025"/>
                    </a:lnTo>
                    <a:lnTo>
                      <a:pt x="14002" y="19125"/>
                    </a:lnTo>
                    <a:lnTo>
                      <a:pt x="13108" y="18450"/>
                    </a:lnTo>
                    <a:lnTo>
                      <a:pt x="11917" y="18000"/>
                    </a:lnTo>
                    <a:lnTo>
                      <a:pt x="10874" y="16650"/>
                    </a:lnTo>
                    <a:lnTo>
                      <a:pt x="9832" y="15300"/>
                    </a:lnTo>
                    <a:lnTo>
                      <a:pt x="9236" y="13950"/>
                    </a:lnTo>
                    <a:lnTo>
                      <a:pt x="8492" y="12825"/>
                    </a:lnTo>
                    <a:lnTo>
                      <a:pt x="7747" y="12150"/>
                    </a:lnTo>
                    <a:lnTo>
                      <a:pt x="6704" y="11700"/>
                    </a:lnTo>
                    <a:lnTo>
                      <a:pt x="5512" y="11250"/>
                    </a:lnTo>
                    <a:lnTo>
                      <a:pt x="4767" y="11700"/>
                    </a:lnTo>
                    <a:lnTo>
                      <a:pt x="3724" y="12825"/>
                    </a:lnTo>
                    <a:lnTo>
                      <a:pt x="2979" y="13500"/>
                    </a:lnTo>
                    <a:lnTo>
                      <a:pt x="1788" y="12600"/>
                    </a:lnTo>
                    <a:lnTo>
                      <a:pt x="894" y="11250"/>
                    </a:lnTo>
                    <a:lnTo>
                      <a:pt x="596" y="9900"/>
                    </a:lnTo>
                    <a:lnTo>
                      <a:pt x="149" y="9225"/>
                    </a:lnTo>
                    <a:lnTo>
                      <a:pt x="0" y="7650"/>
                    </a:lnTo>
                    <a:lnTo>
                      <a:pt x="149" y="6525"/>
                    </a:lnTo>
                    <a:lnTo>
                      <a:pt x="596" y="4500"/>
                    </a:lnTo>
                    <a:lnTo>
                      <a:pt x="745" y="1350"/>
                    </a:lnTo>
                    <a:lnTo>
                      <a:pt x="745" y="0"/>
                    </a:lnTo>
                    <a:lnTo>
                      <a:pt x="1341" y="900"/>
                    </a:lnTo>
                    <a:lnTo>
                      <a:pt x="1937" y="2250"/>
                    </a:lnTo>
                    <a:lnTo>
                      <a:pt x="3277" y="2700"/>
                    </a:lnTo>
                    <a:lnTo>
                      <a:pt x="5065" y="3825"/>
                    </a:lnTo>
                    <a:lnTo>
                      <a:pt x="5661" y="4725"/>
                    </a:lnTo>
                    <a:lnTo>
                      <a:pt x="6257" y="5400"/>
                    </a:lnTo>
                    <a:lnTo>
                      <a:pt x="7151" y="4725"/>
                    </a:lnTo>
                    <a:lnTo>
                      <a:pt x="7747" y="3825"/>
                    </a:lnTo>
                    <a:lnTo>
                      <a:pt x="8492" y="3600"/>
                    </a:lnTo>
                    <a:lnTo>
                      <a:pt x="9087" y="2250"/>
                    </a:lnTo>
                    <a:lnTo>
                      <a:pt x="9683" y="2025"/>
                    </a:lnTo>
                    <a:lnTo>
                      <a:pt x="10130" y="2250"/>
                    </a:lnTo>
                    <a:lnTo>
                      <a:pt x="10874" y="2925"/>
                    </a:lnTo>
                    <a:lnTo>
                      <a:pt x="11470" y="4050"/>
                    </a:lnTo>
                    <a:lnTo>
                      <a:pt x="12215" y="4500"/>
                    </a:lnTo>
                    <a:lnTo>
                      <a:pt x="12662" y="6300"/>
                    </a:lnTo>
                    <a:lnTo>
                      <a:pt x="12662" y="8325"/>
                    </a:lnTo>
                    <a:lnTo>
                      <a:pt x="13257" y="9000"/>
                    </a:lnTo>
                    <a:lnTo>
                      <a:pt x="14300" y="9450"/>
                    </a:lnTo>
                    <a:lnTo>
                      <a:pt x="15045" y="10125"/>
                    </a:lnTo>
                    <a:lnTo>
                      <a:pt x="15641" y="11025"/>
                    </a:lnTo>
                    <a:lnTo>
                      <a:pt x="15790" y="12150"/>
                    </a:lnTo>
                    <a:lnTo>
                      <a:pt x="16237" y="12600"/>
                    </a:lnTo>
                    <a:lnTo>
                      <a:pt x="16833" y="12600"/>
                    </a:lnTo>
                    <a:lnTo>
                      <a:pt x="17429" y="13050"/>
                    </a:lnTo>
                    <a:lnTo>
                      <a:pt x="18025" y="13725"/>
                    </a:lnTo>
                    <a:lnTo>
                      <a:pt x="18472" y="13500"/>
                    </a:lnTo>
                    <a:lnTo>
                      <a:pt x="18769" y="12825"/>
                    </a:lnTo>
                    <a:lnTo>
                      <a:pt x="19961" y="12600"/>
                    </a:lnTo>
                    <a:lnTo>
                      <a:pt x="20557" y="13500"/>
                    </a:lnTo>
                    <a:lnTo>
                      <a:pt x="21451" y="13500"/>
                    </a:lnTo>
                    <a:lnTo>
                      <a:pt x="21600" y="14625"/>
                    </a:lnTo>
                    <a:lnTo>
                      <a:pt x="21451" y="15525"/>
                    </a:lnTo>
                    <a:lnTo>
                      <a:pt x="21451" y="16200"/>
                    </a:lnTo>
                    <a:lnTo>
                      <a:pt x="21153" y="17325"/>
                    </a:lnTo>
                    <a:lnTo>
                      <a:pt x="20259" y="18000"/>
                    </a:lnTo>
                    <a:lnTo>
                      <a:pt x="19216" y="17550"/>
                    </a:lnTo>
                    <a:lnTo>
                      <a:pt x="18472" y="17100"/>
                    </a:lnTo>
                    <a:lnTo>
                      <a:pt x="17429" y="17100"/>
                    </a:lnTo>
                    <a:lnTo>
                      <a:pt x="16982" y="18450"/>
                    </a:lnTo>
                    <a:lnTo>
                      <a:pt x="16684" y="19125"/>
                    </a:lnTo>
                    <a:lnTo>
                      <a:pt x="16237" y="20250"/>
                    </a:lnTo>
                    <a:lnTo>
                      <a:pt x="16237" y="21150"/>
                    </a:lnTo>
                    <a:lnTo>
                      <a:pt x="14300" y="21600"/>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89" name="Alaska24"/>
              <p:cNvSpPr/>
              <p:nvPr/>
            </p:nvSpPr>
            <p:spPr>
              <a:xfrm>
                <a:off x="-1" y="1397061"/>
                <a:ext cx="23014" cy="2253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71" y="2107"/>
                    </a:moveTo>
                    <a:lnTo>
                      <a:pt x="0" y="527"/>
                    </a:lnTo>
                    <a:lnTo>
                      <a:pt x="0" y="0"/>
                    </a:lnTo>
                    <a:lnTo>
                      <a:pt x="7714" y="0"/>
                    </a:lnTo>
                    <a:lnTo>
                      <a:pt x="10800" y="2107"/>
                    </a:lnTo>
                    <a:lnTo>
                      <a:pt x="13114" y="5268"/>
                    </a:lnTo>
                    <a:lnTo>
                      <a:pt x="16200" y="6322"/>
                    </a:lnTo>
                    <a:lnTo>
                      <a:pt x="21600" y="6322"/>
                    </a:lnTo>
                    <a:lnTo>
                      <a:pt x="20058" y="8956"/>
                    </a:lnTo>
                    <a:lnTo>
                      <a:pt x="16971" y="11064"/>
                    </a:lnTo>
                    <a:lnTo>
                      <a:pt x="16200" y="17913"/>
                    </a:lnTo>
                    <a:lnTo>
                      <a:pt x="13886" y="21600"/>
                    </a:lnTo>
                    <a:lnTo>
                      <a:pt x="10029" y="21073"/>
                    </a:lnTo>
                    <a:lnTo>
                      <a:pt x="6942" y="17913"/>
                    </a:lnTo>
                    <a:lnTo>
                      <a:pt x="7714" y="15278"/>
                    </a:lnTo>
                    <a:lnTo>
                      <a:pt x="9258" y="11590"/>
                    </a:lnTo>
                    <a:lnTo>
                      <a:pt x="4629" y="7376"/>
                    </a:lnTo>
                    <a:lnTo>
                      <a:pt x="771" y="4741"/>
                    </a:lnTo>
                    <a:lnTo>
                      <a:pt x="771" y="2107"/>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90" name="Alaska23"/>
              <p:cNvSpPr/>
              <p:nvPr/>
            </p:nvSpPr>
            <p:spPr>
              <a:xfrm>
                <a:off x="23009" y="1397061"/>
                <a:ext cx="20456" cy="150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800" y="18225"/>
                    </a:lnTo>
                    <a:lnTo>
                      <a:pt x="4000" y="16200"/>
                    </a:lnTo>
                    <a:lnTo>
                      <a:pt x="7200" y="15525"/>
                    </a:lnTo>
                    <a:lnTo>
                      <a:pt x="12000" y="12825"/>
                    </a:lnTo>
                    <a:lnTo>
                      <a:pt x="13600" y="12150"/>
                    </a:lnTo>
                    <a:lnTo>
                      <a:pt x="16000" y="6750"/>
                    </a:lnTo>
                    <a:lnTo>
                      <a:pt x="16800" y="0"/>
                    </a:lnTo>
                    <a:lnTo>
                      <a:pt x="19201" y="1350"/>
                    </a:lnTo>
                    <a:lnTo>
                      <a:pt x="21600" y="2700"/>
                    </a:lnTo>
                    <a:lnTo>
                      <a:pt x="21600" y="6750"/>
                    </a:lnTo>
                    <a:lnTo>
                      <a:pt x="19201" y="12825"/>
                    </a:lnTo>
                    <a:lnTo>
                      <a:pt x="16800" y="17550"/>
                    </a:lnTo>
                    <a:lnTo>
                      <a:pt x="10401" y="20250"/>
                    </a:lnTo>
                    <a:lnTo>
                      <a:pt x="8800" y="20250"/>
                    </a:lnTo>
                    <a:lnTo>
                      <a:pt x="3200" y="21600"/>
                    </a:lnTo>
                    <a:lnTo>
                      <a:pt x="0" y="21600"/>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91" name="Alaska22"/>
              <p:cNvSpPr/>
              <p:nvPr/>
            </p:nvSpPr>
            <p:spPr>
              <a:xfrm>
                <a:off x="58801" y="1397061"/>
                <a:ext cx="17900" cy="2253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1490"/>
                    </a:moveTo>
                    <a:lnTo>
                      <a:pt x="900" y="11490"/>
                    </a:lnTo>
                    <a:lnTo>
                      <a:pt x="4500" y="10571"/>
                    </a:lnTo>
                    <a:lnTo>
                      <a:pt x="4500" y="7354"/>
                    </a:lnTo>
                    <a:lnTo>
                      <a:pt x="2700" y="3677"/>
                    </a:lnTo>
                    <a:lnTo>
                      <a:pt x="6300" y="1838"/>
                    </a:lnTo>
                    <a:lnTo>
                      <a:pt x="9900" y="0"/>
                    </a:lnTo>
                    <a:lnTo>
                      <a:pt x="11700" y="1379"/>
                    </a:lnTo>
                    <a:lnTo>
                      <a:pt x="11700" y="5975"/>
                    </a:lnTo>
                    <a:lnTo>
                      <a:pt x="10800" y="8731"/>
                    </a:lnTo>
                    <a:lnTo>
                      <a:pt x="14400" y="9652"/>
                    </a:lnTo>
                    <a:lnTo>
                      <a:pt x="18000" y="9192"/>
                    </a:lnTo>
                    <a:lnTo>
                      <a:pt x="20700" y="8731"/>
                    </a:lnTo>
                    <a:lnTo>
                      <a:pt x="21600" y="13327"/>
                    </a:lnTo>
                    <a:lnTo>
                      <a:pt x="20700" y="14246"/>
                    </a:lnTo>
                    <a:lnTo>
                      <a:pt x="17100" y="15166"/>
                    </a:lnTo>
                    <a:lnTo>
                      <a:pt x="13500" y="16544"/>
                    </a:lnTo>
                    <a:lnTo>
                      <a:pt x="9900" y="18383"/>
                    </a:lnTo>
                    <a:lnTo>
                      <a:pt x="7200" y="20681"/>
                    </a:lnTo>
                    <a:lnTo>
                      <a:pt x="3600" y="21600"/>
                    </a:lnTo>
                    <a:lnTo>
                      <a:pt x="2700" y="17923"/>
                    </a:lnTo>
                    <a:lnTo>
                      <a:pt x="900" y="17923"/>
                    </a:lnTo>
                    <a:lnTo>
                      <a:pt x="0" y="12869"/>
                    </a:lnTo>
                    <a:lnTo>
                      <a:pt x="0" y="11490"/>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92" name="Alaska21"/>
              <p:cNvSpPr/>
              <p:nvPr/>
            </p:nvSpPr>
            <p:spPr>
              <a:xfrm>
                <a:off x="107376" y="1344484"/>
                <a:ext cx="20456" cy="300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959" y="2700"/>
                    </a:moveTo>
                    <a:lnTo>
                      <a:pt x="10800" y="2700"/>
                    </a:lnTo>
                    <a:lnTo>
                      <a:pt x="12959" y="1350"/>
                    </a:lnTo>
                    <a:lnTo>
                      <a:pt x="15840" y="0"/>
                    </a:lnTo>
                    <a:lnTo>
                      <a:pt x="19441" y="2700"/>
                    </a:lnTo>
                    <a:lnTo>
                      <a:pt x="21600" y="4500"/>
                    </a:lnTo>
                    <a:lnTo>
                      <a:pt x="21600" y="9000"/>
                    </a:lnTo>
                    <a:lnTo>
                      <a:pt x="17280" y="10350"/>
                    </a:lnTo>
                    <a:lnTo>
                      <a:pt x="17280" y="14400"/>
                    </a:lnTo>
                    <a:lnTo>
                      <a:pt x="15840" y="17100"/>
                    </a:lnTo>
                    <a:lnTo>
                      <a:pt x="13681" y="19350"/>
                    </a:lnTo>
                    <a:lnTo>
                      <a:pt x="10800" y="18000"/>
                    </a:lnTo>
                    <a:lnTo>
                      <a:pt x="8641" y="21150"/>
                    </a:lnTo>
                    <a:lnTo>
                      <a:pt x="4320" y="21600"/>
                    </a:lnTo>
                    <a:lnTo>
                      <a:pt x="0" y="19350"/>
                    </a:lnTo>
                    <a:lnTo>
                      <a:pt x="0" y="18000"/>
                    </a:lnTo>
                    <a:lnTo>
                      <a:pt x="2881" y="15750"/>
                    </a:lnTo>
                    <a:lnTo>
                      <a:pt x="5760" y="14400"/>
                    </a:lnTo>
                    <a:lnTo>
                      <a:pt x="7919" y="12600"/>
                    </a:lnTo>
                    <a:lnTo>
                      <a:pt x="11520" y="10350"/>
                    </a:lnTo>
                    <a:lnTo>
                      <a:pt x="12959" y="8100"/>
                    </a:lnTo>
                    <a:lnTo>
                      <a:pt x="12959" y="2700"/>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93" name="Alaska20"/>
              <p:cNvSpPr/>
              <p:nvPr/>
            </p:nvSpPr>
            <p:spPr>
              <a:xfrm>
                <a:off x="127828" y="1367017"/>
                <a:ext cx="46023" cy="2253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9" y="0"/>
                    </a:moveTo>
                    <a:lnTo>
                      <a:pt x="0" y="1350"/>
                    </a:lnTo>
                    <a:lnTo>
                      <a:pt x="939" y="0"/>
                    </a:lnTo>
                    <a:lnTo>
                      <a:pt x="1879" y="0"/>
                    </a:lnTo>
                    <a:lnTo>
                      <a:pt x="3756" y="1350"/>
                    </a:lnTo>
                    <a:lnTo>
                      <a:pt x="7513" y="1350"/>
                    </a:lnTo>
                    <a:lnTo>
                      <a:pt x="10331" y="0"/>
                    </a:lnTo>
                    <a:lnTo>
                      <a:pt x="12209" y="5400"/>
                    </a:lnTo>
                    <a:lnTo>
                      <a:pt x="14556" y="6750"/>
                    </a:lnTo>
                    <a:lnTo>
                      <a:pt x="16904" y="5400"/>
                    </a:lnTo>
                    <a:lnTo>
                      <a:pt x="18783" y="5400"/>
                    </a:lnTo>
                    <a:lnTo>
                      <a:pt x="21600" y="6750"/>
                    </a:lnTo>
                    <a:lnTo>
                      <a:pt x="21600" y="14850"/>
                    </a:lnTo>
                    <a:lnTo>
                      <a:pt x="18783" y="17550"/>
                    </a:lnTo>
                    <a:lnTo>
                      <a:pt x="15027" y="17550"/>
                    </a:lnTo>
                    <a:lnTo>
                      <a:pt x="12679" y="21600"/>
                    </a:lnTo>
                    <a:lnTo>
                      <a:pt x="10331" y="20250"/>
                    </a:lnTo>
                    <a:lnTo>
                      <a:pt x="7044" y="16200"/>
                    </a:lnTo>
                    <a:lnTo>
                      <a:pt x="5165" y="16200"/>
                    </a:lnTo>
                    <a:lnTo>
                      <a:pt x="2817" y="6750"/>
                    </a:lnTo>
                    <a:lnTo>
                      <a:pt x="1409" y="0"/>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94" name="Alaska19"/>
              <p:cNvSpPr/>
              <p:nvPr/>
            </p:nvSpPr>
            <p:spPr>
              <a:xfrm>
                <a:off x="173847" y="1344484"/>
                <a:ext cx="23013" cy="300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00" y="0"/>
                    </a:moveTo>
                    <a:lnTo>
                      <a:pt x="5400" y="1271"/>
                    </a:lnTo>
                    <a:lnTo>
                      <a:pt x="7200" y="2542"/>
                    </a:lnTo>
                    <a:lnTo>
                      <a:pt x="12600" y="5082"/>
                    </a:lnTo>
                    <a:lnTo>
                      <a:pt x="21600" y="5082"/>
                    </a:lnTo>
                    <a:lnTo>
                      <a:pt x="21600" y="12706"/>
                    </a:lnTo>
                    <a:lnTo>
                      <a:pt x="10800" y="21600"/>
                    </a:lnTo>
                    <a:lnTo>
                      <a:pt x="0" y="21600"/>
                    </a:lnTo>
                    <a:lnTo>
                      <a:pt x="0" y="7624"/>
                    </a:lnTo>
                    <a:lnTo>
                      <a:pt x="5400" y="0"/>
                    </a:lnTo>
                    <a:lnTo>
                      <a:pt x="0" y="7624"/>
                    </a:lnTo>
                    <a:lnTo>
                      <a:pt x="5400" y="0"/>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95" name="Alaska18"/>
              <p:cNvSpPr/>
              <p:nvPr/>
            </p:nvSpPr>
            <p:spPr>
              <a:xfrm>
                <a:off x="281223" y="1276884"/>
                <a:ext cx="43466" cy="4507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0951"/>
                    </a:moveTo>
                    <a:lnTo>
                      <a:pt x="0" y="19008"/>
                    </a:lnTo>
                    <a:lnTo>
                      <a:pt x="758" y="18145"/>
                    </a:lnTo>
                    <a:lnTo>
                      <a:pt x="2274" y="16632"/>
                    </a:lnTo>
                    <a:lnTo>
                      <a:pt x="3411" y="13608"/>
                    </a:lnTo>
                    <a:lnTo>
                      <a:pt x="5305" y="10584"/>
                    </a:lnTo>
                    <a:lnTo>
                      <a:pt x="6821" y="7776"/>
                    </a:lnTo>
                    <a:lnTo>
                      <a:pt x="9095" y="6696"/>
                    </a:lnTo>
                    <a:lnTo>
                      <a:pt x="9852" y="6696"/>
                    </a:lnTo>
                    <a:lnTo>
                      <a:pt x="12505" y="6049"/>
                    </a:lnTo>
                    <a:lnTo>
                      <a:pt x="12884" y="4104"/>
                    </a:lnTo>
                    <a:lnTo>
                      <a:pt x="13642" y="1945"/>
                    </a:lnTo>
                    <a:lnTo>
                      <a:pt x="16673" y="1080"/>
                    </a:lnTo>
                    <a:lnTo>
                      <a:pt x="19706" y="0"/>
                    </a:lnTo>
                    <a:lnTo>
                      <a:pt x="21222" y="649"/>
                    </a:lnTo>
                    <a:lnTo>
                      <a:pt x="21600" y="2808"/>
                    </a:lnTo>
                    <a:lnTo>
                      <a:pt x="21222" y="5184"/>
                    </a:lnTo>
                    <a:lnTo>
                      <a:pt x="18568" y="6049"/>
                    </a:lnTo>
                    <a:lnTo>
                      <a:pt x="15537" y="7776"/>
                    </a:lnTo>
                    <a:lnTo>
                      <a:pt x="12884" y="9720"/>
                    </a:lnTo>
                    <a:lnTo>
                      <a:pt x="12126" y="10584"/>
                    </a:lnTo>
                    <a:lnTo>
                      <a:pt x="10610" y="12745"/>
                    </a:lnTo>
                    <a:lnTo>
                      <a:pt x="9852" y="13824"/>
                    </a:lnTo>
                    <a:lnTo>
                      <a:pt x="7958" y="15336"/>
                    </a:lnTo>
                    <a:lnTo>
                      <a:pt x="3789" y="19655"/>
                    </a:lnTo>
                    <a:lnTo>
                      <a:pt x="2274" y="19872"/>
                    </a:lnTo>
                    <a:lnTo>
                      <a:pt x="378" y="21600"/>
                    </a:lnTo>
                    <a:lnTo>
                      <a:pt x="0" y="20951"/>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96" name="Alaska17"/>
              <p:cNvSpPr/>
              <p:nvPr/>
            </p:nvSpPr>
            <p:spPr>
              <a:xfrm>
                <a:off x="324685" y="1231818"/>
                <a:ext cx="46023" cy="6760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09" y="21600"/>
                    </a:moveTo>
                    <a:lnTo>
                      <a:pt x="0" y="19939"/>
                    </a:lnTo>
                    <a:lnTo>
                      <a:pt x="327" y="19702"/>
                    </a:lnTo>
                    <a:lnTo>
                      <a:pt x="1309" y="18990"/>
                    </a:lnTo>
                    <a:lnTo>
                      <a:pt x="2618" y="18751"/>
                    </a:lnTo>
                    <a:lnTo>
                      <a:pt x="2945" y="18751"/>
                    </a:lnTo>
                    <a:lnTo>
                      <a:pt x="5237" y="18276"/>
                    </a:lnTo>
                    <a:lnTo>
                      <a:pt x="6546" y="17327"/>
                    </a:lnTo>
                    <a:lnTo>
                      <a:pt x="8509" y="15191"/>
                    </a:lnTo>
                    <a:lnTo>
                      <a:pt x="9164" y="12342"/>
                    </a:lnTo>
                    <a:lnTo>
                      <a:pt x="9818" y="10681"/>
                    </a:lnTo>
                    <a:lnTo>
                      <a:pt x="10800" y="8783"/>
                    </a:lnTo>
                    <a:lnTo>
                      <a:pt x="12436" y="10681"/>
                    </a:lnTo>
                    <a:lnTo>
                      <a:pt x="13745" y="8783"/>
                    </a:lnTo>
                    <a:lnTo>
                      <a:pt x="13091" y="7358"/>
                    </a:lnTo>
                    <a:lnTo>
                      <a:pt x="11127" y="7358"/>
                    </a:lnTo>
                    <a:lnTo>
                      <a:pt x="9818" y="4510"/>
                    </a:lnTo>
                    <a:lnTo>
                      <a:pt x="9818" y="2136"/>
                    </a:lnTo>
                    <a:lnTo>
                      <a:pt x="12109" y="949"/>
                    </a:lnTo>
                    <a:lnTo>
                      <a:pt x="14400" y="712"/>
                    </a:lnTo>
                    <a:lnTo>
                      <a:pt x="16037" y="1898"/>
                    </a:lnTo>
                    <a:lnTo>
                      <a:pt x="17019" y="4035"/>
                    </a:lnTo>
                    <a:lnTo>
                      <a:pt x="18655" y="2136"/>
                    </a:lnTo>
                    <a:lnTo>
                      <a:pt x="19637" y="0"/>
                    </a:lnTo>
                    <a:lnTo>
                      <a:pt x="20946" y="237"/>
                    </a:lnTo>
                    <a:lnTo>
                      <a:pt x="21600" y="1898"/>
                    </a:lnTo>
                    <a:lnTo>
                      <a:pt x="21600" y="2610"/>
                    </a:lnTo>
                    <a:lnTo>
                      <a:pt x="20946" y="4510"/>
                    </a:lnTo>
                    <a:lnTo>
                      <a:pt x="18655" y="6883"/>
                    </a:lnTo>
                    <a:lnTo>
                      <a:pt x="18328" y="8783"/>
                    </a:lnTo>
                    <a:lnTo>
                      <a:pt x="19637" y="7832"/>
                    </a:lnTo>
                    <a:lnTo>
                      <a:pt x="19964" y="10207"/>
                    </a:lnTo>
                    <a:lnTo>
                      <a:pt x="18655" y="12342"/>
                    </a:lnTo>
                    <a:lnTo>
                      <a:pt x="17019" y="13054"/>
                    </a:lnTo>
                    <a:lnTo>
                      <a:pt x="15054" y="14242"/>
                    </a:lnTo>
                    <a:lnTo>
                      <a:pt x="14400" y="16378"/>
                    </a:lnTo>
                    <a:lnTo>
                      <a:pt x="12109" y="16853"/>
                    </a:lnTo>
                    <a:lnTo>
                      <a:pt x="9491" y="18276"/>
                    </a:lnTo>
                    <a:lnTo>
                      <a:pt x="7200" y="20651"/>
                    </a:lnTo>
                    <a:lnTo>
                      <a:pt x="5890" y="20888"/>
                    </a:lnTo>
                    <a:lnTo>
                      <a:pt x="3927" y="21600"/>
                    </a:lnTo>
                    <a:lnTo>
                      <a:pt x="1309" y="21600"/>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97" name="Alaska16"/>
              <p:cNvSpPr/>
              <p:nvPr/>
            </p:nvSpPr>
            <p:spPr>
              <a:xfrm>
                <a:off x="388641" y="1229223"/>
                <a:ext cx="12704" cy="127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50" y="0"/>
                    </a:moveTo>
                    <a:lnTo>
                      <a:pt x="9450" y="771"/>
                    </a:lnTo>
                    <a:lnTo>
                      <a:pt x="10800" y="3858"/>
                    </a:lnTo>
                    <a:lnTo>
                      <a:pt x="17550" y="3858"/>
                    </a:lnTo>
                    <a:lnTo>
                      <a:pt x="20250" y="9258"/>
                    </a:lnTo>
                    <a:lnTo>
                      <a:pt x="21600" y="14658"/>
                    </a:lnTo>
                    <a:lnTo>
                      <a:pt x="14850" y="21600"/>
                    </a:lnTo>
                    <a:lnTo>
                      <a:pt x="9450" y="19286"/>
                    </a:lnTo>
                    <a:lnTo>
                      <a:pt x="4050" y="19286"/>
                    </a:lnTo>
                    <a:lnTo>
                      <a:pt x="0" y="12342"/>
                    </a:lnTo>
                    <a:lnTo>
                      <a:pt x="1350" y="3858"/>
                    </a:lnTo>
                    <a:lnTo>
                      <a:pt x="6750" y="0"/>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98" name="D121"/>
              <p:cNvSpPr/>
              <p:nvPr/>
            </p:nvSpPr>
            <p:spPr>
              <a:xfrm>
                <a:off x="429505" y="1156705"/>
                <a:ext cx="46022" cy="450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3935"/>
                    </a:moveTo>
                    <a:lnTo>
                      <a:pt x="0" y="13703"/>
                    </a:lnTo>
                    <a:lnTo>
                      <a:pt x="1867" y="12310"/>
                    </a:lnTo>
                    <a:lnTo>
                      <a:pt x="2399" y="10916"/>
                    </a:lnTo>
                    <a:lnTo>
                      <a:pt x="4266" y="8129"/>
                    </a:lnTo>
                    <a:lnTo>
                      <a:pt x="4534" y="5806"/>
                    </a:lnTo>
                    <a:lnTo>
                      <a:pt x="5333" y="3948"/>
                    </a:lnTo>
                    <a:lnTo>
                      <a:pt x="6667" y="3948"/>
                    </a:lnTo>
                    <a:lnTo>
                      <a:pt x="8534" y="4413"/>
                    </a:lnTo>
                    <a:lnTo>
                      <a:pt x="10933" y="3484"/>
                    </a:lnTo>
                    <a:lnTo>
                      <a:pt x="12800" y="2091"/>
                    </a:lnTo>
                    <a:lnTo>
                      <a:pt x="14133" y="697"/>
                    </a:lnTo>
                    <a:lnTo>
                      <a:pt x="14933" y="0"/>
                    </a:lnTo>
                    <a:lnTo>
                      <a:pt x="16000" y="0"/>
                    </a:lnTo>
                    <a:lnTo>
                      <a:pt x="16800" y="697"/>
                    </a:lnTo>
                    <a:lnTo>
                      <a:pt x="17066" y="2091"/>
                    </a:lnTo>
                    <a:lnTo>
                      <a:pt x="17334" y="3948"/>
                    </a:lnTo>
                    <a:lnTo>
                      <a:pt x="17866" y="5574"/>
                    </a:lnTo>
                    <a:lnTo>
                      <a:pt x="18133" y="7200"/>
                    </a:lnTo>
                    <a:lnTo>
                      <a:pt x="18133" y="7433"/>
                    </a:lnTo>
                    <a:lnTo>
                      <a:pt x="18933" y="8129"/>
                    </a:lnTo>
                    <a:lnTo>
                      <a:pt x="19201" y="8361"/>
                    </a:lnTo>
                    <a:lnTo>
                      <a:pt x="20000" y="9290"/>
                    </a:lnTo>
                    <a:lnTo>
                      <a:pt x="20533" y="9290"/>
                    </a:lnTo>
                    <a:lnTo>
                      <a:pt x="21334" y="9987"/>
                    </a:lnTo>
                    <a:lnTo>
                      <a:pt x="21600" y="11148"/>
                    </a:lnTo>
                    <a:lnTo>
                      <a:pt x="21066" y="11845"/>
                    </a:lnTo>
                    <a:lnTo>
                      <a:pt x="19201" y="10916"/>
                    </a:lnTo>
                    <a:lnTo>
                      <a:pt x="17866" y="12774"/>
                    </a:lnTo>
                    <a:lnTo>
                      <a:pt x="15199" y="13703"/>
                    </a:lnTo>
                    <a:lnTo>
                      <a:pt x="9600" y="13703"/>
                    </a:lnTo>
                    <a:lnTo>
                      <a:pt x="7467" y="17419"/>
                    </a:lnTo>
                    <a:lnTo>
                      <a:pt x="4000" y="21600"/>
                    </a:lnTo>
                    <a:lnTo>
                      <a:pt x="2399" y="19742"/>
                    </a:lnTo>
                    <a:lnTo>
                      <a:pt x="1067" y="18581"/>
                    </a:lnTo>
                    <a:lnTo>
                      <a:pt x="800" y="16955"/>
                    </a:lnTo>
                    <a:lnTo>
                      <a:pt x="0" y="15097"/>
                    </a:lnTo>
                    <a:lnTo>
                      <a:pt x="0" y="13935"/>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799" name="Alaska15"/>
              <p:cNvSpPr/>
              <p:nvPr/>
            </p:nvSpPr>
            <p:spPr>
              <a:xfrm>
                <a:off x="474286" y="1201774"/>
                <a:ext cx="12704" cy="150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00" y="4985"/>
                    </a:moveTo>
                    <a:lnTo>
                      <a:pt x="0" y="6646"/>
                    </a:lnTo>
                    <a:lnTo>
                      <a:pt x="5400" y="1661"/>
                    </a:lnTo>
                    <a:lnTo>
                      <a:pt x="12600" y="0"/>
                    </a:lnTo>
                    <a:lnTo>
                      <a:pt x="19800" y="4985"/>
                    </a:lnTo>
                    <a:lnTo>
                      <a:pt x="21600" y="14954"/>
                    </a:lnTo>
                    <a:lnTo>
                      <a:pt x="19800" y="18276"/>
                    </a:lnTo>
                    <a:lnTo>
                      <a:pt x="9000" y="21600"/>
                    </a:lnTo>
                    <a:lnTo>
                      <a:pt x="5400" y="8308"/>
                    </a:lnTo>
                    <a:lnTo>
                      <a:pt x="5400" y="4985"/>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800" name="Alaska14"/>
              <p:cNvSpPr/>
              <p:nvPr/>
            </p:nvSpPr>
            <p:spPr>
              <a:xfrm>
                <a:off x="544551" y="1134172"/>
                <a:ext cx="23013" cy="2253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400" y="7665"/>
                    </a:moveTo>
                    <a:lnTo>
                      <a:pt x="8641" y="1394"/>
                    </a:lnTo>
                    <a:lnTo>
                      <a:pt x="8641" y="6968"/>
                    </a:lnTo>
                    <a:lnTo>
                      <a:pt x="10080" y="7665"/>
                    </a:lnTo>
                    <a:lnTo>
                      <a:pt x="11520" y="7665"/>
                    </a:lnTo>
                    <a:lnTo>
                      <a:pt x="14400" y="2787"/>
                    </a:lnTo>
                    <a:lnTo>
                      <a:pt x="15840" y="0"/>
                    </a:lnTo>
                    <a:lnTo>
                      <a:pt x="20160" y="4878"/>
                    </a:lnTo>
                    <a:lnTo>
                      <a:pt x="20160" y="16026"/>
                    </a:lnTo>
                    <a:lnTo>
                      <a:pt x="21600" y="16026"/>
                    </a:lnTo>
                    <a:lnTo>
                      <a:pt x="21600" y="18116"/>
                    </a:lnTo>
                    <a:lnTo>
                      <a:pt x="20160" y="21600"/>
                    </a:lnTo>
                    <a:lnTo>
                      <a:pt x="11520" y="18813"/>
                    </a:lnTo>
                    <a:lnTo>
                      <a:pt x="8641" y="21600"/>
                    </a:lnTo>
                    <a:lnTo>
                      <a:pt x="4320" y="21600"/>
                    </a:lnTo>
                    <a:lnTo>
                      <a:pt x="2881" y="13935"/>
                    </a:lnTo>
                    <a:lnTo>
                      <a:pt x="0" y="2787"/>
                    </a:lnTo>
                    <a:lnTo>
                      <a:pt x="4320" y="2091"/>
                    </a:lnTo>
                    <a:lnTo>
                      <a:pt x="5760" y="7665"/>
                    </a:lnTo>
                    <a:lnTo>
                      <a:pt x="10080" y="8361"/>
                    </a:lnTo>
                    <a:lnTo>
                      <a:pt x="14400" y="7665"/>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801" name="Alaska13"/>
              <p:cNvSpPr/>
              <p:nvPr/>
            </p:nvSpPr>
            <p:spPr>
              <a:xfrm>
                <a:off x="605910" y="1066572"/>
                <a:ext cx="23013" cy="2253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320" y="0"/>
                    </a:moveTo>
                    <a:lnTo>
                      <a:pt x="0" y="3086"/>
                    </a:lnTo>
                    <a:lnTo>
                      <a:pt x="2159" y="2057"/>
                    </a:lnTo>
                    <a:lnTo>
                      <a:pt x="4320" y="2057"/>
                    </a:lnTo>
                    <a:lnTo>
                      <a:pt x="12959" y="1028"/>
                    </a:lnTo>
                    <a:lnTo>
                      <a:pt x="17280" y="2571"/>
                    </a:lnTo>
                    <a:lnTo>
                      <a:pt x="21600" y="4115"/>
                    </a:lnTo>
                    <a:lnTo>
                      <a:pt x="17280" y="6685"/>
                    </a:lnTo>
                    <a:lnTo>
                      <a:pt x="21600" y="8229"/>
                    </a:lnTo>
                    <a:lnTo>
                      <a:pt x="17280" y="12857"/>
                    </a:lnTo>
                    <a:lnTo>
                      <a:pt x="12959" y="17485"/>
                    </a:lnTo>
                    <a:lnTo>
                      <a:pt x="10800" y="21600"/>
                    </a:lnTo>
                    <a:lnTo>
                      <a:pt x="8641" y="19029"/>
                    </a:lnTo>
                    <a:lnTo>
                      <a:pt x="4320" y="12857"/>
                    </a:lnTo>
                    <a:lnTo>
                      <a:pt x="8641" y="7200"/>
                    </a:lnTo>
                    <a:lnTo>
                      <a:pt x="8641" y="6171"/>
                    </a:lnTo>
                    <a:lnTo>
                      <a:pt x="4320" y="4115"/>
                    </a:lnTo>
                    <a:lnTo>
                      <a:pt x="4320" y="0"/>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802" name="Alaska11"/>
              <p:cNvSpPr/>
              <p:nvPr/>
            </p:nvSpPr>
            <p:spPr>
              <a:xfrm>
                <a:off x="731224" y="1056466"/>
                <a:ext cx="12704" cy="127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400"/>
                    </a:moveTo>
                    <a:lnTo>
                      <a:pt x="2700" y="3600"/>
                    </a:lnTo>
                    <a:lnTo>
                      <a:pt x="2700" y="2700"/>
                    </a:lnTo>
                    <a:lnTo>
                      <a:pt x="10800" y="2700"/>
                    </a:lnTo>
                    <a:lnTo>
                      <a:pt x="18900" y="0"/>
                    </a:lnTo>
                    <a:lnTo>
                      <a:pt x="21600" y="2700"/>
                    </a:lnTo>
                    <a:lnTo>
                      <a:pt x="21600" y="9000"/>
                    </a:lnTo>
                    <a:lnTo>
                      <a:pt x="13500" y="14400"/>
                    </a:lnTo>
                    <a:lnTo>
                      <a:pt x="8100" y="21600"/>
                    </a:lnTo>
                    <a:lnTo>
                      <a:pt x="0" y="20700"/>
                    </a:lnTo>
                    <a:lnTo>
                      <a:pt x="0" y="5400"/>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803" name="Alaska12"/>
              <p:cNvSpPr/>
              <p:nvPr/>
            </p:nvSpPr>
            <p:spPr>
              <a:xfrm>
                <a:off x="741409" y="1063977"/>
                <a:ext cx="15343" cy="127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400" y="21600"/>
                    </a:moveTo>
                    <a:lnTo>
                      <a:pt x="2399" y="21600"/>
                    </a:lnTo>
                    <a:lnTo>
                      <a:pt x="0" y="19637"/>
                    </a:lnTo>
                    <a:lnTo>
                      <a:pt x="0" y="11782"/>
                    </a:lnTo>
                    <a:lnTo>
                      <a:pt x="4800" y="3927"/>
                    </a:lnTo>
                    <a:lnTo>
                      <a:pt x="14400" y="0"/>
                    </a:lnTo>
                    <a:lnTo>
                      <a:pt x="21600" y="3927"/>
                    </a:lnTo>
                    <a:lnTo>
                      <a:pt x="21600" y="15710"/>
                    </a:lnTo>
                    <a:lnTo>
                      <a:pt x="14400" y="21600"/>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804" name="Alaska10"/>
              <p:cNvSpPr/>
              <p:nvPr/>
            </p:nvSpPr>
            <p:spPr>
              <a:xfrm>
                <a:off x="741409" y="968928"/>
                <a:ext cx="61361" cy="676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55" y="10727"/>
                    </a:moveTo>
                    <a:lnTo>
                      <a:pt x="0" y="11018"/>
                    </a:lnTo>
                    <a:lnTo>
                      <a:pt x="0" y="10437"/>
                    </a:lnTo>
                    <a:lnTo>
                      <a:pt x="1063" y="10437"/>
                    </a:lnTo>
                    <a:lnTo>
                      <a:pt x="1063" y="8699"/>
                    </a:lnTo>
                    <a:lnTo>
                      <a:pt x="1771" y="7538"/>
                    </a:lnTo>
                    <a:lnTo>
                      <a:pt x="3010" y="6088"/>
                    </a:lnTo>
                    <a:lnTo>
                      <a:pt x="3541" y="6088"/>
                    </a:lnTo>
                    <a:lnTo>
                      <a:pt x="4249" y="5508"/>
                    </a:lnTo>
                    <a:lnTo>
                      <a:pt x="5843" y="5364"/>
                    </a:lnTo>
                    <a:lnTo>
                      <a:pt x="6551" y="5364"/>
                    </a:lnTo>
                    <a:lnTo>
                      <a:pt x="6020" y="6088"/>
                    </a:lnTo>
                    <a:lnTo>
                      <a:pt x="5843" y="6958"/>
                    </a:lnTo>
                    <a:lnTo>
                      <a:pt x="6551" y="7248"/>
                    </a:lnTo>
                    <a:lnTo>
                      <a:pt x="6728" y="8118"/>
                    </a:lnTo>
                    <a:lnTo>
                      <a:pt x="7082" y="9567"/>
                    </a:lnTo>
                    <a:lnTo>
                      <a:pt x="7790" y="9857"/>
                    </a:lnTo>
                    <a:lnTo>
                      <a:pt x="8498" y="9857"/>
                    </a:lnTo>
                    <a:lnTo>
                      <a:pt x="8498" y="7828"/>
                    </a:lnTo>
                    <a:lnTo>
                      <a:pt x="8675" y="7248"/>
                    </a:lnTo>
                    <a:lnTo>
                      <a:pt x="8498" y="6088"/>
                    </a:lnTo>
                    <a:lnTo>
                      <a:pt x="9206" y="5943"/>
                    </a:lnTo>
                    <a:lnTo>
                      <a:pt x="8498" y="4349"/>
                    </a:lnTo>
                    <a:lnTo>
                      <a:pt x="7436" y="2899"/>
                    </a:lnTo>
                    <a:lnTo>
                      <a:pt x="7259" y="1740"/>
                    </a:lnTo>
                    <a:lnTo>
                      <a:pt x="7790" y="1160"/>
                    </a:lnTo>
                    <a:lnTo>
                      <a:pt x="8853" y="870"/>
                    </a:lnTo>
                    <a:lnTo>
                      <a:pt x="9915" y="2609"/>
                    </a:lnTo>
                    <a:lnTo>
                      <a:pt x="9915" y="4639"/>
                    </a:lnTo>
                    <a:lnTo>
                      <a:pt x="10269" y="4784"/>
                    </a:lnTo>
                    <a:lnTo>
                      <a:pt x="10977" y="3044"/>
                    </a:lnTo>
                    <a:lnTo>
                      <a:pt x="11685" y="2319"/>
                    </a:lnTo>
                    <a:lnTo>
                      <a:pt x="12394" y="2609"/>
                    </a:lnTo>
                    <a:lnTo>
                      <a:pt x="13102" y="2609"/>
                    </a:lnTo>
                    <a:lnTo>
                      <a:pt x="13810" y="1884"/>
                    </a:lnTo>
                    <a:lnTo>
                      <a:pt x="14164" y="1160"/>
                    </a:lnTo>
                    <a:lnTo>
                      <a:pt x="13102" y="0"/>
                    </a:lnTo>
                    <a:lnTo>
                      <a:pt x="14164" y="290"/>
                    </a:lnTo>
                    <a:lnTo>
                      <a:pt x="14518" y="145"/>
                    </a:lnTo>
                    <a:lnTo>
                      <a:pt x="15580" y="290"/>
                    </a:lnTo>
                    <a:lnTo>
                      <a:pt x="15580" y="2899"/>
                    </a:lnTo>
                    <a:lnTo>
                      <a:pt x="15935" y="3479"/>
                    </a:lnTo>
                    <a:lnTo>
                      <a:pt x="16465" y="2319"/>
                    </a:lnTo>
                    <a:lnTo>
                      <a:pt x="17351" y="870"/>
                    </a:lnTo>
                    <a:lnTo>
                      <a:pt x="18590" y="580"/>
                    </a:lnTo>
                    <a:lnTo>
                      <a:pt x="18767" y="1450"/>
                    </a:lnTo>
                    <a:lnTo>
                      <a:pt x="18590" y="3769"/>
                    </a:lnTo>
                    <a:lnTo>
                      <a:pt x="18590" y="5364"/>
                    </a:lnTo>
                    <a:lnTo>
                      <a:pt x="18767" y="5364"/>
                    </a:lnTo>
                    <a:lnTo>
                      <a:pt x="18767" y="6378"/>
                    </a:lnTo>
                    <a:lnTo>
                      <a:pt x="19475" y="6523"/>
                    </a:lnTo>
                    <a:lnTo>
                      <a:pt x="20537" y="6378"/>
                    </a:lnTo>
                    <a:lnTo>
                      <a:pt x="21245" y="6088"/>
                    </a:lnTo>
                    <a:lnTo>
                      <a:pt x="21600" y="6378"/>
                    </a:lnTo>
                    <a:lnTo>
                      <a:pt x="20892" y="8263"/>
                    </a:lnTo>
                    <a:lnTo>
                      <a:pt x="20537" y="8989"/>
                    </a:lnTo>
                    <a:lnTo>
                      <a:pt x="19121" y="8989"/>
                    </a:lnTo>
                    <a:lnTo>
                      <a:pt x="18414" y="8263"/>
                    </a:lnTo>
                    <a:lnTo>
                      <a:pt x="17351" y="7828"/>
                    </a:lnTo>
                    <a:lnTo>
                      <a:pt x="16465" y="7248"/>
                    </a:lnTo>
                    <a:lnTo>
                      <a:pt x="15580" y="7538"/>
                    </a:lnTo>
                    <a:lnTo>
                      <a:pt x="15049" y="8989"/>
                    </a:lnTo>
                    <a:lnTo>
                      <a:pt x="15757" y="8989"/>
                    </a:lnTo>
                    <a:lnTo>
                      <a:pt x="16465" y="9277"/>
                    </a:lnTo>
                    <a:lnTo>
                      <a:pt x="17351" y="9567"/>
                    </a:lnTo>
                    <a:lnTo>
                      <a:pt x="17882" y="10437"/>
                    </a:lnTo>
                    <a:lnTo>
                      <a:pt x="17882" y="11888"/>
                    </a:lnTo>
                    <a:lnTo>
                      <a:pt x="17174" y="11888"/>
                    </a:lnTo>
                    <a:lnTo>
                      <a:pt x="16643" y="11598"/>
                    </a:lnTo>
                    <a:lnTo>
                      <a:pt x="16465" y="10437"/>
                    </a:lnTo>
                    <a:lnTo>
                      <a:pt x="15935" y="10437"/>
                    </a:lnTo>
                    <a:lnTo>
                      <a:pt x="15226" y="11308"/>
                    </a:lnTo>
                    <a:lnTo>
                      <a:pt x="13810" y="11743"/>
                    </a:lnTo>
                    <a:lnTo>
                      <a:pt x="14164" y="11743"/>
                    </a:lnTo>
                    <a:lnTo>
                      <a:pt x="14872" y="12756"/>
                    </a:lnTo>
                    <a:lnTo>
                      <a:pt x="14164" y="12468"/>
                    </a:lnTo>
                    <a:lnTo>
                      <a:pt x="12216" y="13337"/>
                    </a:lnTo>
                    <a:lnTo>
                      <a:pt x="11685" y="14207"/>
                    </a:lnTo>
                    <a:lnTo>
                      <a:pt x="10800" y="15802"/>
                    </a:lnTo>
                    <a:lnTo>
                      <a:pt x="9915" y="15947"/>
                    </a:lnTo>
                    <a:lnTo>
                      <a:pt x="9561" y="16526"/>
                    </a:lnTo>
                    <a:lnTo>
                      <a:pt x="9915" y="17396"/>
                    </a:lnTo>
                    <a:lnTo>
                      <a:pt x="9915" y="18701"/>
                    </a:lnTo>
                    <a:lnTo>
                      <a:pt x="9206" y="20005"/>
                    </a:lnTo>
                    <a:lnTo>
                      <a:pt x="7967" y="20585"/>
                    </a:lnTo>
                    <a:lnTo>
                      <a:pt x="7259" y="21165"/>
                    </a:lnTo>
                    <a:lnTo>
                      <a:pt x="6374" y="21600"/>
                    </a:lnTo>
                    <a:lnTo>
                      <a:pt x="6728" y="19860"/>
                    </a:lnTo>
                    <a:lnTo>
                      <a:pt x="7790" y="18556"/>
                    </a:lnTo>
                    <a:lnTo>
                      <a:pt x="7790" y="17686"/>
                    </a:lnTo>
                    <a:lnTo>
                      <a:pt x="6728" y="17541"/>
                    </a:lnTo>
                    <a:lnTo>
                      <a:pt x="6551" y="17106"/>
                    </a:lnTo>
                    <a:lnTo>
                      <a:pt x="6374" y="15947"/>
                    </a:lnTo>
                    <a:lnTo>
                      <a:pt x="6551" y="15222"/>
                    </a:lnTo>
                    <a:lnTo>
                      <a:pt x="5843" y="14497"/>
                    </a:lnTo>
                    <a:lnTo>
                      <a:pt x="4426" y="14207"/>
                    </a:lnTo>
                    <a:lnTo>
                      <a:pt x="3894" y="14642"/>
                    </a:lnTo>
                    <a:lnTo>
                      <a:pt x="4249" y="15077"/>
                    </a:lnTo>
                    <a:lnTo>
                      <a:pt x="5312" y="15222"/>
                    </a:lnTo>
                    <a:lnTo>
                      <a:pt x="5312" y="18701"/>
                    </a:lnTo>
                    <a:lnTo>
                      <a:pt x="4426" y="19426"/>
                    </a:lnTo>
                    <a:lnTo>
                      <a:pt x="3010" y="18121"/>
                    </a:lnTo>
                    <a:lnTo>
                      <a:pt x="2479" y="16381"/>
                    </a:lnTo>
                    <a:lnTo>
                      <a:pt x="2302" y="14497"/>
                    </a:lnTo>
                    <a:lnTo>
                      <a:pt x="1771" y="12756"/>
                    </a:lnTo>
                    <a:lnTo>
                      <a:pt x="885" y="12178"/>
                    </a:lnTo>
                    <a:lnTo>
                      <a:pt x="355" y="10727"/>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805" name="Alaska9"/>
              <p:cNvSpPr/>
              <p:nvPr/>
            </p:nvSpPr>
            <p:spPr>
              <a:xfrm>
                <a:off x="779757" y="916351"/>
                <a:ext cx="23013" cy="300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16" y="9781"/>
                    </a:moveTo>
                    <a:lnTo>
                      <a:pt x="8816" y="8559"/>
                    </a:lnTo>
                    <a:lnTo>
                      <a:pt x="6613" y="8151"/>
                    </a:lnTo>
                    <a:lnTo>
                      <a:pt x="4849" y="6521"/>
                    </a:lnTo>
                    <a:lnTo>
                      <a:pt x="6613" y="6113"/>
                    </a:lnTo>
                    <a:lnTo>
                      <a:pt x="6613" y="3668"/>
                    </a:lnTo>
                    <a:lnTo>
                      <a:pt x="7494" y="1631"/>
                    </a:lnTo>
                    <a:lnTo>
                      <a:pt x="8816" y="1222"/>
                    </a:lnTo>
                    <a:lnTo>
                      <a:pt x="10580" y="0"/>
                    </a:lnTo>
                    <a:lnTo>
                      <a:pt x="12342" y="407"/>
                    </a:lnTo>
                    <a:lnTo>
                      <a:pt x="17191" y="407"/>
                    </a:lnTo>
                    <a:lnTo>
                      <a:pt x="17191" y="2853"/>
                    </a:lnTo>
                    <a:lnTo>
                      <a:pt x="14547" y="4482"/>
                    </a:lnTo>
                    <a:lnTo>
                      <a:pt x="15429" y="6521"/>
                    </a:lnTo>
                    <a:lnTo>
                      <a:pt x="18073" y="6113"/>
                    </a:lnTo>
                    <a:lnTo>
                      <a:pt x="19837" y="3260"/>
                    </a:lnTo>
                    <a:lnTo>
                      <a:pt x="19837" y="10188"/>
                    </a:lnTo>
                    <a:lnTo>
                      <a:pt x="21160" y="8559"/>
                    </a:lnTo>
                    <a:lnTo>
                      <a:pt x="21600" y="13041"/>
                    </a:lnTo>
                    <a:lnTo>
                      <a:pt x="18073" y="13041"/>
                    </a:lnTo>
                    <a:lnTo>
                      <a:pt x="17191" y="16709"/>
                    </a:lnTo>
                    <a:lnTo>
                      <a:pt x="13665" y="17525"/>
                    </a:lnTo>
                    <a:lnTo>
                      <a:pt x="11020" y="16302"/>
                    </a:lnTo>
                    <a:lnTo>
                      <a:pt x="10138" y="19154"/>
                    </a:lnTo>
                    <a:lnTo>
                      <a:pt x="7494" y="19969"/>
                    </a:lnTo>
                    <a:lnTo>
                      <a:pt x="7053" y="21193"/>
                    </a:lnTo>
                    <a:lnTo>
                      <a:pt x="6613" y="21600"/>
                    </a:lnTo>
                    <a:lnTo>
                      <a:pt x="4849" y="21193"/>
                    </a:lnTo>
                    <a:lnTo>
                      <a:pt x="3967" y="19969"/>
                    </a:lnTo>
                    <a:lnTo>
                      <a:pt x="3527" y="17932"/>
                    </a:lnTo>
                    <a:lnTo>
                      <a:pt x="3086" y="15894"/>
                    </a:lnTo>
                    <a:lnTo>
                      <a:pt x="1322" y="15079"/>
                    </a:lnTo>
                    <a:lnTo>
                      <a:pt x="0" y="14265"/>
                    </a:lnTo>
                    <a:lnTo>
                      <a:pt x="1322" y="14265"/>
                    </a:lnTo>
                    <a:lnTo>
                      <a:pt x="1763" y="11004"/>
                    </a:lnTo>
                    <a:lnTo>
                      <a:pt x="3086" y="9374"/>
                    </a:lnTo>
                    <a:lnTo>
                      <a:pt x="4849" y="9781"/>
                    </a:lnTo>
                    <a:lnTo>
                      <a:pt x="6613" y="10188"/>
                    </a:lnTo>
                    <a:lnTo>
                      <a:pt x="7494" y="10188"/>
                    </a:lnTo>
                    <a:lnTo>
                      <a:pt x="8816" y="9781"/>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806" name="Alaska8"/>
              <p:cNvSpPr/>
              <p:nvPr/>
            </p:nvSpPr>
            <p:spPr>
              <a:xfrm>
                <a:off x="953605" y="781152"/>
                <a:ext cx="23013" cy="4507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018" y="13847"/>
                    </a:moveTo>
                    <a:lnTo>
                      <a:pt x="4521" y="12738"/>
                    </a:lnTo>
                    <a:lnTo>
                      <a:pt x="10046" y="9693"/>
                    </a:lnTo>
                    <a:lnTo>
                      <a:pt x="12056" y="7200"/>
                    </a:lnTo>
                    <a:lnTo>
                      <a:pt x="14066" y="6092"/>
                    </a:lnTo>
                    <a:lnTo>
                      <a:pt x="16075" y="4154"/>
                    </a:lnTo>
                    <a:lnTo>
                      <a:pt x="16577" y="1661"/>
                    </a:lnTo>
                    <a:lnTo>
                      <a:pt x="16577" y="0"/>
                    </a:lnTo>
                    <a:lnTo>
                      <a:pt x="17582" y="831"/>
                    </a:lnTo>
                    <a:lnTo>
                      <a:pt x="18586" y="1938"/>
                    </a:lnTo>
                    <a:lnTo>
                      <a:pt x="18084" y="3047"/>
                    </a:lnTo>
                    <a:lnTo>
                      <a:pt x="20595" y="2770"/>
                    </a:lnTo>
                    <a:lnTo>
                      <a:pt x="21600" y="3877"/>
                    </a:lnTo>
                    <a:lnTo>
                      <a:pt x="18084" y="6646"/>
                    </a:lnTo>
                    <a:lnTo>
                      <a:pt x="15572" y="9693"/>
                    </a:lnTo>
                    <a:lnTo>
                      <a:pt x="12056" y="12184"/>
                    </a:lnTo>
                    <a:lnTo>
                      <a:pt x="12056" y="14124"/>
                    </a:lnTo>
                    <a:lnTo>
                      <a:pt x="11554" y="16062"/>
                    </a:lnTo>
                    <a:lnTo>
                      <a:pt x="9544" y="16615"/>
                    </a:lnTo>
                    <a:lnTo>
                      <a:pt x="9544" y="18553"/>
                    </a:lnTo>
                    <a:lnTo>
                      <a:pt x="8037" y="18553"/>
                    </a:lnTo>
                    <a:lnTo>
                      <a:pt x="6028" y="19939"/>
                    </a:lnTo>
                    <a:lnTo>
                      <a:pt x="2009" y="21600"/>
                    </a:lnTo>
                    <a:lnTo>
                      <a:pt x="0" y="20769"/>
                    </a:lnTo>
                    <a:lnTo>
                      <a:pt x="502" y="17723"/>
                    </a:lnTo>
                    <a:lnTo>
                      <a:pt x="2009" y="16062"/>
                    </a:lnTo>
                    <a:lnTo>
                      <a:pt x="4018" y="15231"/>
                    </a:lnTo>
                    <a:lnTo>
                      <a:pt x="4018" y="13847"/>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807" name="Alaska6"/>
              <p:cNvSpPr/>
              <p:nvPr/>
            </p:nvSpPr>
            <p:spPr>
              <a:xfrm>
                <a:off x="544551" y="901329"/>
                <a:ext cx="12787" cy="150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250" y="635"/>
                    </a:moveTo>
                    <a:lnTo>
                      <a:pt x="21600" y="0"/>
                    </a:lnTo>
                    <a:lnTo>
                      <a:pt x="18900" y="12706"/>
                    </a:lnTo>
                    <a:lnTo>
                      <a:pt x="13500" y="19058"/>
                    </a:lnTo>
                    <a:lnTo>
                      <a:pt x="5400" y="21600"/>
                    </a:lnTo>
                    <a:lnTo>
                      <a:pt x="2700" y="20329"/>
                    </a:lnTo>
                    <a:lnTo>
                      <a:pt x="0" y="13342"/>
                    </a:lnTo>
                    <a:lnTo>
                      <a:pt x="2700" y="10165"/>
                    </a:lnTo>
                    <a:lnTo>
                      <a:pt x="8100" y="8258"/>
                    </a:lnTo>
                    <a:lnTo>
                      <a:pt x="14850" y="3811"/>
                    </a:lnTo>
                    <a:lnTo>
                      <a:pt x="20250" y="1271"/>
                    </a:lnTo>
                    <a:lnTo>
                      <a:pt x="20250" y="635"/>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808" name="Alaska3"/>
              <p:cNvSpPr/>
              <p:nvPr/>
            </p:nvSpPr>
            <p:spPr>
              <a:xfrm>
                <a:off x="347694" y="781152"/>
                <a:ext cx="43466" cy="4507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330"/>
                    </a:moveTo>
                    <a:lnTo>
                      <a:pt x="0" y="4769"/>
                    </a:lnTo>
                    <a:lnTo>
                      <a:pt x="1718" y="5330"/>
                    </a:lnTo>
                    <a:lnTo>
                      <a:pt x="3190" y="5611"/>
                    </a:lnTo>
                    <a:lnTo>
                      <a:pt x="5645" y="4769"/>
                    </a:lnTo>
                    <a:lnTo>
                      <a:pt x="7610" y="4769"/>
                    </a:lnTo>
                    <a:lnTo>
                      <a:pt x="9082" y="3086"/>
                    </a:lnTo>
                    <a:lnTo>
                      <a:pt x="10555" y="1963"/>
                    </a:lnTo>
                    <a:lnTo>
                      <a:pt x="11782" y="281"/>
                    </a:lnTo>
                    <a:lnTo>
                      <a:pt x="13010" y="0"/>
                    </a:lnTo>
                    <a:lnTo>
                      <a:pt x="14482" y="281"/>
                    </a:lnTo>
                    <a:lnTo>
                      <a:pt x="15710" y="2244"/>
                    </a:lnTo>
                    <a:lnTo>
                      <a:pt x="17673" y="2525"/>
                    </a:lnTo>
                    <a:lnTo>
                      <a:pt x="19390" y="2525"/>
                    </a:lnTo>
                    <a:lnTo>
                      <a:pt x="20373" y="3086"/>
                    </a:lnTo>
                    <a:lnTo>
                      <a:pt x="20618" y="3647"/>
                    </a:lnTo>
                    <a:lnTo>
                      <a:pt x="20618" y="11501"/>
                    </a:lnTo>
                    <a:lnTo>
                      <a:pt x="21355" y="11221"/>
                    </a:lnTo>
                    <a:lnTo>
                      <a:pt x="21600" y="13185"/>
                    </a:lnTo>
                    <a:lnTo>
                      <a:pt x="20863" y="14588"/>
                    </a:lnTo>
                    <a:lnTo>
                      <a:pt x="20618" y="15710"/>
                    </a:lnTo>
                    <a:lnTo>
                      <a:pt x="18655" y="14867"/>
                    </a:lnTo>
                    <a:lnTo>
                      <a:pt x="17918" y="16831"/>
                    </a:lnTo>
                    <a:lnTo>
                      <a:pt x="16937" y="17112"/>
                    </a:lnTo>
                    <a:lnTo>
                      <a:pt x="16445" y="17953"/>
                    </a:lnTo>
                    <a:lnTo>
                      <a:pt x="15463" y="19356"/>
                    </a:lnTo>
                    <a:lnTo>
                      <a:pt x="14973" y="21600"/>
                    </a:lnTo>
                    <a:lnTo>
                      <a:pt x="12763" y="20197"/>
                    </a:lnTo>
                    <a:lnTo>
                      <a:pt x="10555" y="19356"/>
                    </a:lnTo>
                    <a:lnTo>
                      <a:pt x="9082" y="18234"/>
                    </a:lnTo>
                    <a:lnTo>
                      <a:pt x="6137" y="15429"/>
                    </a:lnTo>
                    <a:lnTo>
                      <a:pt x="4910" y="15710"/>
                    </a:lnTo>
                    <a:lnTo>
                      <a:pt x="3927" y="14588"/>
                    </a:lnTo>
                    <a:lnTo>
                      <a:pt x="2700" y="13464"/>
                    </a:lnTo>
                    <a:lnTo>
                      <a:pt x="1718" y="11501"/>
                    </a:lnTo>
                    <a:lnTo>
                      <a:pt x="982" y="10379"/>
                    </a:lnTo>
                    <a:lnTo>
                      <a:pt x="737" y="7855"/>
                    </a:lnTo>
                    <a:lnTo>
                      <a:pt x="0" y="6733"/>
                    </a:lnTo>
                    <a:lnTo>
                      <a:pt x="0" y="5330"/>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809" name="D136"/>
              <p:cNvSpPr/>
              <p:nvPr/>
            </p:nvSpPr>
            <p:spPr>
              <a:xfrm>
                <a:off x="409052" y="758619"/>
                <a:ext cx="20457" cy="2253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9058"/>
                    </a:moveTo>
                    <a:lnTo>
                      <a:pt x="440" y="7665"/>
                    </a:lnTo>
                    <a:lnTo>
                      <a:pt x="1763" y="6271"/>
                    </a:lnTo>
                    <a:lnTo>
                      <a:pt x="3967" y="4878"/>
                    </a:lnTo>
                    <a:lnTo>
                      <a:pt x="7053" y="2787"/>
                    </a:lnTo>
                    <a:lnTo>
                      <a:pt x="7494" y="0"/>
                    </a:lnTo>
                    <a:lnTo>
                      <a:pt x="10580" y="1394"/>
                    </a:lnTo>
                    <a:lnTo>
                      <a:pt x="14547" y="2439"/>
                    </a:lnTo>
                    <a:lnTo>
                      <a:pt x="19837" y="4878"/>
                    </a:lnTo>
                    <a:lnTo>
                      <a:pt x="21600" y="8361"/>
                    </a:lnTo>
                    <a:lnTo>
                      <a:pt x="21600" y="10800"/>
                    </a:lnTo>
                    <a:lnTo>
                      <a:pt x="19396" y="14632"/>
                    </a:lnTo>
                    <a:lnTo>
                      <a:pt x="15429" y="19161"/>
                    </a:lnTo>
                    <a:lnTo>
                      <a:pt x="12784" y="21600"/>
                    </a:lnTo>
                    <a:lnTo>
                      <a:pt x="10580" y="18116"/>
                    </a:lnTo>
                    <a:lnTo>
                      <a:pt x="8816" y="12194"/>
                    </a:lnTo>
                    <a:lnTo>
                      <a:pt x="7053" y="10800"/>
                    </a:lnTo>
                    <a:lnTo>
                      <a:pt x="3967" y="9406"/>
                    </a:lnTo>
                    <a:lnTo>
                      <a:pt x="1763" y="9406"/>
                    </a:lnTo>
                    <a:lnTo>
                      <a:pt x="0" y="9058"/>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810" name="Alaska2"/>
              <p:cNvSpPr/>
              <p:nvPr/>
            </p:nvSpPr>
            <p:spPr>
              <a:xfrm>
                <a:off x="166177" y="781152"/>
                <a:ext cx="33240" cy="300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927" y="1800"/>
                    </a:moveTo>
                    <a:lnTo>
                      <a:pt x="3927" y="0"/>
                    </a:lnTo>
                    <a:lnTo>
                      <a:pt x="3927" y="6300"/>
                    </a:lnTo>
                    <a:lnTo>
                      <a:pt x="6873" y="9000"/>
                    </a:lnTo>
                    <a:lnTo>
                      <a:pt x="9818" y="13500"/>
                    </a:lnTo>
                    <a:lnTo>
                      <a:pt x="14727" y="17100"/>
                    </a:lnTo>
                    <a:lnTo>
                      <a:pt x="18655" y="17100"/>
                    </a:lnTo>
                    <a:lnTo>
                      <a:pt x="21600" y="20700"/>
                    </a:lnTo>
                    <a:lnTo>
                      <a:pt x="19637" y="20700"/>
                    </a:lnTo>
                    <a:lnTo>
                      <a:pt x="14727" y="21600"/>
                    </a:lnTo>
                    <a:lnTo>
                      <a:pt x="10800" y="18000"/>
                    </a:lnTo>
                    <a:lnTo>
                      <a:pt x="6873" y="13500"/>
                    </a:lnTo>
                    <a:lnTo>
                      <a:pt x="1963" y="6300"/>
                    </a:lnTo>
                    <a:lnTo>
                      <a:pt x="1963" y="3600"/>
                    </a:lnTo>
                    <a:lnTo>
                      <a:pt x="0" y="3600"/>
                    </a:lnTo>
                    <a:lnTo>
                      <a:pt x="2945" y="1800"/>
                    </a:lnTo>
                    <a:lnTo>
                      <a:pt x="3927" y="1800"/>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811" name="Alaska7"/>
              <p:cNvSpPr/>
              <p:nvPr/>
            </p:nvSpPr>
            <p:spPr>
              <a:xfrm>
                <a:off x="270997" y="1074084"/>
                <a:ext cx="25570" cy="2253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399" y="0"/>
                    </a:moveTo>
                    <a:lnTo>
                      <a:pt x="0" y="3324"/>
                    </a:lnTo>
                    <a:lnTo>
                      <a:pt x="0" y="6646"/>
                    </a:lnTo>
                    <a:lnTo>
                      <a:pt x="2399" y="8308"/>
                    </a:lnTo>
                    <a:lnTo>
                      <a:pt x="12000" y="13292"/>
                    </a:lnTo>
                    <a:lnTo>
                      <a:pt x="21600" y="6646"/>
                    </a:lnTo>
                    <a:lnTo>
                      <a:pt x="21600" y="19939"/>
                    </a:lnTo>
                    <a:lnTo>
                      <a:pt x="12000" y="21600"/>
                    </a:lnTo>
                    <a:lnTo>
                      <a:pt x="9600" y="9969"/>
                    </a:lnTo>
                    <a:lnTo>
                      <a:pt x="2399" y="0"/>
                    </a:lnTo>
                    <a:lnTo>
                      <a:pt x="12000" y="21600"/>
                    </a:lnTo>
                    <a:lnTo>
                      <a:pt x="9600" y="9969"/>
                    </a:lnTo>
                    <a:lnTo>
                      <a:pt x="2399" y="0"/>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grpSp>
        <p:grpSp>
          <p:nvGrpSpPr>
            <p:cNvPr id="819" name="Hawaii"/>
            <p:cNvGrpSpPr/>
            <p:nvPr/>
          </p:nvGrpSpPr>
          <p:grpSpPr>
            <a:xfrm>
              <a:off x="1875890" y="5035930"/>
              <a:ext cx="1449559" cy="1002071"/>
              <a:chOff x="0" y="-1"/>
              <a:chExt cx="1449558" cy="1002070"/>
            </a:xfrm>
          </p:grpSpPr>
          <p:sp>
            <p:nvSpPr>
              <p:cNvPr id="813" name="D100"/>
              <p:cNvSpPr/>
              <p:nvPr/>
            </p:nvSpPr>
            <p:spPr>
              <a:xfrm>
                <a:off x="-1" y="-2"/>
                <a:ext cx="140614" cy="11023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00" y="624"/>
                    </a:moveTo>
                    <a:lnTo>
                      <a:pt x="7488" y="624"/>
                    </a:lnTo>
                    <a:lnTo>
                      <a:pt x="9720" y="1092"/>
                    </a:lnTo>
                    <a:lnTo>
                      <a:pt x="13536" y="1092"/>
                    </a:lnTo>
                    <a:lnTo>
                      <a:pt x="16704" y="0"/>
                    </a:lnTo>
                    <a:lnTo>
                      <a:pt x="18432" y="0"/>
                    </a:lnTo>
                    <a:lnTo>
                      <a:pt x="21600" y="6940"/>
                    </a:lnTo>
                    <a:lnTo>
                      <a:pt x="21600" y="11073"/>
                    </a:lnTo>
                    <a:lnTo>
                      <a:pt x="17423" y="16921"/>
                    </a:lnTo>
                    <a:lnTo>
                      <a:pt x="12528" y="21600"/>
                    </a:lnTo>
                    <a:lnTo>
                      <a:pt x="8641" y="20976"/>
                    </a:lnTo>
                    <a:lnTo>
                      <a:pt x="5400" y="16921"/>
                    </a:lnTo>
                    <a:lnTo>
                      <a:pt x="1656" y="15752"/>
                    </a:lnTo>
                    <a:lnTo>
                      <a:pt x="0" y="11073"/>
                    </a:lnTo>
                    <a:lnTo>
                      <a:pt x="1656" y="6940"/>
                    </a:lnTo>
                    <a:lnTo>
                      <a:pt x="3168" y="4055"/>
                    </a:lnTo>
                    <a:lnTo>
                      <a:pt x="5400" y="624"/>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814" name="D101"/>
              <p:cNvSpPr/>
              <p:nvPr/>
            </p:nvSpPr>
            <p:spPr>
              <a:xfrm>
                <a:off x="467844" y="170350"/>
                <a:ext cx="127831" cy="1102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00" y="7661"/>
                    </a:moveTo>
                    <a:lnTo>
                      <a:pt x="2000" y="2770"/>
                    </a:lnTo>
                    <a:lnTo>
                      <a:pt x="5600" y="0"/>
                    </a:lnTo>
                    <a:lnTo>
                      <a:pt x="11600" y="4800"/>
                    </a:lnTo>
                    <a:lnTo>
                      <a:pt x="17666" y="12461"/>
                    </a:lnTo>
                    <a:lnTo>
                      <a:pt x="21600" y="18000"/>
                    </a:lnTo>
                    <a:lnTo>
                      <a:pt x="19733" y="19477"/>
                    </a:lnTo>
                    <a:lnTo>
                      <a:pt x="15066" y="20123"/>
                    </a:lnTo>
                    <a:lnTo>
                      <a:pt x="9600" y="21600"/>
                    </a:lnTo>
                    <a:lnTo>
                      <a:pt x="4534" y="17354"/>
                    </a:lnTo>
                    <a:lnTo>
                      <a:pt x="0" y="7661"/>
                    </a:lnTo>
                    <a:lnTo>
                      <a:pt x="534" y="4800"/>
                    </a:lnTo>
                    <a:lnTo>
                      <a:pt x="2000" y="7661"/>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815" name="D102"/>
              <p:cNvSpPr/>
              <p:nvPr/>
            </p:nvSpPr>
            <p:spPr>
              <a:xfrm>
                <a:off x="718384" y="320660"/>
                <a:ext cx="163622" cy="2004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596"/>
                    </a:moveTo>
                    <a:lnTo>
                      <a:pt x="1206" y="4687"/>
                    </a:lnTo>
                    <a:lnTo>
                      <a:pt x="4654" y="1426"/>
                    </a:lnTo>
                    <a:lnTo>
                      <a:pt x="12006" y="3056"/>
                    </a:lnTo>
                    <a:lnTo>
                      <a:pt x="16831" y="0"/>
                    </a:lnTo>
                    <a:lnTo>
                      <a:pt x="20681" y="0"/>
                    </a:lnTo>
                    <a:lnTo>
                      <a:pt x="21600" y="6113"/>
                    </a:lnTo>
                    <a:lnTo>
                      <a:pt x="21600" y="15282"/>
                    </a:lnTo>
                    <a:lnTo>
                      <a:pt x="16831" y="21600"/>
                    </a:lnTo>
                    <a:lnTo>
                      <a:pt x="10800" y="16913"/>
                    </a:lnTo>
                    <a:lnTo>
                      <a:pt x="6836" y="13856"/>
                    </a:lnTo>
                    <a:lnTo>
                      <a:pt x="4308" y="18340"/>
                    </a:lnTo>
                    <a:lnTo>
                      <a:pt x="1608" y="19969"/>
                    </a:lnTo>
                    <a:lnTo>
                      <a:pt x="0" y="10596"/>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816" name="D103"/>
              <p:cNvSpPr/>
              <p:nvPr/>
            </p:nvSpPr>
            <p:spPr>
              <a:xfrm>
                <a:off x="902454" y="365752"/>
                <a:ext cx="199415" cy="1453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254" y="4320"/>
                    </a:moveTo>
                    <a:lnTo>
                      <a:pt x="9687" y="4320"/>
                    </a:lnTo>
                    <a:lnTo>
                      <a:pt x="11122" y="2923"/>
                    </a:lnTo>
                    <a:lnTo>
                      <a:pt x="13790" y="5781"/>
                    </a:lnTo>
                    <a:lnTo>
                      <a:pt x="18634" y="9592"/>
                    </a:lnTo>
                    <a:lnTo>
                      <a:pt x="21600" y="11943"/>
                    </a:lnTo>
                    <a:lnTo>
                      <a:pt x="21600" y="15882"/>
                    </a:lnTo>
                    <a:lnTo>
                      <a:pt x="16410" y="21091"/>
                    </a:lnTo>
                    <a:lnTo>
                      <a:pt x="13790" y="21600"/>
                    </a:lnTo>
                    <a:lnTo>
                      <a:pt x="10478" y="20203"/>
                    </a:lnTo>
                    <a:lnTo>
                      <a:pt x="7859" y="13405"/>
                    </a:lnTo>
                    <a:lnTo>
                      <a:pt x="5586" y="9085"/>
                    </a:lnTo>
                    <a:lnTo>
                      <a:pt x="3360" y="7624"/>
                    </a:lnTo>
                    <a:lnTo>
                      <a:pt x="791" y="3811"/>
                    </a:lnTo>
                    <a:lnTo>
                      <a:pt x="0" y="2923"/>
                    </a:lnTo>
                    <a:lnTo>
                      <a:pt x="1136" y="0"/>
                    </a:lnTo>
                    <a:lnTo>
                      <a:pt x="4152" y="444"/>
                    </a:lnTo>
                    <a:lnTo>
                      <a:pt x="6327" y="2923"/>
                    </a:lnTo>
                    <a:lnTo>
                      <a:pt x="8254" y="4320"/>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817" name="D104"/>
              <p:cNvSpPr/>
              <p:nvPr/>
            </p:nvSpPr>
            <p:spPr>
              <a:xfrm>
                <a:off x="1122317" y="641321"/>
                <a:ext cx="327241" cy="36074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30" y="138"/>
                    </a:moveTo>
                    <a:lnTo>
                      <a:pt x="1863" y="508"/>
                    </a:lnTo>
                    <a:lnTo>
                      <a:pt x="1863" y="0"/>
                    </a:lnTo>
                    <a:lnTo>
                      <a:pt x="2268" y="0"/>
                    </a:lnTo>
                    <a:lnTo>
                      <a:pt x="3699" y="138"/>
                    </a:lnTo>
                    <a:lnTo>
                      <a:pt x="5292" y="1200"/>
                    </a:lnTo>
                    <a:lnTo>
                      <a:pt x="7155" y="1200"/>
                    </a:lnTo>
                    <a:lnTo>
                      <a:pt x="8775" y="1707"/>
                    </a:lnTo>
                    <a:lnTo>
                      <a:pt x="11232" y="2608"/>
                    </a:lnTo>
                    <a:lnTo>
                      <a:pt x="13230" y="3324"/>
                    </a:lnTo>
                    <a:lnTo>
                      <a:pt x="14067" y="3831"/>
                    </a:lnTo>
                    <a:lnTo>
                      <a:pt x="15066" y="4892"/>
                    </a:lnTo>
                    <a:lnTo>
                      <a:pt x="15876" y="6116"/>
                    </a:lnTo>
                    <a:lnTo>
                      <a:pt x="16308" y="6646"/>
                    </a:lnTo>
                    <a:lnTo>
                      <a:pt x="17118" y="6969"/>
                    </a:lnTo>
                    <a:lnTo>
                      <a:pt x="17955" y="7338"/>
                    </a:lnTo>
                    <a:lnTo>
                      <a:pt x="18954" y="8585"/>
                    </a:lnTo>
                    <a:lnTo>
                      <a:pt x="19764" y="9623"/>
                    </a:lnTo>
                    <a:lnTo>
                      <a:pt x="20979" y="10523"/>
                    </a:lnTo>
                    <a:lnTo>
                      <a:pt x="21600" y="12277"/>
                    </a:lnTo>
                    <a:lnTo>
                      <a:pt x="21411" y="12946"/>
                    </a:lnTo>
                    <a:lnTo>
                      <a:pt x="19980" y="15438"/>
                    </a:lnTo>
                    <a:lnTo>
                      <a:pt x="18305" y="15069"/>
                    </a:lnTo>
                    <a:lnTo>
                      <a:pt x="15255" y="14884"/>
                    </a:lnTo>
                    <a:lnTo>
                      <a:pt x="12851" y="15438"/>
                    </a:lnTo>
                    <a:lnTo>
                      <a:pt x="10611" y="16824"/>
                    </a:lnTo>
                    <a:lnTo>
                      <a:pt x="10368" y="17008"/>
                    </a:lnTo>
                    <a:lnTo>
                      <a:pt x="8532" y="18946"/>
                    </a:lnTo>
                    <a:lnTo>
                      <a:pt x="7938" y="20354"/>
                    </a:lnTo>
                    <a:lnTo>
                      <a:pt x="6318" y="21600"/>
                    </a:lnTo>
                    <a:lnTo>
                      <a:pt x="3888" y="20354"/>
                    </a:lnTo>
                    <a:lnTo>
                      <a:pt x="2430" y="18046"/>
                    </a:lnTo>
                    <a:lnTo>
                      <a:pt x="1863" y="15600"/>
                    </a:lnTo>
                    <a:lnTo>
                      <a:pt x="1242" y="11723"/>
                    </a:lnTo>
                    <a:lnTo>
                      <a:pt x="162" y="9438"/>
                    </a:lnTo>
                    <a:lnTo>
                      <a:pt x="0" y="7338"/>
                    </a:lnTo>
                    <a:lnTo>
                      <a:pt x="2051" y="4177"/>
                    </a:lnTo>
                    <a:lnTo>
                      <a:pt x="2268" y="2261"/>
                    </a:lnTo>
                    <a:lnTo>
                      <a:pt x="1620" y="323"/>
                    </a:lnTo>
                    <a:lnTo>
                      <a:pt x="1620" y="138"/>
                    </a:lnTo>
                    <a:lnTo>
                      <a:pt x="1430" y="138"/>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818" name="D105"/>
              <p:cNvSpPr/>
              <p:nvPr/>
            </p:nvSpPr>
            <p:spPr>
              <a:xfrm>
                <a:off x="795080" y="405835"/>
                <a:ext cx="86926" cy="450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399" y="4105"/>
                    </a:moveTo>
                    <a:lnTo>
                      <a:pt x="0" y="1428"/>
                    </a:lnTo>
                    <a:lnTo>
                      <a:pt x="0" y="0"/>
                    </a:lnTo>
                    <a:lnTo>
                      <a:pt x="12000" y="0"/>
                    </a:lnTo>
                    <a:lnTo>
                      <a:pt x="19040" y="8033"/>
                    </a:lnTo>
                    <a:lnTo>
                      <a:pt x="21600" y="13567"/>
                    </a:lnTo>
                    <a:lnTo>
                      <a:pt x="17920" y="20172"/>
                    </a:lnTo>
                    <a:lnTo>
                      <a:pt x="12000" y="21600"/>
                    </a:lnTo>
                    <a:lnTo>
                      <a:pt x="7040" y="17673"/>
                    </a:lnTo>
                    <a:lnTo>
                      <a:pt x="2399" y="10890"/>
                    </a:lnTo>
                    <a:lnTo>
                      <a:pt x="7040" y="17673"/>
                    </a:lnTo>
                    <a:lnTo>
                      <a:pt x="2399" y="10890"/>
                    </a:lnTo>
                    <a:lnTo>
                      <a:pt x="2399" y="4105"/>
                    </a:lnTo>
                    <a:close/>
                  </a:path>
                </a:pathLst>
              </a:custGeom>
              <a:solidFill>
                <a:srgbClr val="CCCC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grpSp>
        <p:sp>
          <p:nvSpPr>
            <p:cNvPr id="820" name="District_Of_Columbia"/>
            <p:cNvSpPr/>
            <p:nvPr/>
          </p:nvSpPr>
          <p:spPr>
            <a:xfrm>
              <a:off x="7331323" y="2914896"/>
              <a:ext cx="30700" cy="3507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9258"/>
                  </a:moveTo>
                  <a:lnTo>
                    <a:pt x="7200" y="0"/>
                  </a:lnTo>
                  <a:lnTo>
                    <a:pt x="12600" y="3086"/>
                  </a:lnTo>
                  <a:lnTo>
                    <a:pt x="21600" y="9258"/>
                  </a:lnTo>
                  <a:lnTo>
                    <a:pt x="12600" y="21600"/>
                  </a:lnTo>
                  <a:lnTo>
                    <a:pt x="12600" y="18514"/>
                  </a:lnTo>
                  <a:lnTo>
                    <a:pt x="9000" y="15429"/>
                  </a:lnTo>
                  <a:lnTo>
                    <a:pt x="7200" y="12342"/>
                  </a:lnTo>
                  <a:lnTo>
                    <a:pt x="5400" y="10800"/>
                  </a:lnTo>
                  <a:lnTo>
                    <a:pt x="0" y="9258"/>
                  </a:lnTo>
                  <a:close/>
                </a:path>
              </a:pathLst>
            </a:custGeom>
            <a:solidFill>
              <a:srgbClr val="FFFFFF"/>
            </a:solidFill>
            <a:ln w="3175" cap="flat">
              <a:solidFill>
                <a:srgbClr val="000000"/>
              </a:solidFill>
              <a:prstDash val="solid"/>
              <a:round/>
            </a:ln>
            <a:effectLst/>
          </p:spPr>
          <p:txBody>
            <a:bodyPr wrap="square" lIns="45718" tIns="45718" rIns="45718" bIns="45718" numCol="1" anchor="ctr">
              <a:noAutofit/>
            </a:bodyPr>
            <a:lstStyle/>
            <a:p>
              <a:pPr>
                <a:defRPr sz="1600">
                  <a:solidFill>
                    <a:srgbClr val="2F2B20"/>
                  </a:solidFill>
                  <a:latin typeface="+mn-lt"/>
                  <a:ea typeface="+mn-ea"/>
                  <a:cs typeface="+mn-cs"/>
                  <a:sym typeface="Calibri"/>
                </a:defRPr>
              </a:pPr>
            </a:p>
          </p:txBody>
        </p:sp>
        <p:sp>
          <p:nvSpPr>
            <p:cNvPr id="821" name="Map Title"/>
            <p:cNvSpPr txBox="1"/>
            <p:nvPr/>
          </p:nvSpPr>
          <p:spPr>
            <a:xfrm>
              <a:off x="2944295" y="-1"/>
              <a:ext cx="5648141" cy="11582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ctr">
              <a:spAutoFit/>
            </a:bodyPr>
            <a:lstStyle/>
            <a:p>
              <a:pPr algn="ctr">
                <a:defRPr b="1">
                  <a:solidFill>
                    <a:srgbClr val="0E6B2D"/>
                  </a:solidFill>
                  <a:latin typeface="+mn-lt"/>
                  <a:ea typeface="+mn-ea"/>
                  <a:cs typeface="+mn-cs"/>
                  <a:sym typeface="Calibri"/>
                </a:defRPr>
              </a:pPr>
              <a:r>
                <a:t>Growth or Decline in the</a:t>
              </a:r>
            </a:p>
            <a:p>
              <a:pPr algn="ctr">
                <a:defRPr b="1">
                  <a:solidFill>
                    <a:srgbClr val="0E6B2D"/>
                  </a:solidFill>
                  <a:latin typeface="+mn-lt"/>
                  <a:ea typeface="+mn-ea"/>
                  <a:cs typeface="+mn-cs"/>
                  <a:sym typeface="Calibri"/>
                </a:defRPr>
              </a:pPr>
              <a:r>
                <a:t>Percentage of the Population</a:t>
              </a:r>
            </a:p>
            <a:p>
              <a:pPr algn="ctr">
                <a:defRPr b="1">
                  <a:solidFill>
                    <a:srgbClr val="0E6B2D"/>
                  </a:solidFill>
                  <a:latin typeface="+mn-lt"/>
                  <a:ea typeface="+mn-ea"/>
                  <a:cs typeface="+mn-cs"/>
                  <a:sym typeface="Calibri"/>
                </a:defRPr>
              </a:pPr>
              <a:r>
                <a:t>Attending a Christian Church from </a:t>
              </a:r>
            </a:p>
            <a:p>
              <a:pPr algn="ctr">
                <a:defRPr b="1">
                  <a:solidFill>
                    <a:srgbClr val="0E6B2D"/>
                  </a:solidFill>
                  <a:latin typeface="+mn-lt"/>
                  <a:ea typeface="+mn-ea"/>
                  <a:cs typeface="+mn-cs"/>
                  <a:sym typeface="Calibri"/>
                </a:defRPr>
              </a:pPr>
              <a:r>
                <a:t>            2000 - 2009</a:t>
              </a:r>
            </a:p>
          </p:txBody>
        </p:sp>
        <p:grpSp>
          <p:nvGrpSpPr>
            <p:cNvPr id="824" name="Wisconsin_L"/>
            <p:cNvGrpSpPr/>
            <p:nvPr/>
          </p:nvGrpSpPr>
          <p:grpSpPr>
            <a:xfrm>
              <a:off x="4993279" y="1863456"/>
              <a:ext cx="426846" cy="330895"/>
              <a:chOff x="0" y="0"/>
              <a:chExt cx="426844" cy="330894"/>
            </a:xfrm>
          </p:grpSpPr>
          <p:sp>
            <p:nvSpPr>
              <p:cNvPr id="822" name="Text 131"/>
              <p:cNvSpPr txBox="1"/>
              <p:nvPr/>
            </p:nvSpPr>
            <p:spPr>
              <a:xfrm>
                <a:off x="-2" y="-2"/>
                <a:ext cx="42684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-20.7%</a:t>
                </a:r>
              </a:p>
            </p:txBody>
          </p:sp>
          <p:sp>
            <p:nvSpPr>
              <p:cNvPr id="823" name="Text 132"/>
              <p:cNvSpPr txBox="1"/>
              <p:nvPr/>
            </p:nvSpPr>
            <p:spPr>
              <a:xfrm>
                <a:off x="40992" y="112457"/>
                <a:ext cx="222207"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WI</a:t>
                </a:r>
              </a:p>
            </p:txBody>
          </p:sp>
        </p:grpSp>
        <p:grpSp>
          <p:nvGrpSpPr>
            <p:cNvPr id="827" name="Massachusetts_L"/>
            <p:cNvGrpSpPr/>
            <p:nvPr/>
          </p:nvGrpSpPr>
          <p:grpSpPr>
            <a:xfrm>
              <a:off x="8103848" y="1708831"/>
              <a:ext cx="426846" cy="339940"/>
              <a:chOff x="0" y="-1"/>
              <a:chExt cx="426844" cy="339939"/>
            </a:xfrm>
          </p:grpSpPr>
          <p:sp>
            <p:nvSpPr>
              <p:cNvPr id="825" name="Text 134"/>
              <p:cNvSpPr txBox="1"/>
              <p:nvPr/>
            </p:nvSpPr>
            <p:spPr>
              <a:xfrm>
                <a:off x="-2" y="-2"/>
                <a:ext cx="42684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-21.1%</a:t>
                </a:r>
              </a:p>
            </p:txBody>
          </p:sp>
          <p:sp>
            <p:nvSpPr>
              <p:cNvPr id="826" name="Text 135"/>
              <p:cNvSpPr txBox="1"/>
              <p:nvPr/>
            </p:nvSpPr>
            <p:spPr>
              <a:xfrm>
                <a:off x="38430" y="121501"/>
                <a:ext cx="244184"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MA</a:t>
                </a:r>
              </a:p>
            </p:txBody>
          </p:sp>
        </p:grpSp>
        <p:grpSp>
          <p:nvGrpSpPr>
            <p:cNvPr id="830" name="Rhode_Island_L"/>
            <p:cNvGrpSpPr/>
            <p:nvPr/>
          </p:nvGrpSpPr>
          <p:grpSpPr>
            <a:xfrm>
              <a:off x="8252213" y="2035487"/>
              <a:ext cx="426846" cy="347154"/>
              <a:chOff x="0" y="0"/>
              <a:chExt cx="426844" cy="347152"/>
            </a:xfrm>
          </p:grpSpPr>
          <p:sp>
            <p:nvSpPr>
              <p:cNvPr id="828" name="Text 137"/>
              <p:cNvSpPr txBox="1"/>
              <p:nvPr/>
            </p:nvSpPr>
            <p:spPr>
              <a:xfrm>
                <a:off x="-2" y="-2"/>
                <a:ext cx="42684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-21.4%</a:t>
                </a:r>
              </a:p>
            </p:txBody>
          </p:sp>
          <p:sp>
            <p:nvSpPr>
              <p:cNvPr id="829" name="Text 138"/>
              <p:cNvSpPr txBox="1"/>
              <p:nvPr/>
            </p:nvSpPr>
            <p:spPr>
              <a:xfrm>
                <a:off x="58926" y="128715"/>
                <a:ext cx="194475"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RI</a:t>
                </a:r>
              </a:p>
            </p:txBody>
          </p:sp>
        </p:grpSp>
        <p:grpSp>
          <p:nvGrpSpPr>
            <p:cNvPr id="833" name="Maine_L"/>
            <p:cNvGrpSpPr/>
            <p:nvPr/>
          </p:nvGrpSpPr>
          <p:grpSpPr>
            <a:xfrm>
              <a:off x="7940134" y="1223806"/>
              <a:ext cx="426846" cy="330895"/>
              <a:chOff x="0" y="0"/>
              <a:chExt cx="426844" cy="330894"/>
            </a:xfrm>
          </p:grpSpPr>
          <p:sp>
            <p:nvSpPr>
              <p:cNvPr id="831" name="Text 140"/>
              <p:cNvSpPr txBox="1"/>
              <p:nvPr/>
            </p:nvSpPr>
            <p:spPr>
              <a:xfrm>
                <a:off x="-2" y="-2"/>
                <a:ext cx="42684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-13.5%</a:t>
                </a:r>
              </a:p>
            </p:txBody>
          </p:sp>
          <p:sp>
            <p:nvSpPr>
              <p:cNvPr id="832" name="Text 141"/>
              <p:cNvSpPr txBox="1"/>
              <p:nvPr/>
            </p:nvSpPr>
            <p:spPr>
              <a:xfrm>
                <a:off x="38430" y="112457"/>
                <a:ext cx="23763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ME</a:t>
                </a:r>
              </a:p>
            </p:txBody>
          </p:sp>
        </p:grpSp>
        <p:grpSp>
          <p:nvGrpSpPr>
            <p:cNvPr id="836" name="New_York_L"/>
            <p:cNvGrpSpPr/>
            <p:nvPr/>
          </p:nvGrpSpPr>
          <p:grpSpPr>
            <a:xfrm>
              <a:off x="7326205" y="1850108"/>
              <a:ext cx="426846" cy="345902"/>
              <a:chOff x="0" y="0"/>
              <a:chExt cx="426844" cy="345901"/>
            </a:xfrm>
          </p:grpSpPr>
          <p:sp>
            <p:nvSpPr>
              <p:cNvPr id="834" name="Text 143"/>
              <p:cNvSpPr txBox="1"/>
              <p:nvPr/>
            </p:nvSpPr>
            <p:spPr>
              <a:xfrm>
                <a:off x="-2" y="0"/>
                <a:ext cx="42684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-16.2%</a:t>
                </a:r>
              </a:p>
            </p:txBody>
          </p:sp>
          <p:sp>
            <p:nvSpPr>
              <p:cNvPr id="835" name="Text 144"/>
              <p:cNvSpPr txBox="1"/>
              <p:nvPr/>
            </p:nvSpPr>
            <p:spPr>
              <a:xfrm>
                <a:off x="46116" y="127465"/>
                <a:ext cx="234262"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NY</a:t>
                </a:r>
              </a:p>
            </p:txBody>
          </p:sp>
        </p:grpSp>
        <p:grpSp>
          <p:nvGrpSpPr>
            <p:cNvPr id="839" name="Connecticut_L"/>
            <p:cNvGrpSpPr/>
            <p:nvPr/>
          </p:nvGrpSpPr>
          <p:grpSpPr>
            <a:xfrm>
              <a:off x="7940134" y="2275985"/>
              <a:ext cx="426846" cy="345903"/>
              <a:chOff x="0" y="0"/>
              <a:chExt cx="426844" cy="345901"/>
            </a:xfrm>
          </p:grpSpPr>
          <p:sp>
            <p:nvSpPr>
              <p:cNvPr id="837" name="Text 146"/>
              <p:cNvSpPr txBox="1"/>
              <p:nvPr/>
            </p:nvSpPr>
            <p:spPr>
              <a:xfrm>
                <a:off x="-2" y="0"/>
                <a:ext cx="42684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-15.8%</a:t>
                </a:r>
              </a:p>
            </p:txBody>
          </p:sp>
          <p:sp>
            <p:nvSpPr>
              <p:cNvPr id="838" name="Text 147"/>
              <p:cNvSpPr txBox="1"/>
              <p:nvPr/>
            </p:nvSpPr>
            <p:spPr>
              <a:xfrm>
                <a:off x="43554" y="127465"/>
                <a:ext cx="228458"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CT</a:t>
                </a:r>
              </a:p>
            </p:txBody>
          </p:sp>
        </p:grpSp>
        <p:grpSp>
          <p:nvGrpSpPr>
            <p:cNvPr id="842" name="Oregon_L"/>
            <p:cNvGrpSpPr/>
            <p:nvPr/>
          </p:nvGrpSpPr>
          <p:grpSpPr>
            <a:xfrm>
              <a:off x="613925" y="1528187"/>
              <a:ext cx="426846" cy="338398"/>
              <a:chOff x="0" y="-1"/>
              <a:chExt cx="426844" cy="338397"/>
            </a:xfrm>
          </p:grpSpPr>
          <p:sp>
            <p:nvSpPr>
              <p:cNvPr id="840" name="Text 149"/>
              <p:cNvSpPr txBox="1"/>
              <p:nvPr/>
            </p:nvSpPr>
            <p:spPr>
              <a:xfrm>
                <a:off x="-2" y="-2"/>
                <a:ext cx="42684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-15.2%</a:t>
                </a:r>
              </a:p>
            </p:txBody>
          </p:sp>
          <p:sp>
            <p:nvSpPr>
              <p:cNvPr id="841" name="Text 150"/>
              <p:cNvSpPr txBox="1"/>
              <p:nvPr/>
            </p:nvSpPr>
            <p:spPr>
              <a:xfrm>
                <a:off x="38430" y="119959"/>
                <a:ext cx="23763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OR</a:t>
                </a:r>
              </a:p>
            </p:txBody>
          </p:sp>
        </p:grpSp>
        <p:grpSp>
          <p:nvGrpSpPr>
            <p:cNvPr id="845" name="New_Jersey_L"/>
            <p:cNvGrpSpPr/>
            <p:nvPr/>
          </p:nvGrpSpPr>
          <p:grpSpPr>
            <a:xfrm>
              <a:off x="7694561" y="2625718"/>
              <a:ext cx="426846" cy="349961"/>
              <a:chOff x="0" y="-1"/>
              <a:chExt cx="426844" cy="349959"/>
            </a:xfrm>
          </p:grpSpPr>
          <p:sp>
            <p:nvSpPr>
              <p:cNvPr id="843" name="Text 152"/>
              <p:cNvSpPr txBox="1"/>
              <p:nvPr/>
            </p:nvSpPr>
            <p:spPr>
              <a:xfrm>
                <a:off x="-2" y="-2"/>
                <a:ext cx="42684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-14.9%</a:t>
                </a:r>
              </a:p>
            </p:txBody>
          </p:sp>
          <p:sp>
            <p:nvSpPr>
              <p:cNvPr id="844" name="Text 153"/>
              <p:cNvSpPr txBox="1"/>
              <p:nvPr/>
            </p:nvSpPr>
            <p:spPr>
              <a:xfrm>
                <a:off x="51240" y="131521"/>
                <a:ext cx="226077"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NJ</a:t>
                </a:r>
              </a:p>
            </p:txBody>
          </p:sp>
        </p:grpSp>
        <p:grpSp>
          <p:nvGrpSpPr>
            <p:cNvPr id="848" name="New_Mexico_L"/>
            <p:cNvGrpSpPr/>
            <p:nvPr/>
          </p:nvGrpSpPr>
          <p:grpSpPr>
            <a:xfrm>
              <a:off x="2486407" y="3839620"/>
              <a:ext cx="426846" cy="348403"/>
              <a:chOff x="0" y="-1"/>
              <a:chExt cx="426844" cy="348402"/>
            </a:xfrm>
          </p:grpSpPr>
          <p:sp>
            <p:nvSpPr>
              <p:cNvPr id="846" name="Text 155"/>
              <p:cNvSpPr txBox="1"/>
              <p:nvPr/>
            </p:nvSpPr>
            <p:spPr>
              <a:xfrm>
                <a:off x="-2" y="-2"/>
                <a:ext cx="42684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-14.8%</a:t>
                </a:r>
              </a:p>
            </p:txBody>
          </p:sp>
          <p:sp>
            <p:nvSpPr>
              <p:cNvPr id="847" name="Text 156"/>
              <p:cNvSpPr txBox="1"/>
              <p:nvPr/>
            </p:nvSpPr>
            <p:spPr>
              <a:xfrm>
                <a:off x="40992" y="129964"/>
                <a:ext cx="247657"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NM</a:t>
                </a:r>
              </a:p>
            </p:txBody>
          </p:sp>
        </p:grpSp>
        <p:grpSp>
          <p:nvGrpSpPr>
            <p:cNvPr id="851" name="Wyoming_L"/>
            <p:cNvGrpSpPr/>
            <p:nvPr/>
          </p:nvGrpSpPr>
          <p:grpSpPr>
            <a:xfrm>
              <a:off x="2455709" y="2104372"/>
              <a:ext cx="426846" cy="338400"/>
              <a:chOff x="0" y="-2"/>
              <a:chExt cx="426844" cy="338398"/>
            </a:xfrm>
          </p:grpSpPr>
          <p:sp>
            <p:nvSpPr>
              <p:cNvPr id="849" name="Text 158"/>
              <p:cNvSpPr txBox="1"/>
              <p:nvPr/>
            </p:nvSpPr>
            <p:spPr>
              <a:xfrm>
                <a:off x="-2" y="-3"/>
                <a:ext cx="42684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-15.2%</a:t>
                </a:r>
              </a:p>
            </p:txBody>
          </p:sp>
          <p:sp>
            <p:nvSpPr>
              <p:cNvPr id="850" name="Text 159"/>
              <p:cNvSpPr txBox="1"/>
              <p:nvPr/>
            </p:nvSpPr>
            <p:spPr>
              <a:xfrm>
                <a:off x="40992" y="119960"/>
                <a:ext cx="256239"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WY</a:t>
                </a:r>
              </a:p>
            </p:txBody>
          </p:sp>
        </p:grpSp>
        <p:grpSp>
          <p:nvGrpSpPr>
            <p:cNvPr id="854" name="Vermont_L"/>
            <p:cNvGrpSpPr/>
            <p:nvPr/>
          </p:nvGrpSpPr>
          <p:grpSpPr>
            <a:xfrm>
              <a:off x="7189777" y="1345737"/>
              <a:ext cx="426846" cy="345902"/>
              <a:chOff x="0" y="0"/>
              <a:chExt cx="426844" cy="345901"/>
            </a:xfrm>
          </p:grpSpPr>
          <p:sp>
            <p:nvSpPr>
              <p:cNvPr id="852" name="Text 161"/>
              <p:cNvSpPr txBox="1"/>
              <p:nvPr/>
            </p:nvSpPr>
            <p:spPr>
              <a:xfrm>
                <a:off x="-2" y="0"/>
                <a:ext cx="42684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-16.6%</a:t>
                </a:r>
              </a:p>
            </p:txBody>
          </p:sp>
          <p:sp>
            <p:nvSpPr>
              <p:cNvPr id="853" name="Text 162"/>
              <p:cNvSpPr txBox="1"/>
              <p:nvPr/>
            </p:nvSpPr>
            <p:spPr>
              <a:xfrm>
                <a:off x="43554" y="127465"/>
                <a:ext cx="229450"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VT</a:t>
                </a:r>
              </a:p>
            </p:txBody>
          </p:sp>
        </p:grpSp>
        <p:grpSp>
          <p:nvGrpSpPr>
            <p:cNvPr id="857" name="South_Dakota_L"/>
            <p:cNvGrpSpPr/>
            <p:nvPr/>
          </p:nvGrpSpPr>
          <p:grpSpPr>
            <a:xfrm>
              <a:off x="3560779" y="1945302"/>
              <a:ext cx="426846" cy="347154"/>
              <a:chOff x="0" y="0"/>
              <a:chExt cx="426844" cy="347152"/>
            </a:xfrm>
          </p:grpSpPr>
          <p:sp>
            <p:nvSpPr>
              <p:cNvPr id="855" name="Text 164"/>
              <p:cNvSpPr txBox="1"/>
              <p:nvPr/>
            </p:nvSpPr>
            <p:spPr>
              <a:xfrm>
                <a:off x="-2" y="-2"/>
                <a:ext cx="42684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-14.9%</a:t>
                </a:r>
              </a:p>
            </p:txBody>
          </p:sp>
          <p:sp>
            <p:nvSpPr>
              <p:cNvPr id="856" name="Text 165"/>
              <p:cNvSpPr txBox="1"/>
              <p:nvPr/>
            </p:nvSpPr>
            <p:spPr>
              <a:xfrm>
                <a:off x="46116" y="128715"/>
                <a:ext cx="221364"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SD</a:t>
                </a:r>
              </a:p>
            </p:txBody>
          </p:sp>
        </p:grpSp>
        <p:grpSp>
          <p:nvGrpSpPr>
            <p:cNvPr id="860" name="Alaska_L"/>
            <p:cNvGrpSpPr/>
            <p:nvPr/>
          </p:nvGrpSpPr>
          <p:grpSpPr>
            <a:xfrm>
              <a:off x="654855" y="4851696"/>
              <a:ext cx="426845" cy="337149"/>
              <a:chOff x="0" y="-1"/>
              <a:chExt cx="426844" cy="337147"/>
            </a:xfrm>
          </p:grpSpPr>
          <p:sp>
            <p:nvSpPr>
              <p:cNvPr id="858" name="Text 167"/>
              <p:cNvSpPr txBox="1"/>
              <p:nvPr/>
            </p:nvSpPr>
            <p:spPr>
              <a:xfrm>
                <a:off x="-2" y="-2"/>
                <a:ext cx="42684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-14.2%</a:t>
                </a:r>
              </a:p>
            </p:txBody>
          </p:sp>
          <p:sp>
            <p:nvSpPr>
              <p:cNvPr id="859" name="Text 168"/>
              <p:cNvSpPr txBox="1"/>
              <p:nvPr/>
            </p:nvSpPr>
            <p:spPr>
              <a:xfrm>
                <a:off x="43554" y="118709"/>
                <a:ext cx="23118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AK</a:t>
                </a:r>
              </a:p>
            </p:txBody>
          </p:sp>
        </p:grpSp>
        <p:grpSp>
          <p:nvGrpSpPr>
            <p:cNvPr id="863" name="Arizona_L"/>
            <p:cNvGrpSpPr/>
            <p:nvPr/>
          </p:nvGrpSpPr>
          <p:grpSpPr>
            <a:xfrm>
              <a:off x="1524586" y="3765720"/>
              <a:ext cx="426846" cy="347151"/>
              <a:chOff x="0" y="0"/>
              <a:chExt cx="426844" cy="347150"/>
            </a:xfrm>
          </p:grpSpPr>
          <p:sp>
            <p:nvSpPr>
              <p:cNvPr id="861" name="Text 170"/>
              <p:cNvSpPr txBox="1"/>
              <p:nvPr/>
            </p:nvSpPr>
            <p:spPr>
              <a:xfrm>
                <a:off x="-2" y="0"/>
                <a:ext cx="42684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-12.6%</a:t>
                </a:r>
              </a:p>
            </p:txBody>
          </p:sp>
          <p:sp>
            <p:nvSpPr>
              <p:cNvPr id="862" name="Text 171"/>
              <p:cNvSpPr txBox="1"/>
              <p:nvPr/>
            </p:nvSpPr>
            <p:spPr>
              <a:xfrm>
                <a:off x="43554" y="128714"/>
                <a:ext cx="225382"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AZ</a:t>
                </a:r>
              </a:p>
            </p:txBody>
          </p:sp>
        </p:grpSp>
        <p:grpSp>
          <p:nvGrpSpPr>
            <p:cNvPr id="866" name="Louisiana_L"/>
            <p:cNvGrpSpPr/>
            <p:nvPr/>
          </p:nvGrpSpPr>
          <p:grpSpPr>
            <a:xfrm>
              <a:off x="4757940" y="4597429"/>
              <a:ext cx="426846" cy="347154"/>
              <a:chOff x="0" y="0"/>
              <a:chExt cx="426844" cy="347152"/>
            </a:xfrm>
          </p:grpSpPr>
          <p:sp>
            <p:nvSpPr>
              <p:cNvPr id="864" name="Text 173"/>
              <p:cNvSpPr txBox="1"/>
              <p:nvPr/>
            </p:nvSpPr>
            <p:spPr>
              <a:xfrm>
                <a:off x="-2" y="-2"/>
                <a:ext cx="42684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-12.3%</a:t>
                </a:r>
              </a:p>
            </p:txBody>
          </p:sp>
          <p:sp>
            <p:nvSpPr>
              <p:cNvPr id="865" name="Text 174"/>
              <p:cNvSpPr txBox="1"/>
              <p:nvPr/>
            </p:nvSpPr>
            <p:spPr>
              <a:xfrm>
                <a:off x="40992" y="128715"/>
                <a:ext cx="224638"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LA</a:t>
                </a:r>
              </a:p>
            </p:txBody>
          </p:sp>
        </p:grpSp>
        <p:grpSp>
          <p:nvGrpSpPr>
            <p:cNvPr id="869" name="North_Dakota_L"/>
            <p:cNvGrpSpPr/>
            <p:nvPr/>
          </p:nvGrpSpPr>
          <p:grpSpPr>
            <a:xfrm>
              <a:off x="3581243" y="1307733"/>
              <a:ext cx="426846" cy="332144"/>
              <a:chOff x="0" y="0"/>
              <a:chExt cx="426844" cy="332143"/>
            </a:xfrm>
          </p:grpSpPr>
          <p:sp>
            <p:nvSpPr>
              <p:cNvPr id="867" name="Text 176"/>
              <p:cNvSpPr txBox="1"/>
              <p:nvPr/>
            </p:nvSpPr>
            <p:spPr>
              <a:xfrm>
                <a:off x="-2" y="0"/>
                <a:ext cx="42684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-14.2%</a:t>
                </a:r>
              </a:p>
            </p:txBody>
          </p:sp>
          <p:sp>
            <p:nvSpPr>
              <p:cNvPr id="868" name="Text 177"/>
              <p:cNvSpPr txBox="1"/>
              <p:nvPr/>
            </p:nvSpPr>
            <p:spPr>
              <a:xfrm>
                <a:off x="46116" y="113707"/>
                <a:ext cx="237239"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ND</a:t>
                </a:r>
              </a:p>
            </p:txBody>
          </p:sp>
        </p:grpSp>
        <p:grpSp>
          <p:nvGrpSpPr>
            <p:cNvPr id="872" name="Pennsylvania_L"/>
            <p:cNvGrpSpPr/>
            <p:nvPr/>
          </p:nvGrpSpPr>
          <p:grpSpPr>
            <a:xfrm>
              <a:off x="7019242" y="2380213"/>
              <a:ext cx="426846" cy="349961"/>
              <a:chOff x="0" y="-1"/>
              <a:chExt cx="426844" cy="349959"/>
            </a:xfrm>
          </p:grpSpPr>
          <p:sp>
            <p:nvSpPr>
              <p:cNvPr id="870" name="Text 179"/>
              <p:cNvSpPr txBox="1"/>
              <p:nvPr/>
            </p:nvSpPr>
            <p:spPr>
              <a:xfrm>
                <a:off x="-2" y="-2"/>
                <a:ext cx="42684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-14.3%</a:t>
                </a:r>
              </a:p>
            </p:txBody>
          </p:sp>
          <p:sp>
            <p:nvSpPr>
              <p:cNvPr id="871" name="Text 180"/>
              <p:cNvSpPr txBox="1"/>
              <p:nvPr/>
            </p:nvSpPr>
            <p:spPr>
              <a:xfrm>
                <a:off x="43554" y="131521"/>
                <a:ext cx="220570"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PA</a:t>
                </a:r>
              </a:p>
            </p:txBody>
          </p:sp>
        </p:grpSp>
        <p:grpSp>
          <p:nvGrpSpPr>
            <p:cNvPr id="875" name="Idaho_L"/>
            <p:cNvGrpSpPr/>
            <p:nvPr/>
          </p:nvGrpSpPr>
          <p:grpSpPr>
            <a:xfrm>
              <a:off x="1309711" y="1850108"/>
              <a:ext cx="426846" cy="345902"/>
              <a:chOff x="0" y="0"/>
              <a:chExt cx="426844" cy="345901"/>
            </a:xfrm>
          </p:grpSpPr>
          <p:sp>
            <p:nvSpPr>
              <p:cNvPr id="873" name="Text 182"/>
              <p:cNvSpPr txBox="1"/>
              <p:nvPr/>
            </p:nvSpPr>
            <p:spPr>
              <a:xfrm>
                <a:off x="-2" y="0"/>
                <a:ext cx="42684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-12.0%</a:t>
                </a:r>
              </a:p>
            </p:txBody>
          </p:sp>
          <p:sp>
            <p:nvSpPr>
              <p:cNvPr id="874" name="Text 183"/>
              <p:cNvSpPr txBox="1"/>
              <p:nvPr/>
            </p:nvSpPr>
            <p:spPr>
              <a:xfrm>
                <a:off x="46116" y="127465"/>
                <a:ext cx="197700"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ID</a:t>
                </a:r>
              </a:p>
            </p:txBody>
          </p:sp>
        </p:grpSp>
        <p:grpSp>
          <p:nvGrpSpPr>
            <p:cNvPr id="878" name="Minnesota_L"/>
            <p:cNvGrpSpPr/>
            <p:nvPr/>
          </p:nvGrpSpPr>
          <p:grpSpPr>
            <a:xfrm>
              <a:off x="4256565" y="1835486"/>
              <a:ext cx="426846" cy="337149"/>
              <a:chOff x="0" y="-1"/>
              <a:chExt cx="426844" cy="337147"/>
            </a:xfrm>
          </p:grpSpPr>
          <p:sp>
            <p:nvSpPr>
              <p:cNvPr id="876" name="Text 185"/>
              <p:cNvSpPr txBox="1"/>
              <p:nvPr/>
            </p:nvSpPr>
            <p:spPr>
              <a:xfrm>
                <a:off x="-2" y="-2"/>
                <a:ext cx="42684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-13.1%</a:t>
                </a:r>
              </a:p>
            </p:txBody>
          </p:sp>
          <p:sp>
            <p:nvSpPr>
              <p:cNvPr id="877" name="Text 186"/>
              <p:cNvSpPr txBox="1"/>
              <p:nvPr/>
            </p:nvSpPr>
            <p:spPr>
              <a:xfrm>
                <a:off x="40992" y="118709"/>
                <a:ext cx="247657"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MN</a:t>
                </a:r>
              </a:p>
            </p:txBody>
          </p:sp>
        </p:grpSp>
        <p:grpSp>
          <p:nvGrpSpPr>
            <p:cNvPr id="881" name="New_Hampshire_L"/>
            <p:cNvGrpSpPr/>
            <p:nvPr/>
          </p:nvGrpSpPr>
          <p:grpSpPr>
            <a:xfrm>
              <a:off x="7517205" y="1105242"/>
              <a:ext cx="426846" cy="347151"/>
              <a:chOff x="0" y="0"/>
              <a:chExt cx="426844" cy="347150"/>
            </a:xfrm>
          </p:grpSpPr>
          <p:sp>
            <p:nvSpPr>
              <p:cNvPr id="879" name="Text 188"/>
              <p:cNvSpPr txBox="1"/>
              <p:nvPr/>
            </p:nvSpPr>
            <p:spPr>
              <a:xfrm>
                <a:off x="-2" y="0"/>
                <a:ext cx="42684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-11.7%</a:t>
                </a:r>
              </a:p>
            </p:txBody>
          </p:sp>
          <p:sp>
            <p:nvSpPr>
              <p:cNvPr id="880" name="Text 189"/>
              <p:cNvSpPr txBox="1"/>
              <p:nvPr/>
            </p:nvSpPr>
            <p:spPr>
              <a:xfrm>
                <a:off x="35868" y="128714"/>
                <a:ext cx="24140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NH</a:t>
                </a:r>
              </a:p>
            </p:txBody>
          </p:sp>
        </p:grpSp>
        <p:grpSp>
          <p:nvGrpSpPr>
            <p:cNvPr id="884" name="Illinois_L"/>
            <p:cNvGrpSpPr/>
            <p:nvPr/>
          </p:nvGrpSpPr>
          <p:grpSpPr>
            <a:xfrm>
              <a:off x="5156993" y="2826131"/>
              <a:ext cx="426846" cy="339941"/>
              <a:chOff x="0" y="-2"/>
              <a:chExt cx="426844" cy="339939"/>
            </a:xfrm>
          </p:grpSpPr>
          <p:sp>
            <p:nvSpPr>
              <p:cNvPr id="882" name="Text 191"/>
              <p:cNvSpPr txBox="1"/>
              <p:nvPr/>
            </p:nvSpPr>
            <p:spPr>
              <a:xfrm>
                <a:off x="-2" y="-3"/>
                <a:ext cx="42684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-11.3%</a:t>
                </a:r>
              </a:p>
            </p:txBody>
          </p:sp>
          <p:sp>
            <p:nvSpPr>
              <p:cNvPr id="883" name="Text 192"/>
              <p:cNvSpPr txBox="1"/>
              <p:nvPr/>
            </p:nvSpPr>
            <p:spPr>
              <a:xfrm>
                <a:off x="51321" y="121501"/>
                <a:ext cx="188572"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IL</a:t>
                </a:r>
              </a:p>
            </p:txBody>
          </p:sp>
        </p:grpSp>
        <p:grpSp>
          <p:nvGrpSpPr>
            <p:cNvPr id="887" name="West_Virginia_L"/>
            <p:cNvGrpSpPr/>
            <p:nvPr/>
          </p:nvGrpSpPr>
          <p:grpSpPr>
            <a:xfrm>
              <a:off x="6519572" y="2969487"/>
              <a:ext cx="426846" cy="332145"/>
              <a:chOff x="0" y="0"/>
              <a:chExt cx="426844" cy="332143"/>
            </a:xfrm>
          </p:grpSpPr>
          <p:sp>
            <p:nvSpPr>
              <p:cNvPr id="885" name="Text 194"/>
              <p:cNvSpPr txBox="1"/>
              <p:nvPr/>
            </p:nvSpPr>
            <p:spPr>
              <a:xfrm>
                <a:off x="-2" y="0"/>
                <a:ext cx="42684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-11.7%</a:t>
                </a:r>
              </a:p>
            </p:txBody>
          </p:sp>
          <p:sp>
            <p:nvSpPr>
              <p:cNvPr id="886" name="Text 195"/>
              <p:cNvSpPr txBox="1"/>
              <p:nvPr/>
            </p:nvSpPr>
            <p:spPr>
              <a:xfrm>
                <a:off x="15372" y="113707"/>
                <a:ext cx="257082"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WV</a:t>
                </a:r>
              </a:p>
            </p:txBody>
          </p:sp>
        </p:grpSp>
        <p:grpSp>
          <p:nvGrpSpPr>
            <p:cNvPr id="890" name="Nebraska_L"/>
            <p:cNvGrpSpPr/>
            <p:nvPr/>
          </p:nvGrpSpPr>
          <p:grpSpPr>
            <a:xfrm>
              <a:off x="3647752" y="2486418"/>
              <a:ext cx="426846" cy="347152"/>
              <a:chOff x="0" y="0"/>
              <a:chExt cx="426844" cy="347150"/>
            </a:xfrm>
          </p:grpSpPr>
          <p:sp>
            <p:nvSpPr>
              <p:cNvPr id="888" name="Text 197"/>
              <p:cNvSpPr txBox="1"/>
              <p:nvPr/>
            </p:nvSpPr>
            <p:spPr>
              <a:xfrm>
                <a:off x="-2" y="0"/>
                <a:ext cx="42684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-12.8%</a:t>
                </a:r>
              </a:p>
            </p:txBody>
          </p:sp>
          <p:sp>
            <p:nvSpPr>
              <p:cNvPr id="889" name="Text 198"/>
              <p:cNvSpPr txBox="1"/>
              <p:nvPr/>
            </p:nvSpPr>
            <p:spPr>
              <a:xfrm>
                <a:off x="20496" y="128714"/>
                <a:ext cx="229748"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NE</a:t>
                </a:r>
              </a:p>
            </p:txBody>
          </p:sp>
        </p:grpSp>
        <p:grpSp>
          <p:nvGrpSpPr>
            <p:cNvPr id="893" name="Florida_L"/>
            <p:cNvGrpSpPr/>
            <p:nvPr/>
          </p:nvGrpSpPr>
          <p:grpSpPr>
            <a:xfrm>
              <a:off x="6712277" y="5033327"/>
              <a:ext cx="426846" cy="347154"/>
              <a:chOff x="0" y="0"/>
              <a:chExt cx="426844" cy="347152"/>
            </a:xfrm>
          </p:grpSpPr>
          <p:sp>
            <p:nvSpPr>
              <p:cNvPr id="891" name="Text 200"/>
              <p:cNvSpPr txBox="1"/>
              <p:nvPr/>
            </p:nvSpPr>
            <p:spPr>
              <a:xfrm>
                <a:off x="-2" y="-2"/>
                <a:ext cx="42684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-10.3%</a:t>
                </a:r>
              </a:p>
            </p:txBody>
          </p:sp>
          <p:sp>
            <p:nvSpPr>
              <p:cNvPr id="892" name="Text 201"/>
              <p:cNvSpPr txBox="1"/>
              <p:nvPr/>
            </p:nvSpPr>
            <p:spPr>
              <a:xfrm>
                <a:off x="23058" y="128715"/>
                <a:ext cx="219578"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FL</a:t>
                </a:r>
              </a:p>
            </p:txBody>
          </p:sp>
        </p:grpSp>
        <p:grpSp>
          <p:nvGrpSpPr>
            <p:cNvPr id="896" name="Iowa_L"/>
            <p:cNvGrpSpPr/>
            <p:nvPr/>
          </p:nvGrpSpPr>
          <p:grpSpPr>
            <a:xfrm>
              <a:off x="4502136" y="2415286"/>
              <a:ext cx="426846" cy="336181"/>
              <a:chOff x="0" y="-1"/>
              <a:chExt cx="426844" cy="336179"/>
            </a:xfrm>
          </p:grpSpPr>
          <p:sp>
            <p:nvSpPr>
              <p:cNvPr id="894" name="Text 203"/>
              <p:cNvSpPr txBox="1"/>
              <p:nvPr/>
            </p:nvSpPr>
            <p:spPr>
              <a:xfrm>
                <a:off x="-2" y="-2"/>
                <a:ext cx="42684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-10.1%</a:t>
                </a:r>
              </a:p>
            </p:txBody>
          </p:sp>
          <p:sp>
            <p:nvSpPr>
              <p:cNvPr id="895" name="Text 204"/>
              <p:cNvSpPr txBox="1"/>
              <p:nvPr/>
            </p:nvSpPr>
            <p:spPr>
              <a:xfrm>
                <a:off x="28182" y="117742"/>
                <a:ext cx="196757"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IA</a:t>
                </a:r>
              </a:p>
            </p:txBody>
          </p:sp>
        </p:grpSp>
        <p:grpSp>
          <p:nvGrpSpPr>
            <p:cNvPr id="899" name="Delaware_L"/>
            <p:cNvGrpSpPr/>
            <p:nvPr/>
          </p:nvGrpSpPr>
          <p:grpSpPr>
            <a:xfrm>
              <a:off x="8139661" y="2756967"/>
              <a:ext cx="426846" cy="335897"/>
              <a:chOff x="0" y="0"/>
              <a:chExt cx="426844" cy="335895"/>
            </a:xfrm>
          </p:grpSpPr>
          <p:sp>
            <p:nvSpPr>
              <p:cNvPr id="897" name="Text 206"/>
              <p:cNvSpPr txBox="1"/>
              <p:nvPr/>
            </p:nvSpPr>
            <p:spPr>
              <a:xfrm>
                <a:off x="-2" y="-1"/>
                <a:ext cx="42684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-10.3%</a:t>
                </a:r>
              </a:p>
            </p:txBody>
          </p:sp>
          <p:sp>
            <p:nvSpPr>
              <p:cNvPr id="898" name="Text 207"/>
              <p:cNvSpPr txBox="1"/>
              <p:nvPr/>
            </p:nvSpPr>
            <p:spPr>
              <a:xfrm>
                <a:off x="20496" y="117459"/>
                <a:ext cx="227217"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DE</a:t>
                </a:r>
              </a:p>
            </p:txBody>
          </p:sp>
        </p:grpSp>
        <p:grpSp>
          <p:nvGrpSpPr>
            <p:cNvPr id="902" name="Ohio_L"/>
            <p:cNvGrpSpPr/>
            <p:nvPr/>
          </p:nvGrpSpPr>
          <p:grpSpPr>
            <a:xfrm>
              <a:off x="6139277" y="2615424"/>
              <a:ext cx="426846" cy="337149"/>
              <a:chOff x="0" y="-1"/>
              <a:chExt cx="426844" cy="337147"/>
            </a:xfrm>
          </p:grpSpPr>
          <p:sp>
            <p:nvSpPr>
              <p:cNvPr id="900" name="Text 209"/>
              <p:cNvSpPr txBox="1"/>
              <p:nvPr/>
            </p:nvSpPr>
            <p:spPr>
              <a:xfrm>
                <a:off x="-2" y="-2"/>
                <a:ext cx="42684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-10.3%</a:t>
                </a:r>
              </a:p>
            </p:txBody>
          </p:sp>
          <p:sp>
            <p:nvSpPr>
              <p:cNvPr id="901" name="Text 210"/>
              <p:cNvSpPr txBox="1"/>
              <p:nvPr/>
            </p:nvSpPr>
            <p:spPr>
              <a:xfrm>
                <a:off x="23058" y="118709"/>
                <a:ext cx="245027"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OH</a:t>
                </a:r>
              </a:p>
            </p:txBody>
          </p:sp>
        </p:grpSp>
        <p:grpSp>
          <p:nvGrpSpPr>
            <p:cNvPr id="905" name="Texas_L"/>
            <p:cNvGrpSpPr/>
            <p:nvPr/>
          </p:nvGrpSpPr>
          <p:grpSpPr>
            <a:xfrm>
              <a:off x="3504502" y="4557349"/>
              <a:ext cx="426846" cy="345903"/>
              <a:chOff x="0" y="0"/>
              <a:chExt cx="426844" cy="345901"/>
            </a:xfrm>
          </p:grpSpPr>
          <p:sp>
            <p:nvSpPr>
              <p:cNvPr id="903" name="Text 212"/>
              <p:cNvSpPr txBox="1"/>
              <p:nvPr/>
            </p:nvSpPr>
            <p:spPr>
              <a:xfrm>
                <a:off x="-2" y="0"/>
                <a:ext cx="42684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-10.7%</a:t>
                </a:r>
              </a:p>
            </p:txBody>
          </p:sp>
          <p:sp>
            <p:nvSpPr>
              <p:cNvPr id="904" name="Text 213"/>
              <p:cNvSpPr txBox="1"/>
              <p:nvPr/>
            </p:nvSpPr>
            <p:spPr>
              <a:xfrm>
                <a:off x="28182" y="127465"/>
                <a:ext cx="227317"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TX</a:t>
                </a:r>
              </a:p>
            </p:txBody>
          </p:sp>
        </p:grpSp>
        <p:grpSp>
          <p:nvGrpSpPr>
            <p:cNvPr id="908" name="North_Carolina_L"/>
            <p:cNvGrpSpPr/>
            <p:nvPr/>
          </p:nvGrpSpPr>
          <p:grpSpPr>
            <a:xfrm>
              <a:off x="6860643" y="3488892"/>
              <a:ext cx="426845" cy="337147"/>
              <a:chOff x="0" y="0"/>
              <a:chExt cx="426844" cy="337146"/>
            </a:xfrm>
          </p:grpSpPr>
          <p:sp>
            <p:nvSpPr>
              <p:cNvPr id="906" name="Text 215"/>
              <p:cNvSpPr txBox="1"/>
              <p:nvPr/>
            </p:nvSpPr>
            <p:spPr>
              <a:xfrm>
                <a:off x="-2" y="-1"/>
                <a:ext cx="42684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-10.8%</a:t>
                </a:r>
              </a:p>
            </p:txBody>
          </p:sp>
          <p:sp>
            <p:nvSpPr>
              <p:cNvPr id="907" name="Text 216"/>
              <p:cNvSpPr txBox="1"/>
              <p:nvPr/>
            </p:nvSpPr>
            <p:spPr>
              <a:xfrm>
                <a:off x="20496" y="118709"/>
                <a:ext cx="234113"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NC</a:t>
                </a:r>
              </a:p>
            </p:txBody>
          </p:sp>
        </p:grpSp>
        <p:grpSp>
          <p:nvGrpSpPr>
            <p:cNvPr id="911" name="Colorado_L"/>
            <p:cNvGrpSpPr/>
            <p:nvPr/>
          </p:nvGrpSpPr>
          <p:grpSpPr>
            <a:xfrm>
              <a:off x="2685932" y="2936085"/>
              <a:ext cx="426846" cy="337149"/>
              <a:chOff x="0" y="-1"/>
              <a:chExt cx="426844" cy="337147"/>
            </a:xfrm>
          </p:grpSpPr>
          <p:sp>
            <p:nvSpPr>
              <p:cNvPr id="909" name="Text 218"/>
              <p:cNvSpPr txBox="1"/>
              <p:nvPr/>
            </p:nvSpPr>
            <p:spPr>
              <a:xfrm>
                <a:off x="-2" y="-2"/>
                <a:ext cx="42684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-10.0%</a:t>
                </a:r>
              </a:p>
            </p:txBody>
          </p:sp>
          <p:sp>
            <p:nvSpPr>
              <p:cNvPr id="910" name="Text 219"/>
              <p:cNvSpPr txBox="1"/>
              <p:nvPr/>
            </p:nvSpPr>
            <p:spPr>
              <a:xfrm>
                <a:off x="23058" y="118709"/>
                <a:ext cx="237735"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CO</a:t>
                </a:r>
              </a:p>
            </p:txBody>
          </p:sp>
        </p:grpSp>
        <p:grpSp>
          <p:nvGrpSpPr>
            <p:cNvPr id="914" name="Montana_L"/>
            <p:cNvGrpSpPr/>
            <p:nvPr/>
          </p:nvGrpSpPr>
          <p:grpSpPr>
            <a:xfrm>
              <a:off x="2276647" y="1252619"/>
              <a:ext cx="367315" cy="338399"/>
              <a:chOff x="-1" y="-2"/>
              <a:chExt cx="367313" cy="338398"/>
            </a:xfrm>
          </p:grpSpPr>
          <p:sp>
            <p:nvSpPr>
              <p:cNvPr id="912" name="Text 221"/>
              <p:cNvSpPr txBox="1"/>
              <p:nvPr/>
            </p:nvSpPr>
            <p:spPr>
              <a:xfrm>
                <a:off x="-2" y="-3"/>
                <a:ext cx="367315"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-9.4%</a:t>
                </a:r>
              </a:p>
            </p:txBody>
          </p:sp>
          <p:sp>
            <p:nvSpPr>
              <p:cNvPr id="913" name="Text 222"/>
              <p:cNvSpPr txBox="1"/>
              <p:nvPr/>
            </p:nvSpPr>
            <p:spPr>
              <a:xfrm>
                <a:off x="20500" y="119960"/>
                <a:ext cx="242001"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MT</a:t>
                </a:r>
              </a:p>
            </p:txBody>
          </p:sp>
        </p:grpSp>
        <p:grpSp>
          <p:nvGrpSpPr>
            <p:cNvPr id="917" name="Georgia_L"/>
            <p:cNvGrpSpPr/>
            <p:nvPr/>
          </p:nvGrpSpPr>
          <p:grpSpPr>
            <a:xfrm>
              <a:off x="6274000" y="4140233"/>
              <a:ext cx="367315" cy="337147"/>
              <a:chOff x="-1" y="0"/>
              <a:chExt cx="367313" cy="337146"/>
            </a:xfrm>
          </p:grpSpPr>
          <p:sp>
            <p:nvSpPr>
              <p:cNvPr id="915" name="Text 224"/>
              <p:cNvSpPr txBox="1"/>
              <p:nvPr/>
            </p:nvSpPr>
            <p:spPr>
              <a:xfrm>
                <a:off x="-2" y="-2"/>
                <a:ext cx="367315"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-9.3%</a:t>
                </a:r>
              </a:p>
            </p:txBody>
          </p:sp>
          <p:sp>
            <p:nvSpPr>
              <p:cNvPr id="916" name="Text 225"/>
              <p:cNvSpPr txBox="1"/>
              <p:nvPr/>
            </p:nvSpPr>
            <p:spPr>
              <a:xfrm>
                <a:off x="20500" y="118709"/>
                <a:ext cx="236693"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GA</a:t>
                </a:r>
              </a:p>
            </p:txBody>
          </p:sp>
        </p:grpSp>
        <p:grpSp>
          <p:nvGrpSpPr>
            <p:cNvPr id="920" name="Kansas_L"/>
            <p:cNvGrpSpPr/>
            <p:nvPr/>
          </p:nvGrpSpPr>
          <p:grpSpPr>
            <a:xfrm>
              <a:off x="3831931" y="3097677"/>
              <a:ext cx="367315" cy="347152"/>
              <a:chOff x="-1" y="0"/>
              <a:chExt cx="367313" cy="347150"/>
            </a:xfrm>
          </p:grpSpPr>
          <p:sp>
            <p:nvSpPr>
              <p:cNvPr id="918" name="Text 227"/>
              <p:cNvSpPr txBox="1"/>
              <p:nvPr/>
            </p:nvSpPr>
            <p:spPr>
              <a:xfrm>
                <a:off x="-2" y="0"/>
                <a:ext cx="367315"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-8.6%</a:t>
                </a:r>
              </a:p>
            </p:txBody>
          </p:sp>
          <p:sp>
            <p:nvSpPr>
              <p:cNvPr id="919" name="Text 228"/>
              <p:cNvSpPr txBox="1"/>
              <p:nvPr/>
            </p:nvSpPr>
            <p:spPr>
              <a:xfrm>
                <a:off x="28187" y="128714"/>
                <a:ext cx="218784"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KS</a:t>
                </a:r>
              </a:p>
            </p:txBody>
          </p:sp>
        </p:grpSp>
        <p:grpSp>
          <p:nvGrpSpPr>
            <p:cNvPr id="923" name="Washington_L"/>
            <p:cNvGrpSpPr/>
            <p:nvPr/>
          </p:nvGrpSpPr>
          <p:grpSpPr>
            <a:xfrm>
              <a:off x="813454" y="903159"/>
              <a:ext cx="367314" cy="345902"/>
              <a:chOff x="0" y="0"/>
              <a:chExt cx="367313" cy="345901"/>
            </a:xfrm>
          </p:grpSpPr>
          <p:sp>
            <p:nvSpPr>
              <p:cNvPr id="921" name="Text 230"/>
              <p:cNvSpPr txBox="1"/>
              <p:nvPr/>
            </p:nvSpPr>
            <p:spPr>
              <a:xfrm>
                <a:off x="-2" y="0"/>
                <a:ext cx="367315"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-8.8%</a:t>
                </a:r>
              </a:p>
            </p:txBody>
          </p:sp>
          <p:sp>
            <p:nvSpPr>
              <p:cNvPr id="922" name="Text 231"/>
              <p:cNvSpPr txBox="1"/>
              <p:nvPr/>
            </p:nvSpPr>
            <p:spPr>
              <a:xfrm>
                <a:off x="15348" y="127465"/>
                <a:ext cx="25276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WA</a:t>
                </a:r>
              </a:p>
            </p:txBody>
          </p:sp>
        </p:grpSp>
        <p:grpSp>
          <p:nvGrpSpPr>
            <p:cNvPr id="926" name="Michigan_L"/>
            <p:cNvGrpSpPr/>
            <p:nvPr/>
          </p:nvGrpSpPr>
          <p:grpSpPr>
            <a:xfrm>
              <a:off x="5811849" y="2115655"/>
              <a:ext cx="367315" cy="345903"/>
              <a:chOff x="-1" y="0"/>
              <a:chExt cx="367313" cy="345901"/>
            </a:xfrm>
          </p:grpSpPr>
          <p:sp>
            <p:nvSpPr>
              <p:cNvPr id="924" name="Text 233"/>
              <p:cNvSpPr txBox="1"/>
              <p:nvPr/>
            </p:nvSpPr>
            <p:spPr>
              <a:xfrm>
                <a:off x="-2" y="0"/>
                <a:ext cx="367315"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-8.4%</a:t>
                </a:r>
              </a:p>
            </p:txBody>
          </p:sp>
          <p:sp>
            <p:nvSpPr>
              <p:cNvPr id="925" name="Text 234"/>
              <p:cNvSpPr txBox="1"/>
              <p:nvPr/>
            </p:nvSpPr>
            <p:spPr>
              <a:xfrm>
                <a:off x="23062" y="127465"/>
                <a:ext cx="208118"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MI</a:t>
                </a:r>
              </a:p>
            </p:txBody>
          </p:sp>
        </p:grpSp>
        <p:grpSp>
          <p:nvGrpSpPr>
            <p:cNvPr id="929" name="Indiana_L"/>
            <p:cNvGrpSpPr/>
            <p:nvPr/>
          </p:nvGrpSpPr>
          <p:grpSpPr>
            <a:xfrm>
              <a:off x="5701001" y="2787037"/>
              <a:ext cx="367315" cy="345903"/>
              <a:chOff x="-1" y="0"/>
              <a:chExt cx="367313" cy="345901"/>
            </a:xfrm>
          </p:grpSpPr>
          <p:sp>
            <p:nvSpPr>
              <p:cNvPr id="927" name="Text 236"/>
              <p:cNvSpPr txBox="1"/>
              <p:nvPr/>
            </p:nvSpPr>
            <p:spPr>
              <a:xfrm>
                <a:off x="-2" y="0"/>
                <a:ext cx="367315"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-8.2%</a:t>
                </a:r>
              </a:p>
            </p:txBody>
          </p:sp>
          <p:sp>
            <p:nvSpPr>
              <p:cNvPr id="928" name="Text 237"/>
              <p:cNvSpPr txBox="1"/>
              <p:nvPr/>
            </p:nvSpPr>
            <p:spPr>
              <a:xfrm>
                <a:off x="30750" y="127465"/>
                <a:ext cx="200230"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IN</a:t>
                </a:r>
              </a:p>
            </p:txBody>
          </p:sp>
        </p:grpSp>
        <p:grpSp>
          <p:nvGrpSpPr>
            <p:cNvPr id="932" name="Maryland_L"/>
            <p:cNvGrpSpPr/>
            <p:nvPr/>
          </p:nvGrpSpPr>
          <p:grpSpPr>
            <a:xfrm>
              <a:off x="7612707" y="2996210"/>
              <a:ext cx="367314" cy="337148"/>
              <a:chOff x="0" y="0"/>
              <a:chExt cx="367313" cy="337146"/>
            </a:xfrm>
          </p:grpSpPr>
          <p:sp>
            <p:nvSpPr>
              <p:cNvPr id="930" name="Text 239"/>
              <p:cNvSpPr txBox="1"/>
              <p:nvPr/>
            </p:nvSpPr>
            <p:spPr>
              <a:xfrm>
                <a:off x="-2" y="-1"/>
                <a:ext cx="367315"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-8.3%</a:t>
                </a:r>
              </a:p>
            </p:txBody>
          </p:sp>
          <p:sp>
            <p:nvSpPr>
              <p:cNvPr id="931" name="Text 240"/>
              <p:cNvSpPr txBox="1"/>
              <p:nvPr/>
            </p:nvSpPr>
            <p:spPr>
              <a:xfrm>
                <a:off x="25580" y="118709"/>
                <a:ext cx="245126"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MD</a:t>
                </a:r>
              </a:p>
            </p:txBody>
          </p:sp>
        </p:grpSp>
        <p:grpSp>
          <p:nvGrpSpPr>
            <p:cNvPr id="935" name="Missouri_L"/>
            <p:cNvGrpSpPr/>
            <p:nvPr/>
          </p:nvGrpSpPr>
          <p:grpSpPr>
            <a:xfrm>
              <a:off x="4665852" y="3136505"/>
              <a:ext cx="367314" cy="347154"/>
              <a:chOff x="0" y="-1"/>
              <a:chExt cx="367313" cy="347153"/>
            </a:xfrm>
          </p:grpSpPr>
          <p:sp>
            <p:nvSpPr>
              <p:cNvPr id="933" name="Text 242"/>
              <p:cNvSpPr txBox="1"/>
              <p:nvPr/>
            </p:nvSpPr>
            <p:spPr>
              <a:xfrm>
                <a:off x="-2" y="-2"/>
                <a:ext cx="367315"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-8.5%</a:t>
                </a:r>
              </a:p>
            </p:txBody>
          </p:sp>
          <p:sp>
            <p:nvSpPr>
              <p:cNvPr id="934" name="Text 243"/>
              <p:cNvSpPr txBox="1"/>
              <p:nvPr/>
            </p:nvSpPr>
            <p:spPr>
              <a:xfrm>
                <a:off x="25625" y="128715"/>
                <a:ext cx="251278"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MO</a:t>
                </a:r>
              </a:p>
            </p:txBody>
          </p:sp>
        </p:grpSp>
        <p:grpSp>
          <p:nvGrpSpPr>
            <p:cNvPr id="938" name="Tennessee_L"/>
            <p:cNvGrpSpPr/>
            <p:nvPr/>
          </p:nvGrpSpPr>
          <p:grpSpPr>
            <a:xfrm>
              <a:off x="5729992" y="3604128"/>
              <a:ext cx="367315" cy="332144"/>
              <a:chOff x="-1" y="0"/>
              <a:chExt cx="367313" cy="332143"/>
            </a:xfrm>
          </p:grpSpPr>
          <p:sp>
            <p:nvSpPr>
              <p:cNvPr id="936" name="Text 245"/>
              <p:cNvSpPr txBox="1"/>
              <p:nvPr/>
            </p:nvSpPr>
            <p:spPr>
              <a:xfrm>
                <a:off x="-2" y="0"/>
                <a:ext cx="367315"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-7.3%</a:t>
                </a:r>
              </a:p>
            </p:txBody>
          </p:sp>
          <p:sp>
            <p:nvSpPr>
              <p:cNvPr id="937" name="Text 246"/>
              <p:cNvSpPr txBox="1"/>
              <p:nvPr/>
            </p:nvSpPr>
            <p:spPr>
              <a:xfrm>
                <a:off x="17969" y="113707"/>
                <a:ext cx="234113"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TN</a:t>
                </a:r>
              </a:p>
            </p:txBody>
          </p:sp>
        </p:grpSp>
        <p:grpSp>
          <p:nvGrpSpPr>
            <p:cNvPr id="941" name="Utah_L"/>
            <p:cNvGrpSpPr/>
            <p:nvPr/>
          </p:nvGrpSpPr>
          <p:grpSpPr>
            <a:xfrm>
              <a:off x="1744576" y="2815844"/>
              <a:ext cx="367314" cy="347155"/>
              <a:chOff x="-1" y="-1"/>
              <a:chExt cx="367313" cy="347153"/>
            </a:xfrm>
          </p:grpSpPr>
          <p:sp>
            <p:nvSpPr>
              <p:cNvPr id="939" name="Text 248"/>
              <p:cNvSpPr txBox="1"/>
              <p:nvPr/>
            </p:nvSpPr>
            <p:spPr>
              <a:xfrm>
                <a:off x="-2" y="-2"/>
                <a:ext cx="367315"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-6.2%</a:t>
                </a:r>
              </a:p>
            </p:txBody>
          </p:sp>
          <p:sp>
            <p:nvSpPr>
              <p:cNvPr id="940" name="Text 249"/>
              <p:cNvSpPr txBox="1"/>
              <p:nvPr/>
            </p:nvSpPr>
            <p:spPr>
              <a:xfrm>
                <a:off x="28187" y="128715"/>
                <a:ext cx="235155"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UT</a:t>
                </a:r>
              </a:p>
            </p:txBody>
          </p:sp>
        </p:grpSp>
        <p:grpSp>
          <p:nvGrpSpPr>
            <p:cNvPr id="944" name="Kentucky_L"/>
            <p:cNvGrpSpPr/>
            <p:nvPr/>
          </p:nvGrpSpPr>
          <p:grpSpPr>
            <a:xfrm>
              <a:off x="5975563" y="3225014"/>
              <a:ext cx="367315" cy="332144"/>
              <a:chOff x="-1" y="0"/>
              <a:chExt cx="367313" cy="332143"/>
            </a:xfrm>
          </p:grpSpPr>
          <p:sp>
            <p:nvSpPr>
              <p:cNvPr id="942" name="Text 251"/>
              <p:cNvSpPr txBox="1"/>
              <p:nvPr/>
            </p:nvSpPr>
            <p:spPr>
              <a:xfrm>
                <a:off x="-2" y="0"/>
                <a:ext cx="367315"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-6.8%</a:t>
                </a:r>
              </a:p>
            </p:txBody>
          </p:sp>
          <p:sp>
            <p:nvSpPr>
              <p:cNvPr id="943" name="Text 252"/>
              <p:cNvSpPr txBox="1"/>
              <p:nvPr/>
            </p:nvSpPr>
            <p:spPr>
              <a:xfrm>
                <a:off x="28187" y="113707"/>
                <a:ext cx="229152"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KY</a:t>
                </a:r>
              </a:p>
            </p:txBody>
          </p:sp>
        </p:grpSp>
        <p:grpSp>
          <p:nvGrpSpPr>
            <p:cNvPr id="947" name="Mississippi_L"/>
            <p:cNvGrpSpPr/>
            <p:nvPr/>
          </p:nvGrpSpPr>
          <p:grpSpPr>
            <a:xfrm>
              <a:off x="5209859" y="4266743"/>
              <a:ext cx="367315" cy="335897"/>
              <a:chOff x="-1" y="0"/>
              <a:chExt cx="367313" cy="335895"/>
            </a:xfrm>
          </p:grpSpPr>
          <p:sp>
            <p:nvSpPr>
              <p:cNvPr id="945" name="Text 254"/>
              <p:cNvSpPr txBox="1"/>
              <p:nvPr/>
            </p:nvSpPr>
            <p:spPr>
              <a:xfrm>
                <a:off x="-2" y="-1"/>
                <a:ext cx="367315"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-5.4%</a:t>
                </a:r>
              </a:p>
            </p:txBody>
          </p:sp>
          <p:sp>
            <p:nvSpPr>
              <p:cNvPr id="946" name="Text 255"/>
              <p:cNvSpPr txBox="1"/>
              <p:nvPr/>
            </p:nvSpPr>
            <p:spPr>
              <a:xfrm>
                <a:off x="23062" y="117459"/>
                <a:ext cx="231782"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MS</a:t>
                </a:r>
              </a:p>
            </p:txBody>
          </p:sp>
        </p:grpSp>
        <p:grpSp>
          <p:nvGrpSpPr>
            <p:cNvPr id="950" name="South_Carolina_L"/>
            <p:cNvGrpSpPr/>
            <p:nvPr/>
          </p:nvGrpSpPr>
          <p:grpSpPr>
            <a:xfrm>
              <a:off x="6748090" y="3894726"/>
              <a:ext cx="367315" cy="337148"/>
              <a:chOff x="-1" y="-1"/>
              <a:chExt cx="367313" cy="337147"/>
            </a:xfrm>
          </p:grpSpPr>
          <p:sp>
            <p:nvSpPr>
              <p:cNvPr id="948" name="Text 257"/>
              <p:cNvSpPr txBox="1"/>
              <p:nvPr/>
            </p:nvSpPr>
            <p:spPr>
              <a:xfrm>
                <a:off x="-2" y="-2"/>
                <a:ext cx="367315"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-6.5%</a:t>
                </a:r>
              </a:p>
            </p:txBody>
          </p:sp>
          <p:sp>
            <p:nvSpPr>
              <p:cNvPr id="949" name="Text 258"/>
              <p:cNvSpPr txBox="1"/>
              <p:nvPr/>
            </p:nvSpPr>
            <p:spPr>
              <a:xfrm>
                <a:off x="20500" y="118709"/>
                <a:ext cx="218238"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SC</a:t>
                </a:r>
              </a:p>
            </p:txBody>
          </p:sp>
        </p:grpSp>
        <p:grpSp>
          <p:nvGrpSpPr>
            <p:cNvPr id="953" name="California_L"/>
            <p:cNvGrpSpPr/>
            <p:nvPr/>
          </p:nvGrpSpPr>
          <p:grpSpPr>
            <a:xfrm>
              <a:off x="163712" y="2885558"/>
              <a:ext cx="367315" cy="330897"/>
              <a:chOff x="-1" y="-1"/>
              <a:chExt cx="367313" cy="330895"/>
            </a:xfrm>
          </p:grpSpPr>
          <p:sp>
            <p:nvSpPr>
              <p:cNvPr id="951" name="Text 260"/>
              <p:cNvSpPr txBox="1"/>
              <p:nvPr/>
            </p:nvSpPr>
            <p:spPr>
              <a:xfrm>
                <a:off x="-2" y="-2"/>
                <a:ext cx="367315"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-5.9%</a:t>
                </a:r>
              </a:p>
            </p:txBody>
          </p:sp>
          <p:sp>
            <p:nvSpPr>
              <p:cNvPr id="952" name="Text 261"/>
              <p:cNvSpPr txBox="1"/>
              <p:nvPr/>
            </p:nvSpPr>
            <p:spPr>
              <a:xfrm>
                <a:off x="20500" y="112457"/>
                <a:ext cx="230641"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CA</a:t>
                </a:r>
              </a:p>
            </p:txBody>
          </p:sp>
        </p:grpSp>
        <p:grpSp>
          <p:nvGrpSpPr>
            <p:cNvPr id="956" name="Virginia_L"/>
            <p:cNvGrpSpPr/>
            <p:nvPr/>
          </p:nvGrpSpPr>
          <p:grpSpPr>
            <a:xfrm>
              <a:off x="6957848" y="3041311"/>
              <a:ext cx="367315" cy="347153"/>
              <a:chOff x="-1" y="0"/>
              <a:chExt cx="367313" cy="347152"/>
            </a:xfrm>
          </p:grpSpPr>
          <p:sp>
            <p:nvSpPr>
              <p:cNvPr id="954" name="Text 263"/>
              <p:cNvSpPr txBox="1"/>
              <p:nvPr/>
            </p:nvSpPr>
            <p:spPr>
              <a:xfrm>
                <a:off x="-2" y="-1"/>
                <a:ext cx="367315"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-6.2%</a:t>
                </a:r>
              </a:p>
            </p:txBody>
          </p:sp>
          <p:sp>
            <p:nvSpPr>
              <p:cNvPr id="955" name="Text 264"/>
              <p:cNvSpPr txBox="1"/>
              <p:nvPr/>
            </p:nvSpPr>
            <p:spPr>
              <a:xfrm>
                <a:off x="17937" y="128715"/>
                <a:ext cx="224092"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VA</a:t>
                </a:r>
              </a:p>
            </p:txBody>
          </p:sp>
        </p:grpSp>
        <p:grpSp>
          <p:nvGrpSpPr>
            <p:cNvPr id="959" name="Oklahoma_L"/>
            <p:cNvGrpSpPr/>
            <p:nvPr/>
          </p:nvGrpSpPr>
          <p:grpSpPr>
            <a:xfrm>
              <a:off x="3975181" y="3736067"/>
              <a:ext cx="367314" cy="332144"/>
              <a:chOff x="-1" y="0"/>
              <a:chExt cx="367313" cy="332143"/>
            </a:xfrm>
          </p:grpSpPr>
          <p:sp>
            <p:nvSpPr>
              <p:cNvPr id="957" name="Text 266"/>
              <p:cNvSpPr txBox="1"/>
              <p:nvPr/>
            </p:nvSpPr>
            <p:spPr>
              <a:xfrm>
                <a:off x="-2" y="0"/>
                <a:ext cx="367315"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-5.1%</a:t>
                </a:r>
              </a:p>
            </p:txBody>
          </p:sp>
          <p:sp>
            <p:nvSpPr>
              <p:cNvPr id="958" name="Text 267"/>
              <p:cNvSpPr txBox="1"/>
              <p:nvPr/>
            </p:nvSpPr>
            <p:spPr>
              <a:xfrm>
                <a:off x="20500" y="113707"/>
                <a:ext cx="238280"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OK</a:t>
                </a:r>
              </a:p>
            </p:txBody>
          </p:sp>
        </p:grpSp>
        <p:grpSp>
          <p:nvGrpSpPr>
            <p:cNvPr id="962" name="Alabama_L"/>
            <p:cNvGrpSpPr/>
            <p:nvPr/>
          </p:nvGrpSpPr>
          <p:grpSpPr>
            <a:xfrm>
              <a:off x="5729992" y="4235428"/>
              <a:ext cx="367315" cy="337148"/>
              <a:chOff x="-1" y="0"/>
              <a:chExt cx="367313" cy="337146"/>
            </a:xfrm>
          </p:grpSpPr>
          <p:sp>
            <p:nvSpPr>
              <p:cNvPr id="960" name="Text 269"/>
              <p:cNvSpPr txBox="1"/>
              <p:nvPr/>
            </p:nvSpPr>
            <p:spPr>
              <a:xfrm>
                <a:off x="-2" y="-2"/>
                <a:ext cx="367315"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-3.8%</a:t>
                </a:r>
              </a:p>
            </p:txBody>
          </p:sp>
          <p:sp>
            <p:nvSpPr>
              <p:cNvPr id="961" name="Text 270"/>
              <p:cNvSpPr txBox="1"/>
              <p:nvPr/>
            </p:nvSpPr>
            <p:spPr>
              <a:xfrm>
                <a:off x="25671" y="118709"/>
                <a:ext cx="224638"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AL</a:t>
                </a:r>
              </a:p>
            </p:txBody>
          </p:sp>
        </p:grpSp>
        <p:grpSp>
          <p:nvGrpSpPr>
            <p:cNvPr id="965" name="Arkansas_L"/>
            <p:cNvGrpSpPr/>
            <p:nvPr/>
          </p:nvGrpSpPr>
          <p:grpSpPr>
            <a:xfrm>
              <a:off x="4747708" y="3850895"/>
              <a:ext cx="367314" cy="345902"/>
              <a:chOff x="-1" y="0"/>
              <a:chExt cx="367313" cy="345901"/>
            </a:xfrm>
          </p:grpSpPr>
          <p:sp>
            <p:nvSpPr>
              <p:cNvPr id="963" name="Text 272"/>
              <p:cNvSpPr txBox="1"/>
              <p:nvPr/>
            </p:nvSpPr>
            <p:spPr>
              <a:xfrm>
                <a:off x="-2" y="0"/>
                <a:ext cx="367315"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-2.6%</a:t>
                </a:r>
              </a:p>
            </p:txBody>
          </p:sp>
          <p:sp>
            <p:nvSpPr>
              <p:cNvPr id="964" name="Text 273"/>
              <p:cNvSpPr txBox="1"/>
              <p:nvPr/>
            </p:nvSpPr>
            <p:spPr>
              <a:xfrm>
                <a:off x="20500" y="127465"/>
                <a:ext cx="230541"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AR</a:t>
                </a:r>
              </a:p>
            </p:txBody>
          </p:sp>
        </p:grpSp>
        <p:grpSp>
          <p:nvGrpSpPr>
            <p:cNvPr id="968" name="Nevada_L"/>
            <p:cNvGrpSpPr/>
            <p:nvPr/>
          </p:nvGrpSpPr>
          <p:grpSpPr>
            <a:xfrm>
              <a:off x="966936" y="2730662"/>
              <a:ext cx="367314" cy="337149"/>
              <a:chOff x="0" y="-1"/>
              <a:chExt cx="367313" cy="337147"/>
            </a:xfrm>
          </p:grpSpPr>
          <p:sp>
            <p:nvSpPr>
              <p:cNvPr id="966" name="Text 275"/>
              <p:cNvSpPr txBox="1"/>
              <p:nvPr/>
            </p:nvSpPr>
            <p:spPr>
              <a:xfrm>
                <a:off x="-2" y="-2"/>
                <a:ext cx="367315"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-1.5%</a:t>
                </a:r>
              </a:p>
            </p:txBody>
          </p:sp>
          <p:sp>
            <p:nvSpPr>
              <p:cNvPr id="967" name="Text 276"/>
              <p:cNvSpPr txBox="1"/>
              <p:nvPr/>
            </p:nvSpPr>
            <p:spPr>
              <a:xfrm>
                <a:off x="20500" y="118709"/>
                <a:ext cx="235105"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NV</a:t>
                </a:r>
              </a:p>
            </p:txBody>
          </p:sp>
        </p:grpSp>
        <p:grpSp>
          <p:nvGrpSpPr>
            <p:cNvPr id="971" name="Hawaii_L"/>
            <p:cNvGrpSpPr/>
            <p:nvPr/>
          </p:nvGrpSpPr>
          <p:grpSpPr>
            <a:xfrm>
              <a:off x="2291995" y="5427882"/>
              <a:ext cx="367315" cy="337149"/>
              <a:chOff x="-1" y="-1"/>
              <a:chExt cx="367313" cy="337147"/>
            </a:xfrm>
          </p:grpSpPr>
          <p:sp>
            <p:nvSpPr>
              <p:cNvPr id="969" name="Text 278"/>
              <p:cNvSpPr txBox="1"/>
              <p:nvPr/>
            </p:nvSpPr>
            <p:spPr>
              <a:xfrm>
                <a:off x="-2" y="-2"/>
                <a:ext cx="367315"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-4.3%</a:t>
                </a:r>
              </a:p>
            </p:txBody>
          </p:sp>
          <p:sp>
            <p:nvSpPr>
              <p:cNvPr id="970" name="Text 279"/>
              <p:cNvSpPr txBox="1"/>
              <p:nvPr/>
            </p:nvSpPr>
            <p:spPr>
              <a:xfrm>
                <a:off x="17969" y="118709"/>
                <a:ext cx="201867" cy="2184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ctr">
                <a:spAutoFit/>
              </a:bodyPr>
              <a:lstStyle>
                <a:lvl1pPr>
                  <a:defRPr b="1" sz="800">
                    <a:solidFill>
                      <a:srgbClr val="2F2B20"/>
                    </a:solidFill>
                    <a:latin typeface="+mn-lt"/>
                    <a:ea typeface="+mn-ea"/>
                    <a:cs typeface="+mn-cs"/>
                    <a:sym typeface="Calibri"/>
                  </a:defRPr>
                </a:lvl1pPr>
              </a:lstStyle>
              <a:p>
                <a:pPr/>
                <a:r>
                  <a:t>HI</a:t>
                </a:r>
              </a:p>
            </p:txBody>
          </p:sp>
        </p:grpSp>
      </p:gr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74" name="Today….."/>
          <p:cNvSpPr txBox="1"/>
          <p:nvPr>
            <p:ph type="title"/>
          </p:nvPr>
        </p:nvSpPr>
        <p:spPr>
          <a:xfrm>
            <a:off x="510240" y="753226"/>
            <a:ext cx="7210398" cy="1080942"/>
          </a:xfrm>
          <a:prstGeom prst="rect">
            <a:avLst/>
          </a:prstGeom>
        </p:spPr>
        <p:txBody>
          <a:bodyPr/>
          <a:lstStyle>
            <a:lvl1pPr>
              <a:defRPr>
                <a:latin typeface="Optima"/>
                <a:ea typeface="Optima"/>
                <a:cs typeface="Optima"/>
                <a:sym typeface="Optima"/>
              </a:defRPr>
            </a:lvl1pPr>
          </a:lstStyle>
          <a:p>
            <a:pPr/>
            <a:r>
              <a:t>Today…..</a:t>
            </a:r>
          </a:p>
        </p:txBody>
      </p:sp>
      <p:sp>
        <p:nvSpPr>
          <p:cNvPr id="975" name="Churches more than 40 years old decline in membership by 2% a year…"/>
          <p:cNvSpPr txBox="1"/>
          <p:nvPr>
            <p:ph type="body" idx="1"/>
          </p:nvPr>
        </p:nvSpPr>
        <p:spPr>
          <a:xfrm>
            <a:off x="202661" y="2085010"/>
            <a:ext cx="8833568" cy="4574940"/>
          </a:xfrm>
          <a:prstGeom prst="rect">
            <a:avLst/>
          </a:prstGeom>
        </p:spPr>
        <p:txBody>
          <a:bodyPr/>
          <a:lstStyle/>
          <a:p>
            <a:pPr defTabSz="241101">
              <a:lnSpc>
                <a:spcPct val="100000"/>
              </a:lnSpc>
              <a:spcBef>
                <a:spcPts val="0"/>
              </a:spcBef>
              <a:defRPr sz="2100">
                <a:solidFill>
                  <a:srgbClr val="FCFCFC"/>
                </a:solidFill>
                <a:latin typeface="Optima"/>
                <a:ea typeface="Optima"/>
                <a:cs typeface="Optima"/>
                <a:sym typeface="Optima"/>
              </a:defRPr>
            </a:pPr>
          </a:p>
          <a:p>
            <a:pPr defTabSz="241101">
              <a:lnSpc>
                <a:spcPct val="100000"/>
              </a:lnSpc>
              <a:spcBef>
                <a:spcPts val="0"/>
              </a:spcBef>
              <a:defRPr sz="2100">
                <a:solidFill>
                  <a:srgbClr val="FCFCFC"/>
                </a:solidFill>
                <a:latin typeface="Optima"/>
                <a:ea typeface="Optima"/>
                <a:cs typeface="Optima"/>
                <a:sym typeface="Optima"/>
              </a:defRPr>
            </a:pPr>
          </a:p>
          <a:p>
            <a:pPr marL="117087" indent="-117087" defTabSz="241101">
              <a:lnSpc>
                <a:spcPct val="100000"/>
              </a:lnSpc>
              <a:spcBef>
                <a:spcPts val="0"/>
              </a:spcBef>
              <a:buSzPct val="100000"/>
              <a:buChar char="•"/>
              <a:defRPr sz="2100">
                <a:solidFill>
                  <a:srgbClr val="FCFCFC"/>
                </a:solidFill>
                <a:latin typeface="Optima"/>
                <a:ea typeface="Optima"/>
                <a:cs typeface="Optima"/>
                <a:sym typeface="Optima"/>
              </a:defRPr>
            </a:pPr>
            <a:r>
              <a:t>Churches more than 40 years old decline in membership by 2% a year</a:t>
            </a:r>
          </a:p>
          <a:p>
            <a:pPr defTabSz="241101">
              <a:lnSpc>
                <a:spcPct val="100000"/>
              </a:lnSpc>
              <a:spcBef>
                <a:spcPts val="0"/>
              </a:spcBef>
              <a:defRPr sz="2100">
                <a:solidFill>
                  <a:srgbClr val="FCFCFC"/>
                </a:solidFill>
                <a:latin typeface="Optima"/>
                <a:ea typeface="Optima"/>
                <a:cs typeface="Optima"/>
                <a:sym typeface="Optima"/>
              </a:defRPr>
            </a:pPr>
          </a:p>
          <a:p>
            <a:pPr marL="117087" indent="-117087" defTabSz="241101">
              <a:lnSpc>
                <a:spcPct val="100000"/>
              </a:lnSpc>
              <a:spcBef>
                <a:spcPts val="0"/>
              </a:spcBef>
              <a:buClr>
                <a:srgbClr val="FCFCFC"/>
              </a:buClr>
              <a:buSzPct val="100000"/>
              <a:buChar char="•"/>
              <a:defRPr sz="2100">
                <a:solidFill>
                  <a:srgbClr val="FCFCFC"/>
                </a:solidFill>
                <a:latin typeface="Optima"/>
                <a:ea typeface="Optima"/>
                <a:cs typeface="Optima"/>
                <a:sym typeface="Optima"/>
              </a:defRPr>
            </a:pPr>
            <a:r>
              <a:t>Only one-third of historic congregations (founded before 1900) reported an increase in the number of regularly participating adults.  </a:t>
            </a:r>
          </a:p>
          <a:p>
            <a:pPr marL="117087" indent="-117087" defTabSz="241101">
              <a:lnSpc>
                <a:spcPct val="100000"/>
              </a:lnSpc>
              <a:spcBef>
                <a:spcPts val="0"/>
              </a:spcBef>
              <a:buSzPct val="80000"/>
              <a:buBlip>
                <a:blip r:embed="rId2"/>
              </a:buBlip>
              <a:defRPr sz="2100">
                <a:solidFill>
                  <a:srgbClr val="FCFCFC"/>
                </a:solidFill>
                <a:latin typeface="Optima"/>
                <a:ea typeface="Optima"/>
                <a:cs typeface="Optima"/>
                <a:sym typeface="Optima"/>
              </a:defRPr>
            </a:pPr>
          </a:p>
          <a:p>
            <a:pPr marL="117087" indent="-117087" defTabSz="241101">
              <a:lnSpc>
                <a:spcPct val="100000"/>
              </a:lnSpc>
              <a:spcBef>
                <a:spcPts val="0"/>
              </a:spcBef>
              <a:buClr>
                <a:srgbClr val="FCFCFC"/>
              </a:buClr>
              <a:buSzPct val="100000"/>
              <a:buChar char="•"/>
              <a:defRPr sz="2100">
                <a:solidFill>
                  <a:srgbClr val="FCFCFC"/>
                </a:solidFill>
                <a:latin typeface="Optima"/>
                <a:ea typeface="Optima"/>
                <a:cs typeface="Optima"/>
                <a:sym typeface="Optima"/>
              </a:defRPr>
            </a:pPr>
            <a:r>
              <a:t>The best time to engage a church in facing questions about its future sustainability is when it’s around 75 members.  We typically wait till they’re 50 … or 30 … or fewer.</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77" name="Today…."/>
          <p:cNvSpPr txBox="1"/>
          <p:nvPr>
            <p:ph type="title"/>
          </p:nvPr>
        </p:nvSpPr>
        <p:spPr>
          <a:xfrm>
            <a:off x="308983" y="753226"/>
            <a:ext cx="7210395" cy="1080945"/>
          </a:xfrm>
          <a:prstGeom prst="rect">
            <a:avLst/>
          </a:prstGeom>
        </p:spPr>
        <p:txBody>
          <a:bodyPr/>
          <a:lstStyle>
            <a:lvl1pPr defTabSz="584200">
              <a:lnSpc>
                <a:spcPct val="120000"/>
              </a:lnSpc>
              <a:defRPr sz="3400">
                <a:latin typeface="Optima"/>
                <a:ea typeface="Optima"/>
                <a:cs typeface="Optima"/>
                <a:sym typeface="Optima"/>
              </a:defRPr>
            </a:lvl1pPr>
          </a:lstStyle>
          <a:p>
            <a:pPr/>
            <a:r>
              <a:t>Today….</a:t>
            </a:r>
          </a:p>
        </p:txBody>
      </p:sp>
      <p:sp>
        <p:nvSpPr>
          <p:cNvPr id="978" name="Of those involved in churches:…"/>
          <p:cNvSpPr txBox="1"/>
          <p:nvPr>
            <p:ph type="body" idx="1"/>
          </p:nvPr>
        </p:nvSpPr>
        <p:spPr>
          <a:xfrm>
            <a:off x="498129" y="2576359"/>
            <a:ext cx="8503648" cy="4467389"/>
          </a:xfrm>
          <a:prstGeom prst="rect">
            <a:avLst/>
          </a:prstGeom>
        </p:spPr>
        <p:txBody>
          <a:bodyPr/>
          <a:lstStyle/>
          <a:p>
            <a:pPr defTabSz="250743">
              <a:lnSpc>
                <a:spcPct val="100000"/>
              </a:lnSpc>
              <a:spcBef>
                <a:spcPts val="0"/>
              </a:spcBef>
              <a:defRPr sz="2600">
                <a:latin typeface="Optima"/>
                <a:ea typeface="Optima"/>
                <a:cs typeface="Optima"/>
                <a:sym typeface="Optima"/>
              </a:defRPr>
            </a:pPr>
            <a:r>
              <a:t>Of those involved in churches:</a:t>
            </a:r>
          </a:p>
          <a:p>
            <a:pPr defTabSz="250743">
              <a:lnSpc>
                <a:spcPct val="100000"/>
              </a:lnSpc>
              <a:spcBef>
                <a:spcPts val="0"/>
              </a:spcBef>
              <a:defRPr sz="2600">
                <a:latin typeface="Optima"/>
                <a:ea typeface="Optima"/>
                <a:cs typeface="Optima"/>
                <a:sym typeface="Optima"/>
              </a:defRPr>
            </a:pPr>
          </a:p>
          <a:p>
            <a:pPr defTabSz="250743">
              <a:lnSpc>
                <a:spcPct val="100000"/>
              </a:lnSpc>
              <a:spcBef>
                <a:spcPts val="0"/>
              </a:spcBef>
              <a:defRPr sz="2600">
                <a:latin typeface="Optima"/>
                <a:ea typeface="Optima"/>
                <a:cs typeface="Optima"/>
                <a:sym typeface="Optima"/>
              </a:defRPr>
            </a:pPr>
            <a:r>
              <a:t>	65% are of the ‘Builders’ generation - born before 1946</a:t>
            </a:r>
          </a:p>
          <a:p>
            <a:pPr defTabSz="250743">
              <a:lnSpc>
                <a:spcPct val="100000"/>
              </a:lnSpc>
              <a:spcBef>
                <a:spcPts val="0"/>
              </a:spcBef>
              <a:defRPr sz="2600">
                <a:latin typeface="Optima"/>
                <a:ea typeface="Optima"/>
                <a:cs typeface="Optima"/>
                <a:sym typeface="Optima"/>
              </a:defRPr>
            </a:pPr>
            <a:r>
              <a:t>	35% are Boomers (born after 1946 and before 1965)</a:t>
            </a:r>
          </a:p>
          <a:p>
            <a:pPr defTabSz="250743">
              <a:lnSpc>
                <a:spcPct val="100000"/>
              </a:lnSpc>
              <a:spcBef>
                <a:spcPts val="0"/>
              </a:spcBef>
              <a:defRPr sz="2600">
                <a:latin typeface="Optima"/>
                <a:ea typeface="Optima"/>
                <a:cs typeface="Optima"/>
                <a:sym typeface="Optima"/>
              </a:defRPr>
            </a:pPr>
            <a:r>
              <a:t>	15% are Busters/Gen X (born 1965-1976)</a:t>
            </a:r>
          </a:p>
          <a:p>
            <a:pPr defTabSz="250743">
              <a:lnSpc>
                <a:spcPct val="100000"/>
              </a:lnSpc>
              <a:spcBef>
                <a:spcPts val="0"/>
              </a:spcBef>
              <a:defRPr sz="2600">
                <a:latin typeface="Optima"/>
                <a:ea typeface="Optima"/>
                <a:cs typeface="Optima"/>
                <a:sym typeface="Optima"/>
              </a:defRPr>
            </a:pPr>
            <a:r>
              <a:t>	 4% are Bridgers/Millenials (1977-1994)</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0" name="Today, in Carlisle Presbytery…"/>
          <p:cNvSpPr txBox="1"/>
          <p:nvPr>
            <p:ph type="title"/>
          </p:nvPr>
        </p:nvSpPr>
        <p:spPr>
          <a:xfrm>
            <a:off x="510240" y="753226"/>
            <a:ext cx="7210398" cy="1080942"/>
          </a:xfrm>
          <a:prstGeom prst="rect">
            <a:avLst/>
          </a:prstGeom>
        </p:spPr>
        <p:txBody>
          <a:bodyPr/>
          <a:lstStyle>
            <a:lvl1pPr>
              <a:defRPr>
                <a:latin typeface="Optima"/>
                <a:ea typeface="Optima"/>
                <a:cs typeface="Optima"/>
                <a:sym typeface="Optima"/>
              </a:defRPr>
            </a:lvl1pPr>
          </a:lstStyle>
          <a:p>
            <a:pPr/>
            <a:r>
              <a:t>Today, in Carlisle Presbytery…</a:t>
            </a:r>
          </a:p>
        </p:txBody>
      </p:sp>
      <p:sp>
        <p:nvSpPr>
          <p:cNvPr id="981" name="11 of our 44 churches have a pastoral position that is not filled by an installed pastor.…"/>
          <p:cNvSpPr txBox="1"/>
          <p:nvPr>
            <p:ph type="body" idx="1"/>
          </p:nvPr>
        </p:nvSpPr>
        <p:spPr>
          <a:xfrm>
            <a:off x="510240" y="2336873"/>
            <a:ext cx="7828361" cy="4223750"/>
          </a:xfrm>
          <a:prstGeom prst="rect">
            <a:avLst/>
          </a:prstGeom>
        </p:spPr>
        <p:txBody>
          <a:bodyPr/>
          <a:lstStyle/>
          <a:p>
            <a:pPr defTabSz="215383">
              <a:lnSpc>
                <a:spcPct val="100000"/>
              </a:lnSpc>
              <a:spcBef>
                <a:spcPts val="0"/>
              </a:spcBef>
              <a:defRPr sz="2100">
                <a:latin typeface="Trebuchet MS"/>
                <a:ea typeface="Trebuchet MS"/>
                <a:cs typeface="Trebuchet MS"/>
                <a:sym typeface="Trebuchet MS"/>
              </a:defRPr>
            </a:pPr>
          </a:p>
          <a:p>
            <a:pPr defTabSz="215383">
              <a:lnSpc>
                <a:spcPct val="100000"/>
              </a:lnSpc>
              <a:spcBef>
                <a:spcPts val="0"/>
              </a:spcBef>
              <a:defRPr>
                <a:latin typeface="Optima"/>
                <a:ea typeface="Optima"/>
                <a:cs typeface="Optima"/>
                <a:sym typeface="Optima"/>
              </a:defRPr>
            </a:pPr>
            <a:r>
              <a:t>11 of our 44 churches have a pastoral position that is not filled by an installed pastor.</a:t>
            </a:r>
          </a:p>
          <a:p>
            <a:pPr defTabSz="215383">
              <a:lnSpc>
                <a:spcPct val="100000"/>
              </a:lnSpc>
              <a:spcBef>
                <a:spcPts val="0"/>
              </a:spcBef>
              <a:defRPr>
                <a:latin typeface="Optima"/>
                <a:ea typeface="Optima"/>
                <a:cs typeface="Optima"/>
                <a:sym typeface="Optima"/>
              </a:defRPr>
            </a:pPr>
          </a:p>
          <a:p>
            <a:pPr defTabSz="215383">
              <a:lnSpc>
                <a:spcPct val="100000"/>
              </a:lnSpc>
              <a:spcBef>
                <a:spcPts val="0"/>
              </a:spcBef>
              <a:defRPr>
                <a:latin typeface="Optima"/>
                <a:ea typeface="Optima"/>
                <a:cs typeface="Optima"/>
                <a:sym typeface="Optima"/>
              </a:defRPr>
            </a:pPr>
            <a:r>
              <a:t>Some of our churches - of various sizes - are challenged to find people (especially of younger generations) to serve on Sessions.</a:t>
            </a:r>
          </a:p>
          <a:p>
            <a:pPr defTabSz="215383">
              <a:lnSpc>
                <a:spcPct val="100000"/>
              </a:lnSpc>
              <a:spcBef>
                <a:spcPts val="0"/>
              </a:spcBef>
              <a:defRPr>
                <a:latin typeface="Palatino"/>
                <a:ea typeface="Palatino"/>
                <a:cs typeface="Palatino"/>
                <a:sym typeface="Palatino"/>
              </a:defRPr>
            </a:pPr>
            <a:r>
              <a:t>		</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5" name="You’re not the first in the Corps of Discovery"/>
          <p:cNvSpPr txBox="1"/>
          <p:nvPr>
            <p:ph type="title"/>
          </p:nvPr>
        </p:nvSpPr>
        <p:spPr>
          <a:xfrm>
            <a:off x="256240" y="753225"/>
            <a:ext cx="7210395" cy="1080945"/>
          </a:xfrm>
          <a:prstGeom prst="rect">
            <a:avLst/>
          </a:prstGeom>
        </p:spPr>
        <p:txBody>
          <a:bodyPr/>
          <a:lstStyle>
            <a:lvl1pPr defTabSz="514094">
              <a:lnSpc>
                <a:spcPct val="120000"/>
              </a:lnSpc>
              <a:defRPr sz="2900">
                <a:latin typeface="Optima"/>
                <a:ea typeface="Optima"/>
                <a:cs typeface="Optima"/>
                <a:sym typeface="Optima"/>
              </a:defRPr>
            </a:lvl1pPr>
          </a:lstStyle>
          <a:p>
            <a:pPr/>
            <a:r>
              <a:t>Discussion Questions:</a:t>
            </a:r>
          </a:p>
        </p:txBody>
      </p:sp>
      <p:sp>
        <p:nvSpPr>
          <p:cNvPr id="986" name="Who are your role models/heroes,…"/>
          <p:cNvSpPr txBox="1"/>
          <p:nvPr>
            <p:ph type="body" idx="1"/>
          </p:nvPr>
        </p:nvSpPr>
        <p:spPr>
          <a:xfrm>
            <a:off x="320176" y="2264356"/>
            <a:ext cx="8503648" cy="4467388"/>
          </a:xfrm>
          <a:prstGeom prst="rect">
            <a:avLst/>
          </a:prstGeom>
        </p:spPr>
        <p:txBody>
          <a:bodyPr/>
          <a:lstStyle/>
          <a:p>
            <a:pPr defTabSz="128587">
              <a:lnSpc>
                <a:spcPct val="100000"/>
              </a:lnSpc>
              <a:spcBef>
                <a:spcPts val="0"/>
              </a:spcBef>
              <a:defRPr sz="1200">
                <a:latin typeface="Palatino"/>
                <a:ea typeface="Palatino"/>
                <a:cs typeface="Palatino"/>
                <a:sym typeface="Palatino"/>
              </a:defRPr>
            </a:pPr>
          </a:p>
          <a:p>
            <a:pPr marL="64099" indent="-64099" defTabSz="100009">
              <a:lnSpc>
                <a:spcPct val="100000"/>
              </a:lnSpc>
              <a:spcBef>
                <a:spcPts val="0"/>
              </a:spcBef>
              <a:buSzPct val="100000"/>
              <a:buChar char="•"/>
              <a:defRPr sz="2700">
                <a:latin typeface="Optima"/>
                <a:ea typeface="Optima"/>
                <a:cs typeface="Optima"/>
                <a:sym typeface="Optima"/>
              </a:defRPr>
            </a:pPr>
            <a:r>
              <a:t>Of these changes: population density, attendance, membership, leadership, and age demographics, which are currently impacting your congregation?  How?</a:t>
            </a:r>
          </a:p>
          <a:p>
            <a:pPr defTabSz="100009">
              <a:lnSpc>
                <a:spcPct val="100000"/>
              </a:lnSpc>
              <a:spcBef>
                <a:spcPts val="0"/>
              </a:spcBef>
              <a:defRPr sz="2700">
                <a:latin typeface="Optima"/>
                <a:ea typeface="Optima"/>
                <a:cs typeface="Optima"/>
                <a:sym typeface="Optima"/>
              </a:defRPr>
            </a:pPr>
          </a:p>
          <a:p>
            <a:pPr marL="64099" indent="-64099" defTabSz="100009">
              <a:lnSpc>
                <a:spcPct val="100000"/>
              </a:lnSpc>
              <a:spcBef>
                <a:spcPts val="0"/>
              </a:spcBef>
              <a:buSzPct val="100000"/>
              <a:buChar char="•"/>
              <a:defRPr sz="2700">
                <a:latin typeface="Optima"/>
                <a:ea typeface="Optima"/>
                <a:cs typeface="Optima"/>
                <a:sym typeface="Optima"/>
              </a:defRPr>
            </a:pPr>
            <a:r>
              <a:t>How do you see your congregation responding to these changes? </a:t>
            </a:r>
          </a:p>
          <a:p>
            <a:pPr marL="64099" indent="-64099" defTabSz="100009">
              <a:lnSpc>
                <a:spcPct val="100000"/>
              </a:lnSpc>
              <a:spcBef>
                <a:spcPts val="0"/>
              </a:spcBef>
              <a:buSzPct val="100000"/>
              <a:buChar char="•"/>
              <a:defRPr sz="2700">
                <a:latin typeface="Optima"/>
                <a:ea typeface="Optima"/>
                <a:cs typeface="Optima"/>
                <a:sym typeface="Optima"/>
              </a:defRPr>
            </a:pPr>
          </a:p>
          <a:p>
            <a:pPr marL="64099" indent="-64099" defTabSz="100009">
              <a:lnSpc>
                <a:spcPct val="100000"/>
              </a:lnSpc>
              <a:spcBef>
                <a:spcPts val="0"/>
              </a:spcBef>
              <a:buSzPct val="100000"/>
              <a:buChar char="•"/>
              <a:defRPr sz="2700">
                <a:latin typeface="Optima"/>
                <a:ea typeface="Optima"/>
                <a:cs typeface="Optima"/>
                <a:sym typeface="Optima"/>
              </a:defRPr>
            </a:pPr>
            <a:r>
              <a:t>What opportunities is God giving us in these challenges?</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8" name="Today…"/>
          <p:cNvSpPr txBox="1"/>
          <p:nvPr>
            <p:ph type="title"/>
          </p:nvPr>
        </p:nvSpPr>
        <p:spPr>
          <a:xfrm>
            <a:off x="510240" y="753226"/>
            <a:ext cx="7210398" cy="1080942"/>
          </a:xfrm>
          <a:prstGeom prst="rect">
            <a:avLst/>
          </a:prstGeom>
        </p:spPr>
        <p:txBody>
          <a:bodyPr/>
          <a:lstStyle>
            <a:lvl1pPr>
              <a:defRPr>
                <a:latin typeface="Optima"/>
                <a:ea typeface="Optima"/>
                <a:cs typeface="Optima"/>
                <a:sym typeface="Optima"/>
              </a:defRPr>
            </a:lvl1pPr>
          </a:lstStyle>
          <a:p>
            <a:pPr/>
            <a:r>
              <a:t>Today…</a:t>
            </a:r>
          </a:p>
        </p:txBody>
      </p:sp>
      <p:sp>
        <p:nvSpPr>
          <p:cNvPr id="989" name="Congregations across all traditions, types and sizes appear to have the capacity to succeed in the midst of the changing American landscape."/>
          <p:cNvSpPr txBox="1"/>
          <p:nvPr>
            <p:ph type="body" idx="1"/>
          </p:nvPr>
        </p:nvSpPr>
        <p:spPr>
          <a:xfrm>
            <a:off x="447732" y="2051123"/>
            <a:ext cx="7828361" cy="4230902"/>
          </a:xfrm>
          <a:prstGeom prst="rect">
            <a:avLst/>
          </a:prstGeom>
        </p:spPr>
        <p:txBody>
          <a:bodyPr/>
          <a:lstStyle/>
          <a:p>
            <a:pPr defTabSz="305394">
              <a:lnSpc>
                <a:spcPct val="100000"/>
              </a:lnSpc>
              <a:spcBef>
                <a:spcPts val="0"/>
              </a:spcBef>
              <a:defRPr>
                <a:latin typeface="Trebuchet MS"/>
                <a:ea typeface="Trebuchet MS"/>
                <a:cs typeface="Trebuchet MS"/>
                <a:sym typeface="Trebuchet MS"/>
              </a:defRPr>
            </a:pPr>
          </a:p>
          <a:p>
            <a:pPr defTabSz="305394">
              <a:lnSpc>
                <a:spcPct val="100000"/>
              </a:lnSpc>
              <a:spcBef>
                <a:spcPts val="0"/>
              </a:spcBef>
              <a:defRPr sz="4300">
                <a:latin typeface="Trebuchet MS"/>
                <a:ea typeface="Trebuchet MS"/>
                <a:cs typeface="Trebuchet MS"/>
                <a:sym typeface="Trebuchet MS"/>
              </a:defRPr>
            </a:pPr>
            <a:r>
              <a:t>“</a:t>
            </a:r>
            <a:r>
              <a:rPr>
                <a:latin typeface="Optima"/>
                <a:ea typeface="Optima"/>
                <a:cs typeface="Optima"/>
                <a:sym typeface="Optima"/>
              </a:rPr>
              <a:t>Congregations across all traditions, types and sizes appear to have the capacity to succeed in the midst of the changing American landscape.”</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91" name="Adapting to a world that’s changed…"/>
          <p:cNvSpPr txBox="1"/>
          <p:nvPr>
            <p:ph type="title"/>
          </p:nvPr>
        </p:nvSpPr>
        <p:spPr>
          <a:xfrm>
            <a:off x="510240" y="753226"/>
            <a:ext cx="7210398" cy="1080942"/>
          </a:xfrm>
          <a:prstGeom prst="rect">
            <a:avLst/>
          </a:prstGeom>
        </p:spPr>
        <p:txBody>
          <a:bodyPr/>
          <a:lstStyle>
            <a:lvl1pPr defTabSz="630936">
              <a:defRPr sz="3400">
                <a:latin typeface="Optima"/>
                <a:ea typeface="Optima"/>
                <a:cs typeface="Optima"/>
                <a:sym typeface="Optima"/>
              </a:defRPr>
            </a:lvl1pPr>
          </a:lstStyle>
          <a:p>
            <a:pPr/>
            <a:r>
              <a:t>By Adapting to a world that’s changed…</a:t>
            </a:r>
          </a:p>
        </p:txBody>
      </p:sp>
      <p:sp>
        <p:nvSpPr>
          <p:cNvPr id="992" name="not merely to survive but to thrive!…"/>
          <p:cNvSpPr txBox="1"/>
          <p:nvPr>
            <p:ph type="body" idx="1"/>
          </p:nvPr>
        </p:nvSpPr>
        <p:spPr>
          <a:xfrm>
            <a:off x="456662" y="2158276"/>
            <a:ext cx="7828361" cy="4230904"/>
          </a:xfrm>
          <a:prstGeom prst="rect">
            <a:avLst/>
          </a:prstGeom>
        </p:spPr>
        <p:txBody>
          <a:bodyPr/>
          <a:lstStyle/>
          <a:p>
            <a:pPr defTabSz="218597">
              <a:lnSpc>
                <a:spcPct val="100000"/>
              </a:lnSpc>
              <a:spcBef>
                <a:spcPts val="0"/>
              </a:spcBef>
              <a:defRPr sz="2100">
                <a:latin typeface="Trebuchet MS"/>
                <a:ea typeface="Trebuchet MS"/>
                <a:cs typeface="Trebuchet MS"/>
                <a:sym typeface="Trebuchet MS"/>
              </a:defRPr>
            </a:pPr>
          </a:p>
          <a:p>
            <a:pPr defTabSz="218597">
              <a:lnSpc>
                <a:spcPct val="100000"/>
              </a:lnSpc>
              <a:spcBef>
                <a:spcPts val="0"/>
              </a:spcBef>
              <a:defRPr sz="3100">
                <a:latin typeface="Optima"/>
                <a:ea typeface="Optima"/>
                <a:cs typeface="Optima"/>
                <a:sym typeface="Optima"/>
              </a:defRPr>
            </a:pPr>
            <a:r>
              <a:t>not merely to survive but to thrive! </a:t>
            </a:r>
          </a:p>
          <a:p>
            <a:pPr defTabSz="218597">
              <a:lnSpc>
                <a:spcPct val="100000"/>
              </a:lnSpc>
              <a:spcBef>
                <a:spcPts val="0"/>
              </a:spcBef>
              <a:defRPr sz="2700">
                <a:latin typeface="Optima"/>
                <a:ea typeface="Optima"/>
                <a:cs typeface="Optima"/>
                <a:sym typeface="Optima"/>
              </a:defRPr>
            </a:pPr>
          </a:p>
          <a:p>
            <a:pPr defTabSz="218597">
              <a:lnSpc>
                <a:spcPct val="100000"/>
              </a:lnSpc>
              <a:spcBef>
                <a:spcPts val="0"/>
              </a:spcBef>
              <a:defRPr sz="2700">
                <a:latin typeface="Optima"/>
                <a:ea typeface="Optima"/>
                <a:cs typeface="Optima"/>
                <a:sym typeface="Optima"/>
              </a:defRPr>
            </a:pPr>
            <a:r>
              <a:t>To </a:t>
            </a:r>
            <a:r>
              <a:rPr>
                <a:latin typeface="Palatino"/>
                <a:ea typeface="Palatino"/>
                <a:cs typeface="Palatino"/>
                <a:sym typeface="Palatino"/>
              </a:rPr>
              <a:t>bring the healing, saving love of Jesus to expression, for the sake of real people, with real problems, today…</a:t>
            </a:r>
            <a:endParaRPr>
              <a:latin typeface="Palatino"/>
              <a:ea typeface="Palatino"/>
              <a:cs typeface="Palatino"/>
              <a:sym typeface="Palatino"/>
            </a:endParaRPr>
          </a:p>
          <a:p>
            <a:pPr defTabSz="218597">
              <a:lnSpc>
                <a:spcPct val="100000"/>
              </a:lnSpc>
              <a:spcBef>
                <a:spcPts val="0"/>
              </a:spcBef>
              <a:defRPr sz="2700">
                <a:latin typeface="Palatino"/>
                <a:ea typeface="Palatino"/>
                <a:cs typeface="Palatino"/>
                <a:sym typeface="Palatino"/>
              </a:defRPr>
            </a:pPr>
          </a:p>
          <a:p>
            <a:pPr defTabSz="218597">
              <a:lnSpc>
                <a:spcPct val="100000"/>
              </a:lnSpc>
              <a:spcBef>
                <a:spcPts val="0"/>
              </a:spcBef>
              <a:defRPr sz="2700">
                <a:latin typeface="Palatino"/>
                <a:ea typeface="Palatino"/>
                <a:cs typeface="Palatino"/>
                <a:sym typeface="Palatino"/>
              </a:defRPr>
            </a:pPr>
            <a:r>
              <a:t>            And t</a:t>
            </a:r>
            <a:r>
              <a:rPr>
                <a:latin typeface="Optima"/>
                <a:ea typeface="Optima"/>
                <a:cs typeface="Optima"/>
                <a:sym typeface="Optima"/>
              </a:rPr>
              <a:t>hey are, themselves, transformed.</a:t>
            </a:r>
            <a:endParaRPr>
              <a:latin typeface="Optima"/>
              <a:ea typeface="Optima"/>
              <a:cs typeface="Optima"/>
              <a:sym typeface="Optima"/>
            </a:endParaRPr>
          </a:p>
          <a:p>
            <a:pPr defTabSz="218597">
              <a:lnSpc>
                <a:spcPct val="100000"/>
              </a:lnSpc>
              <a:spcBef>
                <a:spcPts val="0"/>
              </a:spcBef>
              <a:defRPr sz="500">
                <a:latin typeface="Palatino"/>
                <a:ea typeface="Palatino"/>
                <a:cs typeface="Palatino"/>
                <a:sym typeface="Palatino"/>
              </a:defRPr>
            </a:pPr>
          </a:p>
          <a:p>
            <a:pPr defTabSz="218597">
              <a:lnSpc>
                <a:spcPct val="100000"/>
              </a:lnSpc>
              <a:spcBef>
                <a:spcPts val="0"/>
              </a:spcBef>
              <a:defRPr sz="3100">
                <a:latin typeface="Optima"/>
                <a:ea typeface="Optima"/>
                <a:cs typeface="Optima"/>
                <a:sym typeface="Optima"/>
              </a:defRPr>
            </a:pPr>
            <a:r>
              <a:t>	</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96" name="Now what?"/>
          <p:cNvSpPr txBox="1"/>
          <p:nvPr>
            <p:ph type="title"/>
          </p:nvPr>
        </p:nvSpPr>
        <p:spPr>
          <a:xfrm>
            <a:off x="256240" y="753225"/>
            <a:ext cx="7210395" cy="1080945"/>
          </a:xfrm>
          <a:prstGeom prst="rect">
            <a:avLst/>
          </a:prstGeom>
        </p:spPr>
        <p:txBody>
          <a:bodyPr/>
          <a:lstStyle>
            <a:lvl1pPr defTabSz="584200">
              <a:lnSpc>
                <a:spcPct val="120000"/>
              </a:lnSpc>
              <a:defRPr sz="3400">
                <a:latin typeface="Optima"/>
                <a:ea typeface="Optima"/>
                <a:cs typeface="Optima"/>
                <a:sym typeface="Optima"/>
              </a:defRPr>
            </a:lvl1pPr>
          </a:lstStyle>
          <a:p>
            <a:pPr/>
            <a:r>
              <a:t>Adapting…</a:t>
            </a:r>
          </a:p>
        </p:txBody>
      </p:sp>
      <p:sp>
        <p:nvSpPr>
          <p:cNvPr id="997" name="“We need to press on to the uncharted territory of…"/>
          <p:cNvSpPr txBox="1"/>
          <p:nvPr>
            <p:ph type="body" idx="1"/>
          </p:nvPr>
        </p:nvSpPr>
        <p:spPr>
          <a:xfrm>
            <a:off x="320176" y="2427477"/>
            <a:ext cx="8503648" cy="4467386"/>
          </a:xfrm>
          <a:prstGeom prst="rect">
            <a:avLst/>
          </a:prstGeom>
        </p:spPr>
        <p:txBody>
          <a:bodyPr/>
          <a:lstStyle/>
          <a:p>
            <a:pPr algn="ctr" defTabSz="321467">
              <a:lnSpc>
                <a:spcPct val="100000"/>
              </a:lnSpc>
              <a:spcBef>
                <a:spcPts val="0"/>
              </a:spcBef>
              <a:defRPr sz="4200">
                <a:latin typeface="Optima"/>
                <a:ea typeface="Optima"/>
                <a:cs typeface="Optima"/>
                <a:sym typeface="Optima"/>
              </a:defRPr>
            </a:pPr>
            <a:r>
              <a:t>“We need to press on to the uncharted territory of </a:t>
            </a:r>
          </a:p>
          <a:p>
            <a:pPr algn="ctr" defTabSz="321467">
              <a:lnSpc>
                <a:spcPct val="100000"/>
              </a:lnSpc>
              <a:spcBef>
                <a:spcPts val="0"/>
              </a:spcBef>
              <a:defRPr sz="4200">
                <a:latin typeface="Optima"/>
                <a:ea typeface="Optima"/>
                <a:cs typeface="Optima"/>
                <a:sym typeface="Optima"/>
              </a:defRPr>
            </a:pPr>
            <a:r>
              <a:t>making </a:t>
            </a:r>
            <a:r>
              <a:rPr b="1" i="1"/>
              <a:t>traditional</a:t>
            </a:r>
            <a:r>
              <a:t> churches </a:t>
            </a:r>
          </a:p>
          <a:p>
            <a:pPr algn="ctr" defTabSz="321467">
              <a:lnSpc>
                <a:spcPct val="100000"/>
              </a:lnSpc>
              <a:spcBef>
                <a:spcPts val="0"/>
              </a:spcBef>
              <a:defRPr b="1" i="1" sz="4200">
                <a:latin typeface="Optima"/>
                <a:ea typeface="Optima"/>
                <a:cs typeface="Optima"/>
                <a:sym typeface="Optima"/>
              </a:defRPr>
            </a:pPr>
            <a:r>
              <a:t>missionary</a:t>
            </a:r>
            <a:r>
              <a:rPr b="0" i="0"/>
              <a:t> churches.”</a:t>
            </a:r>
          </a:p>
          <a:p>
            <a:pPr algn="ctr" defTabSz="584200">
              <a:lnSpc>
                <a:spcPct val="120000"/>
              </a:lnSpc>
              <a:spcBef>
                <a:spcPts val="0"/>
              </a:spcBef>
              <a:defRPr sz="4200">
                <a:latin typeface="Trebuchet MS"/>
                <a:ea typeface="Trebuchet MS"/>
                <a:cs typeface="Trebuchet MS"/>
                <a:sym typeface="Trebuchet MS"/>
              </a:defRPr>
            </a:pPr>
          </a:p>
          <a:p>
            <a:pPr algn="ctr" defTabSz="584200">
              <a:lnSpc>
                <a:spcPct val="120000"/>
              </a:lnSpc>
              <a:spcBef>
                <a:spcPts val="0"/>
              </a:spcBef>
              <a:defRPr sz="3200">
                <a:latin typeface="Optima"/>
                <a:ea typeface="Optima"/>
                <a:cs typeface="Optima"/>
                <a:sym typeface="Optima"/>
              </a:defRPr>
            </a:pPr>
            <a:r>
              <a:t>-Tod Bolsinger, </a:t>
            </a:r>
            <a:r>
              <a:rPr i="1"/>
              <a:t>Canoeing the Mountains</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1" name="We don’t know how to do this:"/>
          <p:cNvSpPr txBox="1"/>
          <p:nvPr>
            <p:ph type="title"/>
          </p:nvPr>
        </p:nvSpPr>
        <p:spPr>
          <a:xfrm>
            <a:off x="256240" y="753225"/>
            <a:ext cx="7210395" cy="1080945"/>
          </a:xfrm>
          <a:prstGeom prst="rect">
            <a:avLst/>
          </a:prstGeom>
        </p:spPr>
        <p:txBody>
          <a:bodyPr/>
          <a:lstStyle>
            <a:lvl1pPr defTabSz="584200">
              <a:lnSpc>
                <a:spcPct val="120000"/>
              </a:lnSpc>
              <a:defRPr sz="3400">
                <a:latin typeface="Optima"/>
                <a:ea typeface="Optima"/>
                <a:cs typeface="Optima"/>
                <a:sym typeface="Optima"/>
              </a:defRPr>
            </a:lvl1pPr>
          </a:lstStyle>
          <a:p>
            <a:pPr/>
            <a:r>
              <a:t>We don’t know how to do this…</a:t>
            </a:r>
          </a:p>
        </p:txBody>
      </p:sp>
      <p:sp>
        <p:nvSpPr>
          <p:cNvPr id="1002" name="The mission field is right outside our sanctuary doors,…"/>
          <p:cNvSpPr txBox="1"/>
          <p:nvPr>
            <p:ph type="body" idx="1"/>
          </p:nvPr>
        </p:nvSpPr>
        <p:spPr>
          <a:xfrm>
            <a:off x="320176" y="2091917"/>
            <a:ext cx="8503648" cy="4467386"/>
          </a:xfrm>
          <a:prstGeom prst="rect">
            <a:avLst/>
          </a:prstGeom>
        </p:spPr>
        <p:txBody>
          <a:bodyPr/>
          <a:lstStyle/>
          <a:p>
            <a:pPr defTabSz="44464">
              <a:lnSpc>
                <a:spcPct val="100000"/>
              </a:lnSpc>
              <a:spcBef>
                <a:spcPts val="0"/>
              </a:spcBef>
              <a:defRPr sz="665">
                <a:latin typeface="Optima"/>
                <a:ea typeface="Optima"/>
                <a:cs typeface="Optima"/>
                <a:sym typeface="Optima"/>
              </a:defRPr>
            </a:pPr>
            <a:r>
              <a:t>        </a:t>
            </a:r>
          </a:p>
          <a:p>
            <a:pPr defTabSz="44464">
              <a:lnSpc>
                <a:spcPct val="100000"/>
              </a:lnSpc>
              <a:spcBef>
                <a:spcPts val="0"/>
              </a:spcBef>
              <a:defRPr sz="2755">
                <a:latin typeface="Optima"/>
                <a:ea typeface="Optima"/>
                <a:cs typeface="Optima"/>
                <a:sym typeface="Optima"/>
              </a:defRPr>
            </a:pPr>
            <a:r>
              <a:t>“The culture for which we know how to be church </a:t>
            </a:r>
          </a:p>
          <a:p>
            <a:pPr defTabSz="44464">
              <a:lnSpc>
                <a:spcPct val="100000"/>
              </a:lnSpc>
              <a:spcBef>
                <a:spcPts val="0"/>
              </a:spcBef>
              <a:defRPr sz="2755">
                <a:latin typeface="Optima"/>
                <a:ea typeface="Optima"/>
                <a:cs typeface="Optima"/>
                <a:sym typeface="Optima"/>
              </a:defRPr>
            </a:pPr>
            <a:r>
              <a:t>              disappeared 15 years ago.” </a:t>
            </a:r>
          </a:p>
          <a:p>
            <a:pPr defTabSz="44464">
              <a:lnSpc>
                <a:spcPct val="100000"/>
              </a:lnSpc>
              <a:spcBef>
                <a:spcPts val="0"/>
              </a:spcBef>
              <a:defRPr sz="2755">
                <a:latin typeface="Optima"/>
                <a:ea typeface="Optima"/>
                <a:cs typeface="Optima"/>
                <a:sym typeface="Optima"/>
              </a:defRPr>
            </a:pPr>
          </a:p>
          <a:p>
            <a:pPr lvl="4" defTabSz="44464">
              <a:lnSpc>
                <a:spcPct val="100000"/>
              </a:lnSpc>
              <a:spcBef>
                <a:spcPts val="0"/>
              </a:spcBef>
              <a:defRPr sz="2755">
                <a:latin typeface="Optima"/>
                <a:ea typeface="Optima"/>
                <a:cs typeface="Optima"/>
                <a:sym typeface="Optima"/>
              </a:defRPr>
            </a:pPr>
            <a:r>
              <a:t>The mission field is right outside our </a:t>
            </a:r>
          </a:p>
          <a:p>
            <a:pPr lvl="4" defTabSz="44464">
              <a:lnSpc>
                <a:spcPct val="100000"/>
              </a:lnSpc>
              <a:spcBef>
                <a:spcPts val="0"/>
              </a:spcBef>
              <a:defRPr sz="2755">
                <a:latin typeface="Optima"/>
                <a:ea typeface="Optima"/>
                <a:cs typeface="Optima"/>
                <a:sym typeface="Optima"/>
              </a:defRPr>
            </a:pPr>
            <a:r>
              <a:t>        sanctuary doors,</a:t>
            </a:r>
          </a:p>
          <a:p>
            <a:pPr defTabSz="44464">
              <a:lnSpc>
                <a:spcPct val="100000"/>
              </a:lnSpc>
              <a:spcBef>
                <a:spcPts val="0"/>
              </a:spcBef>
              <a:defRPr sz="2755">
                <a:latin typeface="Optima"/>
                <a:ea typeface="Optima"/>
                <a:cs typeface="Optima"/>
                <a:sym typeface="Optima"/>
              </a:defRPr>
            </a:pPr>
            <a:r>
              <a:t>	    requiring </a:t>
            </a:r>
            <a:r>
              <a:rPr b="1" i="1"/>
              <a:t>us </a:t>
            </a:r>
            <a:r>
              <a:t>to be transformed </a:t>
            </a:r>
          </a:p>
          <a:p>
            <a:pPr defTabSz="44464">
              <a:lnSpc>
                <a:spcPct val="100000"/>
              </a:lnSpc>
              <a:spcBef>
                <a:spcPts val="0"/>
              </a:spcBef>
              <a:defRPr sz="2755">
                <a:latin typeface="Optima"/>
                <a:ea typeface="Optima"/>
                <a:cs typeface="Optima"/>
                <a:sym typeface="Optima"/>
              </a:defRPr>
            </a:pPr>
            <a:r>
              <a:t>              so we can participate in Christ’s mission</a:t>
            </a:r>
          </a:p>
          <a:p>
            <a:pPr defTabSz="44464">
              <a:lnSpc>
                <a:spcPct val="100000"/>
              </a:lnSpc>
              <a:spcBef>
                <a:spcPts val="0"/>
              </a:spcBef>
              <a:defRPr sz="2755">
                <a:latin typeface="Optima"/>
                <a:ea typeface="Optima"/>
                <a:cs typeface="Optima"/>
                <a:sym typeface="Optima"/>
              </a:defRPr>
            </a:pPr>
            <a:r>
              <a:t>to those beyond the 17.5% of Pennsylvanians  </a:t>
            </a:r>
          </a:p>
          <a:p>
            <a:pPr defTabSz="44464">
              <a:lnSpc>
                <a:spcPct val="100000"/>
              </a:lnSpc>
              <a:spcBef>
                <a:spcPts val="0"/>
              </a:spcBef>
              <a:defRPr sz="2755">
                <a:latin typeface="Optima"/>
                <a:ea typeface="Optima"/>
                <a:cs typeface="Optima"/>
                <a:sym typeface="Optima"/>
              </a:defRPr>
            </a:pPr>
            <a:r>
              <a:t>              who attend a Christian church.</a:t>
            </a:r>
          </a:p>
          <a:p>
            <a:pPr defTabSz="44464">
              <a:lnSpc>
                <a:spcPct val="100000"/>
              </a:lnSpc>
              <a:spcBef>
                <a:spcPts val="0"/>
              </a:spcBef>
              <a:defRPr sz="760">
                <a:latin typeface="Optima"/>
                <a:ea typeface="Optima"/>
                <a:cs typeface="Optima"/>
                <a:sym typeface="Optima"/>
              </a:defRPr>
            </a:pPr>
          </a:p>
          <a:p>
            <a:pPr defTabSz="44464">
              <a:lnSpc>
                <a:spcPct val="100000"/>
              </a:lnSpc>
              <a:spcBef>
                <a:spcPts val="0"/>
              </a:spcBef>
              <a:defRPr sz="950">
                <a:latin typeface="Optima"/>
                <a:ea typeface="Optima"/>
                <a:cs typeface="Optima"/>
                <a:sym typeface="Optima"/>
              </a:defRPr>
            </a:pPr>
          </a:p>
          <a:p>
            <a:pPr defTabSz="44464">
              <a:lnSpc>
                <a:spcPct val="100000"/>
              </a:lnSpc>
              <a:spcBef>
                <a:spcPts val="0"/>
              </a:spcBef>
              <a:defRPr sz="760">
                <a:latin typeface="Optima"/>
                <a:ea typeface="Optima"/>
                <a:cs typeface="Optima"/>
                <a:sym typeface="Optima"/>
              </a:defRPr>
            </a:pPr>
          </a:p>
          <a:p>
            <a:pPr lvl="1" indent="425430" defTabSz="44464">
              <a:lnSpc>
                <a:spcPct val="100000"/>
              </a:lnSpc>
              <a:spcBef>
                <a:spcPts val="0"/>
              </a:spcBef>
              <a:defRPr sz="665">
                <a:latin typeface="Optima"/>
                <a:ea typeface="Optima"/>
                <a:cs typeface="Optima"/>
                <a:sym typeface="Optima"/>
              </a:defRPr>
            </a:pPr>
            <a:r>
              <a:t> </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4" name="Becoming a Corps of Discovery…."/>
          <p:cNvSpPr txBox="1"/>
          <p:nvPr>
            <p:ph type="title"/>
          </p:nvPr>
        </p:nvSpPr>
        <p:spPr>
          <a:xfrm>
            <a:off x="256240" y="753225"/>
            <a:ext cx="7210395" cy="1080945"/>
          </a:xfrm>
          <a:prstGeom prst="rect">
            <a:avLst/>
          </a:prstGeom>
        </p:spPr>
        <p:txBody>
          <a:bodyPr/>
          <a:lstStyle>
            <a:lvl1pPr defTabSz="584200">
              <a:lnSpc>
                <a:spcPct val="120000"/>
              </a:lnSpc>
              <a:defRPr sz="3400">
                <a:latin typeface="Trebuchet MS"/>
                <a:ea typeface="Trebuchet MS"/>
                <a:cs typeface="Trebuchet MS"/>
                <a:sym typeface="Trebuchet MS"/>
              </a:defRPr>
            </a:lvl1pPr>
          </a:lstStyle>
          <a:p>
            <a:pPr/>
            <a:r>
              <a:t>We Become a Corps of Discovery….</a:t>
            </a:r>
          </a:p>
        </p:txBody>
      </p:sp>
      <p:sp>
        <p:nvSpPr>
          <p:cNvPr id="1005" name="“Where both leaders and followers       LEARN because a…"/>
          <p:cNvSpPr txBox="1"/>
          <p:nvPr>
            <p:ph type="body" idx="1"/>
          </p:nvPr>
        </p:nvSpPr>
        <p:spPr>
          <a:xfrm>
            <a:off x="181749" y="2264360"/>
            <a:ext cx="8503648" cy="4467386"/>
          </a:xfrm>
          <a:prstGeom prst="rect">
            <a:avLst/>
          </a:prstGeom>
        </p:spPr>
        <p:txBody>
          <a:bodyPr/>
          <a:lstStyle/>
          <a:p>
            <a:pPr lvl="4" algn="ctr" defTabSz="202525">
              <a:lnSpc>
                <a:spcPct val="100000"/>
              </a:lnSpc>
              <a:spcBef>
                <a:spcPts val="0"/>
              </a:spcBef>
              <a:defRPr sz="3900">
                <a:latin typeface="Optima"/>
                <a:ea typeface="Optima"/>
                <a:cs typeface="Optima"/>
                <a:sym typeface="Optima"/>
              </a:defRPr>
            </a:pPr>
            <a:r>
              <a:t>…where both leaders and </a:t>
            </a:r>
          </a:p>
          <a:p>
            <a:pPr lvl="4" algn="ctr" defTabSz="202525">
              <a:lnSpc>
                <a:spcPct val="100000"/>
              </a:lnSpc>
              <a:spcBef>
                <a:spcPts val="0"/>
              </a:spcBef>
              <a:defRPr sz="3900">
                <a:latin typeface="Optima"/>
                <a:ea typeface="Optima"/>
                <a:cs typeface="Optima"/>
                <a:sym typeface="Optima"/>
              </a:defRPr>
            </a:pPr>
            <a:r>
              <a:t>      followers LEARN because</a:t>
            </a:r>
          </a:p>
          <a:p>
            <a:pPr lvl="4" algn="ctr" defTabSz="202525">
              <a:lnSpc>
                <a:spcPct val="100000"/>
              </a:lnSpc>
              <a:spcBef>
                <a:spcPts val="0"/>
              </a:spcBef>
              <a:defRPr sz="3900">
                <a:latin typeface="Optima"/>
                <a:ea typeface="Optima"/>
                <a:cs typeface="Optima"/>
                <a:sym typeface="Optima"/>
              </a:defRPr>
            </a:pPr>
            <a:r>
              <a:t> a thoroughgoing change </a:t>
            </a:r>
          </a:p>
          <a:p>
            <a:pPr lvl="4" algn="ctr" defTabSz="202525">
              <a:lnSpc>
                <a:spcPct val="100000"/>
              </a:lnSpc>
              <a:spcBef>
                <a:spcPts val="0"/>
              </a:spcBef>
              <a:defRPr sz="3900">
                <a:latin typeface="Optima"/>
                <a:ea typeface="Optima"/>
                <a:cs typeface="Optima"/>
                <a:sym typeface="Optima"/>
              </a:defRPr>
            </a:pPr>
            <a:r>
              <a:t>in functions of leadership is needed.</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9" name="Becoming a Corps of Discovery…."/>
          <p:cNvSpPr txBox="1"/>
          <p:nvPr>
            <p:ph type="title"/>
          </p:nvPr>
        </p:nvSpPr>
        <p:spPr>
          <a:xfrm>
            <a:off x="256240" y="753225"/>
            <a:ext cx="7210395" cy="1080945"/>
          </a:xfrm>
          <a:prstGeom prst="rect">
            <a:avLst/>
          </a:prstGeom>
        </p:spPr>
        <p:txBody>
          <a:bodyPr/>
          <a:lstStyle>
            <a:lvl1pPr defTabSz="584200">
              <a:lnSpc>
                <a:spcPct val="120000"/>
              </a:lnSpc>
              <a:defRPr sz="3400">
                <a:latin typeface="Trebuchet MS"/>
                <a:ea typeface="Trebuchet MS"/>
                <a:cs typeface="Trebuchet MS"/>
                <a:sym typeface="Trebuchet MS"/>
              </a:defRPr>
            </a:lvl1pPr>
          </a:lstStyle>
          <a:p>
            <a:pPr/>
            <a:r>
              <a:t>Becoming a Corps of Discovery….</a:t>
            </a:r>
          </a:p>
        </p:txBody>
      </p:sp>
      <p:sp>
        <p:nvSpPr>
          <p:cNvPr id="1010" name="“We are facing an…"/>
          <p:cNvSpPr txBox="1"/>
          <p:nvPr>
            <p:ph type="body" idx="1"/>
          </p:nvPr>
        </p:nvSpPr>
        <p:spPr>
          <a:xfrm>
            <a:off x="-390388" y="2264356"/>
            <a:ext cx="8503651" cy="4467388"/>
          </a:xfrm>
          <a:prstGeom prst="rect">
            <a:avLst/>
          </a:prstGeom>
        </p:spPr>
        <p:txBody>
          <a:bodyPr lIns="0" tIns="0" rIns="0" bIns="0"/>
          <a:lstStyle/>
          <a:p>
            <a:pPr defTabSz="237884">
              <a:lnSpc>
                <a:spcPct val="100000"/>
              </a:lnSpc>
              <a:spcBef>
                <a:spcPts val="0"/>
              </a:spcBef>
              <a:defRPr sz="4500">
                <a:latin typeface="Optima"/>
                <a:ea typeface="Optima"/>
                <a:cs typeface="Optima"/>
                <a:sym typeface="Optima"/>
              </a:defRPr>
            </a:pPr>
            <a:r>
              <a:t>    </a:t>
            </a:r>
          </a:p>
          <a:p>
            <a:pPr defTabSz="237884">
              <a:lnSpc>
                <a:spcPct val="100000"/>
              </a:lnSpc>
              <a:spcBef>
                <a:spcPts val="0"/>
              </a:spcBef>
              <a:defRPr sz="4500">
                <a:latin typeface="Optima"/>
                <a:ea typeface="Optima"/>
                <a:cs typeface="Optima"/>
                <a:sym typeface="Optima"/>
              </a:defRPr>
            </a:pPr>
            <a:r>
              <a:t>          “We are facing an </a:t>
            </a:r>
          </a:p>
          <a:p>
            <a:pPr defTabSz="237884">
              <a:lnSpc>
                <a:spcPct val="100000"/>
              </a:lnSpc>
              <a:spcBef>
                <a:spcPts val="0"/>
              </a:spcBef>
              <a:defRPr sz="4500">
                <a:latin typeface="Optima"/>
                <a:ea typeface="Optima"/>
                <a:cs typeface="Optima"/>
                <a:sym typeface="Optima"/>
              </a:defRPr>
            </a:pPr>
            <a:r>
              <a:t>                   Adventure-or-Die </a:t>
            </a:r>
          </a:p>
          <a:p>
            <a:pPr defTabSz="237884">
              <a:lnSpc>
                <a:spcPct val="100000"/>
              </a:lnSpc>
              <a:spcBef>
                <a:spcPts val="0"/>
              </a:spcBef>
              <a:defRPr sz="4500">
                <a:latin typeface="Optima"/>
                <a:ea typeface="Optima"/>
                <a:cs typeface="Optima"/>
                <a:sym typeface="Optima"/>
              </a:defRPr>
            </a:pPr>
            <a:r>
              <a:t>                         moment.”</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12" name="“You don’t try harder…"/>
          <p:cNvSpPr txBox="1"/>
          <p:nvPr>
            <p:ph type="title"/>
          </p:nvPr>
        </p:nvSpPr>
        <p:spPr>
          <a:xfrm>
            <a:off x="529878" y="328906"/>
            <a:ext cx="8234958" cy="4098763"/>
          </a:xfrm>
          <a:prstGeom prst="rect">
            <a:avLst/>
          </a:prstGeom>
        </p:spPr>
        <p:txBody>
          <a:bodyPr/>
          <a:lstStyle/>
          <a:p>
            <a:pPr algn="ctr" defTabSz="218597">
              <a:lnSpc>
                <a:spcPct val="100000"/>
              </a:lnSpc>
              <a:defRPr sz="2900">
                <a:latin typeface="Optima"/>
                <a:ea typeface="Optima"/>
                <a:cs typeface="Optima"/>
                <a:sym typeface="Optima"/>
              </a:defRPr>
            </a:pPr>
            <a:r>
              <a:t>“You don’t try harder </a:t>
            </a:r>
          </a:p>
          <a:p>
            <a:pPr algn="ctr" defTabSz="218597">
              <a:lnSpc>
                <a:spcPct val="100000"/>
              </a:lnSpc>
              <a:defRPr sz="2900">
                <a:latin typeface="Optima"/>
                <a:ea typeface="Optima"/>
                <a:cs typeface="Optima"/>
                <a:sym typeface="Optima"/>
              </a:defRPr>
            </a:pPr>
            <a:r>
              <a:t>with what you know </a:t>
            </a:r>
          </a:p>
          <a:p>
            <a:pPr algn="ctr" defTabSz="218597">
              <a:lnSpc>
                <a:spcPct val="100000"/>
              </a:lnSpc>
              <a:defRPr sz="2900">
                <a:latin typeface="Optima"/>
                <a:ea typeface="Optima"/>
                <a:cs typeface="Optima"/>
                <a:sym typeface="Optima"/>
              </a:defRPr>
            </a:pPr>
            <a:r>
              <a:t>but instead you </a:t>
            </a:r>
          </a:p>
          <a:p>
            <a:pPr algn="ctr" defTabSz="218597">
              <a:lnSpc>
                <a:spcPct val="100000"/>
              </a:lnSpc>
              <a:defRPr sz="2900">
                <a:latin typeface="Optima"/>
                <a:ea typeface="Optima"/>
                <a:cs typeface="Optima"/>
                <a:sym typeface="Optima"/>
              </a:defRPr>
            </a:pPr>
            <a:r>
              <a:t>	 </a:t>
            </a:r>
            <a:r>
              <a:rPr b="1"/>
              <a:t>start a new adventure</a:t>
            </a:r>
            <a:r>
              <a:t>… </a:t>
            </a:r>
          </a:p>
          <a:p>
            <a:pPr algn="ctr" defTabSz="218597">
              <a:lnSpc>
                <a:spcPct val="100000"/>
              </a:lnSpc>
              <a:defRPr sz="2900">
                <a:latin typeface="Optima"/>
                <a:ea typeface="Optima"/>
                <a:cs typeface="Optima"/>
                <a:sym typeface="Optima"/>
              </a:defRPr>
            </a:pPr>
            <a:r>
              <a:t>where there are </a:t>
            </a:r>
            <a:r>
              <a:rPr i="1"/>
              <a:t>experiments</a:t>
            </a:r>
            <a:r>
              <a:t>, </a:t>
            </a:r>
          </a:p>
          <a:p>
            <a:pPr algn="ctr" defTabSz="218597">
              <a:lnSpc>
                <a:spcPct val="100000"/>
              </a:lnSpc>
              <a:defRPr sz="2900">
                <a:latin typeface="Optima"/>
                <a:ea typeface="Optima"/>
                <a:cs typeface="Optima"/>
                <a:sym typeface="Optima"/>
              </a:defRPr>
            </a:pPr>
            <a:r>
              <a:t>  new and unexpected </a:t>
            </a:r>
            <a:r>
              <a:rPr i="1"/>
              <a:t>discoveries</a:t>
            </a:r>
            <a:r>
              <a:t> </a:t>
            </a:r>
          </a:p>
          <a:p>
            <a:pPr algn="ctr" defTabSz="218597">
              <a:lnSpc>
                <a:spcPct val="100000"/>
              </a:lnSpc>
              <a:defRPr sz="2900">
                <a:latin typeface="Optima"/>
                <a:ea typeface="Optima"/>
                <a:cs typeface="Optima"/>
                <a:sym typeface="Optima"/>
              </a:defRPr>
            </a:pPr>
            <a:r>
              <a:t>		and ultimately </a:t>
            </a:r>
            <a:r>
              <a:rPr i="1"/>
              <a:t>new perceptions</a:t>
            </a:r>
            <a:r>
              <a:t>.”</a:t>
            </a:r>
          </a:p>
        </p:txBody>
      </p:sp>
      <p:sp>
        <p:nvSpPr>
          <p:cNvPr id="1013" name="Text Placeholder 3"/>
          <p:cNvSpPr txBox="1"/>
          <p:nvPr>
            <p:ph type="body" sz="quarter" idx="1"/>
          </p:nvPr>
        </p:nvSpPr>
        <p:spPr>
          <a:xfrm>
            <a:off x="510241" y="4711615"/>
            <a:ext cx="7210395" cy="1090793"/>
          </a:xfrm>
          <a:prstGeom prst="rect">
            <a:avLst/>
          </a:prstGeom>
        </p:spPr>
        <p:txBody>
          <a:bodyPr anchor="ctr"/>
          <a:lstStyle/>
          <a:p>
            <a:pPr>
              <a:defRPr sz="3000"/>
            </a:pPr>
          </a:p>
        </p:txBody>
      </p:sp>
      <p:sp>
        <p:nvSpPr>
          <p:cNvPr id="1014" name="–Tod Bolsinger, Canoeing the Mountains"/>
          <p:cNvSpPr txBox="1"/>
          <p:nvPr/>
        </p:nvSpPr>
        <p:spPr>
          <a:xfrm>
            <a:off x="988171" y="5002652"/>
            <a:ext cx="6254595" cy="514349"/>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lvl1pPr algn="ctr" defTabSz="584200">
              <a:lnSpc>
                <a:spcPct val="140000"/>
              </a:lnSpc>
              <a:defRPr i="1" sz="2800">
                <a:solidFill>
                  <a:srgbClr val="FEFEFE"/>
                </a:solidFill>
                <a:latin typeface="Optima"/>
                <a:ea typeface="Optima"/>
                <a:cs typeface="Optima"/>
                <a:sym typeface="Optima"/>
              </a:defRPr>
            </a:lvl1pPr>
          </a:lstStyle>
          <a:p>
            <a:pPr/>
            <a:r>
              <a:t>–Tod Bolsinger, Canoeing the Mountains</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18" name="We engage the long tutorial of trial and error,…"/>
          <p:cNvSpPr txBox="1"/>
          <p:nvPr>
            <p:ph type="title"/>
          </p:nvPr>
        </p:nvSpPr>
        <p:spPr>
          <a:xfrm>
            <a:off x="149661" y="666341"/>
            <a:ext cx="7634521" cy="1247293"/>
          </a:xfrm>
          <a:prstGeom prst="rect">
            <a:avLst/>
          </a:prstGeom>
        </p:spPr>
        <p:txBody>
          <a:bodyPr/>
          <a:lstStyle/>
          <a:p>
            <a:pPr defTabSz="102412">
              <a:lnSpc>
                <a:spcPct val="100000"/>
              </a:lnSpc>
              <a:defRPr sz="1200">
                <a:uFill>
                  <a:solidFill>
                    <a:srgbClr val="000000"/>
                  </a:solidFill>
                </a:uFill>
                <a:latin typeface="Optima"/>
                <a:ea typeface="Optima"/>
                <a:cs typeface="Optima"/>
                <a:sym typeface="Optima"/>
              </a:defRPr>
            </a:pPr>
            <a:r>
              <a:t>     </a:t>
            </a:r>
            <a:r>
              <a:rPr sz="2400"/>
              <a:t>We engage the long tutorial of trial and error,</a:t>
            </a:r>
            <a:endParaRPr sz="2400"/>
          </a:p>
          <a:p>
            <a:pPr defTabSz="102412">
              <a:lnSpc>
                <a:spcPct val="100000"/>
              </a:lnSpc>
              <a:defRPr sz="2400">
                <a:uFill>
                  <a:solidFill>
                    <a:srgbClr val="000000"/>
                  </a:solidFill>
                </a:uFill>
                <a:latin typeface="Optima"/>
                <a:ea typeface="Optima"/>
                <a:cs typeface="Optima"/>
                <a:sym typeface="Optima"/>
              </a:defRPr>
            </a:pPr>
            <a:r>
              <a:t>	          of observing and experimenting and interpreting.</a:t>
            </a:r>
          </a:p>
        </p:txBody>
      </p:sp>
      <p:sp>
        <p:nvSpPr>
          <p:cNvPr id="1019" name="Body"/>
          <p:cNvSpPr txBox="1"/>
          <p:nvPr>
            <p:ph type="body" idx="1"/>
          </p:nvPr>
        </p:nvSpPr>
        <p:spPr>
          <a:xfrm>
            <a:off x="181749" y="2264360"/>
            <a:ext cx="8503648" cy="4467386"/>
          </a:xfrm>
          <a:prstGeom prst="rect">
            <a:avLst/>
          </a:prstGeom>
        </p:spPr>
        <p:txBody>
          <a:bodyPr/>
          <a:lstStyle>
            <a:lvl1pPr defTabSz="321467">
              <a:lnSpc>
                <a:spcPct val="100000"/>
              </a:lnSpc>
              <a:spcBef>
                <a:spcPts val="0"/>
              </a:spcBef>
              <a:defRPr sz="6200">
                <a:latin typeface="Optima"/>
                <a:ea typeface="Optima"/>
                <a:cs typeface="Optima"/>
                <a:sym typeface="Optima"/>
              </a:defRPr>
            </a:lvl1pPr>
          </a:lstStyle>
          <a:p>
            <a:pPr/>
            <a:r>
              <a:t>  </a:t>
            </a:r>
          </a:p>
        </p:txBody>
      </p:sp>
      <p:pic>
        <p:nvPicPr>
          <p:cNvPr id="1020" name="einstein.jpg" descr="einstein.jpg"/>
          <p:cNvPicPr>
            <a:picLocks noChangeAspect="1"/>
          </p:cNvPicPr>
          <p:nvPr/>
        </p:nvPicPr>
        <p:blipFill>
          <a:blip r:embed="rId2">
            <a:extLst/>
          </a:blip>
          <a:stretch>
            <a:fillRect/>
          </a:stretch>
        </p:blipFill>
        <p:spPr>
          <a:xfrm>
            <a:off x="925050" y="2264360"/>
            <a:ext cx="7293900" cy="4102819"/>
          </a:xfrm>
          <a:prstGeom prst="rect">
            <a:avLst/>
          </a:pr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2" name="We face the requirement to be changed…"/>
          <p:cNvSpPr txBox="1"/>
          <p:nvPr>
            <p:ph type="title"/>
          </p:nvPr>
        </p:nvSpPr>
        <p:spPr>
          <a:xfrm>
            <a:off x="131224" y="708043"/>
            <a:ext cx="7868123" cy="1207805"/>
          </a:xfrm>
          <a:prstGeom prst="rect">
            <a:avLst/>
          </a:prstGeom>
        </p:spPr>
        <p:txBody>
          <a:bodyPr/>
          <a:lstStyle/>
          <a:p>
            <a:pPr defTabSz="142644">
              <a:lnSpc>
                <a:spcPct val="100000"/>
              </a:lnSpc>
              <a:defRPr sz="1600">
                <a:uFill>
                  <a:solidFill>
                    <a:srgbClr val="000000"/>
                  </a:solidFill>
                </a:uFill>
                <a:latin typeface="Palatino"/>
                <a:ea typeface="Palatino"/>
                <a:cs typeface="Palatino"/>
                <a:sym typeface="Palatino"/>
              </a:defRPr>
            </a:pPr>
            <a:r>
              <a:t>       </a:t>
            </a:r>
            <a:r>
              <a:rPr sz="2400">
                <a:latin typeface="Optima"/>
                <a:ea typeface="Optima"/>
                <a:cs typeface="Optima"/>
                <a:sym typeface="Optima"/>
              </a:rPr>
              <a:t>We face the requirement to be changed </a:t>
            </a:r>
            <a:endParaRPr sz="2400">
              <a:latin typeface="Optima"/>
              <a:ea typeface="Optima"/>
              <a:cs typeface="Optima"/>
              <a:sym typeface="Optima"/>
            </a:endParaRPr>
          </a:p>
          <a:p>
            <a:pPr defTabSz="142644">
              <a:lnSpc>
                <a:spcPct val="100000"/>
              </a:lnSpc>
              <a:defRPr sz="2400">
                <a:uFill>
                  <a:solidFill>
                    <a:srgbClr val="000000"/>
                  </a:solidFill>
                </a:uFill>
                <a:latin typeface="Optima"/>
                <a:ea typeface="Optima"/>
                <a:cs typeface="Optima"/>
                <a:sym typeface="Optima"/>
              </a:defRPr>
            </a:pPr>
            <a:r>
              <a:t>                    and attend to our own resistance to change.</a:t>
            </a:r>
          </a:p>
        </p:txBody>
      </p:sp>
      <p:sp>
        <p:nvSpPr>
          <p:cNvPr id="1023" name="Body"/>
          <p:cNvSpPr txBox="1"/>
          <p:nvPr>
            <p:ph type="body" idx="1"/>
          </p:nvPr>
        </p:nvSpPr>
        <p:spPr>
          <a:xfrm>
            <a:off x="181749" y="2264360"/>
            <a:ext cx="8503648" cy="4467386"/>
          </a:xfrm>
          <a:prstGeom prst="rect">
            <a:avLst/>
          </a:prstGeom>
        </p:spPr>
        <p:txBody>
          <a:bodyPr/>
          <a:lstStyle>
            <a:lvl1pPr defTabSz="321467">
              <a:lnSpc>
                <a:spcPct val="100000"/>
              </a:lnSpc>
              <a:spcBef>
                <a:spcPts val="0"/>
              </a:spcBef>
              <a:defRPr sz="6200">
                <a:latin typeface="Optima"/>
                <a:ea typeface="Optima"/>
                <a:cs typeface="Optima"/>
                <a:sym typeface="Optima"/>
              </a:defRPr>
            </a:lvl1pPr>
          </a:lstStyle>
          <a:p>
            <a:pPr/>
            <a:r>
              <a:t>  </a:t>
            </a:r>
          </a:p>
        </p:txBody>
      </p:sp>
      <p:pic>
        <p:nvPicPr>
          <p:cNvPr id="1024" name="504590281e3da8b6f8831cd0674166c5.jpg" descr="504590281e3da8b6f8831cd0674166c5.jpg"/>
          <p:cNvPicPr>
            <a:picLocks noChangeAspect="1"/>
          </p:cNvPicPr>
          <p:nvPr/>
        </p:nvPicPr>
        <p:blipFill>
          <a:blip r:embed="rId2">
            <a:extLst/>
          </a:blip>
          <a:stretch>
            <a:fillRect/>
          </a:stretch>
        </p:blipFill>
        <p:spPr>
          <a:xfrm>
            <a:off x="1449842" y="2189550"/>
            <a:ext cx="6244317" cy="4206242"/>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6" name="We embody the transformation needed…"/>
          <p:cNvSpPr txBox="1"/>
          <p:nvPr>
            <p:ph type="title"/>
          </p:nvPr>
        </p:nvSpPr>
        <p:spPr>
          <a:xfrm>
            <a:off x="24069" y="734981"/>
            <a:ext cx="7780223" cy="1117436"/>
          </a:xfrm>
          <a:prstGeom prst="rect">
            <a:avLst/>
          </a:prstGeom>
        </p:spPr>
        <p:txBody>
          <a:bodyPr lIns="0" tIns="0" rIns="0" bIns="0"/>
          <a:lstStyle/>
          <a:p>
            <a:pPr defTabSz="34563">
              <a:lnSpc>
                <a:spcPct val="100000"/>
              </a:lnSpc>
              <a:defRPr sz="300">
                <a:uFill>
                  <a:solidFill>
                    <a:srgbClr val="000000"/>
                  </a:solidFill>
                </a:uFill>
                <a:latin typeface="Palatino"/>
                <a:ea typeface="Palatino"/>
                <a:cs typeface="Palatino"/>
                <a:sym typeface="Palatino"/>
              </a:defRPr>
            </a:pPr>
          </a:p>
          <a:p>
            <a:pPr defTabSz="34563">
              <a:lnSpc>
                <a:spcPct val="100000"/>
              </a:lnSpc>
              <a:defRPr sz="300">
                <a:uFill>
                  <a:solidFill>
                    <a:srgbClr val="000000"/>
                  </a:solidFill>
                </a:uFill>
                <a:latin typeface="Palatino"/>
                <a:ea typeface="Palatino"/>
                <a:cs typeface="Palatino"/>
                <a:sym typeface="Palatino"/>
              </a:defRPr>
            </a:pPr>
            <a:r>
              <a:t>  </a:t>
            </a:r>
            <a:r>
              <a:rPr sz="2100"/>
              <a:t>  </a:t>
            </a:r>
            <a:r>
              <a:rPr sz="2100">
                <a:latin typeface="Optima"/>
                <a:ea typeface="Optima"/>
                <a:cs typeface="Optima"/>
                <a:sym typeface="Optima"/>
              </a:rPr>
              <a:t>We embody the transformation needed</a:t>
            </a:r>
            <a:endParaRPr sz="2100">
              <a:latin typeface="Optima"/>
              <a:ea typeface="Optima"/>
              <a:cs typeface="Optima"/>
              <a:sym typeface="Optima"/>
            </a:endParaRPr>
          </a:p>
          <a:p>
            <a:pPr defTabSz="34563">
              <a:lnSpc>
                <a:spcPct val="100000"/>
              </a:lnSpc>
              <a:defRPr sz="2100">
                <a:uFill>
                  <a:solidFill>
                    <a:srgbClr val="000000"/>
                  </a:solidFill>
                </a:uFill>
                <a:latin typeface="Optima"/>
                <a:ea typeface="Optima"/>
                <a:cs typeface="Optima"/>
                <a:sym typeface="Optima"/>
              </a:defRPr>
            </a:pPr>
            <a:r>
              <a:t>        and invite others into it.</a:t>
            </a:r>
          </a:p>
          <a:p>
            <a:pPr lvl="1" indent="94265" defTabSz="34563">
              <a:lnSpc>
                <a:spcPct val="100000"/>
              </a:lnSpc>
              <a:defRPr sz="1200">
                <a:uFill>
                  <a:solidFill>
                    <a:srgbClr val="000000"/>
                  </a:solidFill>
                </a:uFill>
                <a:latin typeface="Optima"/>
                <a:ea typeface="Optima"/>
                <a:cs typeface="Optima"/>
                <a:sym typeface="Optima"/>
              </a:defRPr>
            </a:pPr>
          </a:p>
          <a:p>
            <a:pPr defTabSz="34563">
              <a:lnSpc>
                <a:spcPct val="100000"/>
              </a:lnSpc>
              <a:defRPr sz="1200">
                <a:uFill>
                  <a:solidFill>
                    <a:srgbClr val="000000"/>
                  </a:solidFill>
                </a:uFill>
                <a:latin typeface="Optima"/>
                <a:ea typeface="Optima"/>
                <a:cs typeface="Optima"/>
                <a:sym typeface="Optima"/>
              </a:defRPr>
            </a:pPr>
            <a:r>
              <a:t>	  </a:t>
            </a:r>
            <a:r>
              <a:rPr sz="300">
                <a:latin typeface="Palatino"/>
                <a:ea typeface="Palatino"/>
                <a:cs typeface="Palatino"/>
                <a:sym typeface="Palatino"/>
              </a:rPr>
              <a:t>        </a:t>
            </a:r>
          </a:p>
        </p:txBody>
      </p:sp>
      <p:sp>
        <p:nvSpPr>
          <p:cNvPr id="1027" name="Body"/>
          <p:cNvSpPr txBox="1"/>
          <p:nvPr>
            <p:ph type="body" idx="1"/>
          </p:nvPr>
        </p:nvSpPr>
        <p:spPr>
          <a:xfrm>
            <a:off x="181749" y="2264360"/>
            <a:ext cx="8503648" cy="4467386"/>
          </a:xfrm>
          <a:prstGeom prst="rect">
            <a:avLst/>
          </a:prstGeom>
        </p:spPr>
        <p:txBody>
          <a:bodyPr/>
          <a:lstStyle>
            <a:lvl1pPr defTabSz="321467">
              <a:lnSpc>
                <a:spcPct val="100000"/>
              </a:lnSpc>
              <a:spcBef>
                <a:spcPts val="0"/>
              </a:spcBef>
              <a:defRPr sz="6200">
                <a:latin typeface="Optima"/>
                <a:ea typeface="Optima"/>
                <a:cs typeface="Optima"/>
                <a:sym typeface="Optima"/>
              </a:defRPr>
            </a:lvl1pPr>
          </a:lstStyle>
          <a:p>
            <a:pPr/>
            <a:r>
              <a:t>  </a:t>
            </a:r>
          </a:p>
        </p:txBody>
      </p:sp>
      <p:pic>
        <p:nvPicPr>
          <p:cNvPr id="1028" name="mr. rogers.jpg" descr="mr. rogers.jpg"/>
          <p:cNvPicPr>
            <a:picLocks noChangeAspect="1"/>
          </p:cNvPicPr>
          <p:nvPr/>
        </p:nvPicPr>
        <p:blipFill>
          <a:blip r:embed="rId2">
            <a:extLst/>
          </a:blip>
          <a:stretch>
            <a:fillRect/>
          </a:stretch>
        </p:blipFill>
        <p:spPr>
          <a:xfrm>
            <a:off x="3252646" y="2023017"/>
            <a:ext cx="3579906" cy="4634184"/>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30" name="We accept the unavoidable reality…"/>
          <p:cNvSpPr txBox="1"/>
          <p:nvPr>
            <p:ph type="title"/>
          </p:nvPr>
        </p:nvSpPr>
        <p:spPr>
          <a:xfrm>
            <a:off x="113365" y="771473"/>
            <a:ext cx="7210395" cy="1080945"/>
          </a:xfrm>
          <a:prstGeom prst="rect">
            <a:avLst/>
          </a:prstGeom>
        </p:spPr>
        <p:txBody>
          <a:bodyPr/>
          <a:lstStyle/>
          <a:p>
            <a:pPr defTabSz="54584">
              <a:lnSpc>
                <a:spcPct val="100000"/>
              </a:lnSpc>
              <a:defRPr sz="1394">
                <a:uFill>
                  <a:solidFill>
                    <a:srgbClr val="000000"/>
                  </a:solidFill>
                </a:uFill>
                <a:latin typeface="Optima"/>
                <a:ea typeface="Optima"/>
                <a:cs typeface="Optima"/>
                <a:sym typeface="Optima"/>
              </a:defRPr>
            </a:pPr>
            <a:r>
              <a:t>             </a:t>
            </a:r>
            <a:r>
              <a:rPr sz="2050"/>
              <a:t>We accept the unavoidable reality</a:t>
            </a:r>
            <a:endParaRPr sz="2050"/>
          </a:p>
          <a:p>
            <a:pPr defTabSz="54584">
              <a:lnSpc>
                <a:spcPct val="100000"/>
              </a:lnSpc>
              <a:defRPr sz="2050">
                <a:uFill>
                  <a:solidFill>
                    <a:srgbClr val="000000"/>
                  </a:solidFill>
                </a:uFill>
                <a:latin typeface="Optima"/>
                <a:ea typeface="Optima"/>
                <a:cs typeface="Optima"/>
                <a:sym typeface="Optima"/>
              </a:defRPr>
            </a:pPr>
            <a:r>
              <a:t>                     that a new solution will result in loss.</a:t>
            </a:r>
          </a:p>
          <a:p>
            <a:pPr defTabSz="54584">
              <a:lnSpc>
                <a:spcPct val="100000"/>
              </a:lnSpc>
              <a:defRPr sz="2050">
                <a:uFill>
                  <a:solidFill>
                    <a:srgbClr val="000000"/>
                  </a:solidFill>
                </a:uFill>
                <a:latin typeface="Palatino"/>
                <a:ea typeface="Palatino"/>
                <a:cs typeface="Palatino"/>
                <a:sym typeface="Palatino"/>
              </a:defRPr>
            </a:pPr>
            <a:r>
              <a:t>	          </a:t>
            </a:r>
          </a:p>
        </p:txBody>
      </p:sp>
      <p:sp>
        <p:nvSpPr>
          <p:cNvPr id="1031" name="Body"/>
          <p:cNvSpPr txBox="1"/>
          <p:nvPr>
            <p:ph type="body" idx="1"/>
          </p:nvPr>
        </p:nvSpPr>
        <p:spPr>
          <a:xfrm>
            <a:off x="181749" y="2264360"/>
            <a:ext cx="8503648" cy="4467386"/>
          </a:xfrm>
          <a:prstGeom prst="rect">
            <a:avLst/>
          </a:prstGeom>
        </p:spPr>
        <p:txBody>
          <a:bodyPr/>
          <a:lstStyle>
            <a:lvl1pPr defTabSz="321467">
              <a:lnSpc>
                <a:spcPct val="100000"/>
              </a:lnSpc>
              <a:spcBef>
                <a:spcPts val="0"/>
              </a:spcBef>
              <a:defRPr sz="6200">
                <a:latin typeface="Optima"/>
                <a:ea typeface="Optima"/>
                <a:cs typeface="Optima"/>
                <a:sym typeface="Optima"/>
              </a:defRPr>
            </a:lvl1pPr>
          </a:lstStyle>
          <a:p>
            <a:pPr/>
            <a:r>
              <a:t>  </a:t>
            </a:r>
          </a:p>
        </p:txBody>
      </p:sp>
      <p:pic>
        <p:nvPicPr>
          <p:cNvPr id="1032" name="MLK jr.jpg" descr="MLK jr.jpg"/>
          <p:cNvPicPr>
            <a:picLocks noChangeAspect="1"/>
          </p:cNvPicPr>
          <p:nvPr/>
        </p:nvPicPr>
        <p:blipFill>
          <a:blip r:embed="rId2">
            <a:extLst/>
          </a:blip>
          <a:stretch>
            <a:fillRect/>
          </a:stretch>
        </p:blipFill>
        <p:spPr>
          <a:xfrm>
            <a:off x="788028" y="2217322"/>
            <a:ext cx="6252306" cy="4278923"/>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34" name="You’re not the first and you’re not alone"/>
          <p:cNvSpPr txBox="1"/>
          <p:nvPr>
            <p:ph type="title"/>
          </p:nvPr>
        </p:nvSpPr>
        <p:spPr>
          <a:xfrm>
            <a:off x="256240" y="753225"/>
            <a:ext cx="7210395" cy="1080945"/>
          </a:xfrm>
          <a:prstGeom prst="rect">
            <a:avLst/>
          </a:prstGeom>
        </p:spPr>
        <p:txBody>
          <a:bodyPr/>
          <a:lstStyle>
            <a:lvl1pPr defTabSz="566673">
              <a:lnSpc>
                <a:spcPct val="120000"/>
              </a:lnSpc>
              <a:defRPr sz="3200">
                <a:latin typeface="Optima"/>
                <a:ea typeface="Optima"/>
                <a:cs typeface="Optima"/>
                <a:sym typeface="Optima"/>
              </a:defRPr>
            </a:lvl1pPr>
          </a:lstStyle>
          <a:p>
            <a:pPr/>
            <a:r>
              <a:t>You’re not the first and you’re not alone</a:t>
            </a:r>
          </a:p>
        </p:txBody>
      </p:sp>
      <p:sp>
        <p:nvSpPr>
          <p:cNvPr id="1035" name="Who are your role models/heroes,…"/>
          <p:cNvSpPr txBox="1"/>
          <p:nvPr>
            <p:ph type="body" idx="1"/>
          </p:nvPr>
        </p:nvSpPr>
        <p:spPr>
          <a:xfrm>
            <a:off x="191054" y="1985198"/>
            <a:ext cx="8503648" cy="4467388"/>
          </a:xfrm>
          <a:prstGeom prst="rect">
            <a:avLst/>
          </a:prstGeom>
        </p:spPr>
        <p:txBody>
          <a:bodyPr/>
          <a:lstStyle/>
          <a:p>
            <a:pPr defTabSz="128587">
              <a:lnSpc>
                <a:spcPct val="100000"/>
              </a:lnSpc>
              <a:spcBef>
                <a:spcPts val="0"/>
              </a:spcBef>
              <a:defRPr sz="1200">
                <a:latin typeface="Palatino"/>
                <a:ea typeface="Palatino"/>
                <a:cs typeface="Palatino"/>
                <a:sym typeface="Palatino"/>
              </a:defRPr>
            </a:pPr>
          </a:p>
          <a:p>
            <a:pPr marL="64099" indent="-64099" defTabSz="100009">
              <a:lnSpc>
                <a:spcPct val="100000"/>
              </a:lnSpc>
              <a:spcBef>
                <a:spcPts val="0"/>
              </a:spcBef>
              <a:buSzPct val="100000"/>
              <a:buChar char="•"/>
              <a:defRPr sz="2700">
                <a:latin typeface="Optima"/>
                <a:ea typeface="Optima"/>
                <a:cs typeface="Optima"/>
                <a:sym typeface="Optima"/>
              </a:defRPr>
            </a:pPr>
            <a:r>
              <a:t>Who are your role models/heroes, </a:t>
            </a:r>
          </a:p>
          <a:p>
            <a:pPr defTabSz="100009">
              <a:lnSpc>
                <a:spcPct val="100000"/>
              </a:lnSpc>
              <a:spcBef>
                <a:spcPts val="0"/>
              </a:spcBef>
              <a:defRPr sz="2700">
                <a:latin typeface="Optima"/>
                <a:ea typeface="Optima"/>
                <a:cs typeface="Optima"/>
                <a:sym typeface="Optima"/>
              </a:defRPr>
            </a:pPr>
            <a:r>
              <a:t>          in discovery and starting new adventures?</a:t>
            </a:r>
          </a:p>
          <a:p>
            <a:pPr defTabSz="100009">
              <a:lnSpc>
                <a:spcPct val="100000"/>
              </a:lnSpc>
              <a:spcBef>
                <a:spcPts val="0"/>
              </a:spcBef>
              <a:defRPr sz="2100">
                <a:latin typeface="Optima"/>
                <a:ea typeface="Optima"/>
                <a:cs typeface="Optima"/>
                <a:sym typeface="Optima"/>
              </a:defRPr>
            </a:pPr>
          </a:p>
          <a:p>
            <a:pPr defTabSz="100009">
              <a:lnSpc>
                <a:spcPct val="100000"/>
              </a:lnSpc>
              <a:spcBef>
                <a:spcPts val="0"/>
              </a:spcBef>
              <a:defRPr sz="2100">
                <a:latin typeface="Optima"/>
                <a:ea typeface="Optima"/>
                <a:cs typeface="Optima"/>
                <a:sym typeface="Optima"/>
              </a:defRPr>
            </a:pPr>
            <a:r>
              <a:t>	(From the Bible, history, stories or movies, your own life…</a:t>
            </a:r>
          </a:p>
          <a:p>
            <a:pPr defTabSz="100009">
              <a:lnSpc>
                <a:spcPct val="100000"/>
              </a:lnSpc>
              <a:spcBef>
                <a:spcPts val="0"/>
              </a:spcBef>
              <a:defRPr sz="2600">
                <a:latin typeface="Optima"/>
                <a:ea typeface="Optima"/>
                <a:cs typeface="Optima"/>
                <a:sym typeface="Optima"/>
              </a:defRPr>
            </a:pPr>
            <a:r>
              <a:t>	</a:t>
            </a:r>
            <a:r>
              <a:rPr sz="2100"/>
              <a:t>who has modeled the way of discovery and adventure, in ways you find    compelling?)</a:t>
            </a:r>
            <a:endParaRPr sz="2100"/>
          </a:p>
          <a:p>
            <a:pPr defTabSz="100009">
              <a:lnSpc>
                <a:spcPct val="100000"/>
              </a:lnSpc>
              <a:spcBef>
                <a:spcPts val="0"/>
              </a:spcBef>
              <a:defRPr sz="2100">
                <a:latin typeface="Optima"/>
                <a:ea typeface="Optima"/>
                <a:cs typeface="Optima"/>
                <a:sym typeface="Optima"/>
              </a:defRPr>
            </a:pPr>
          </a:p>
          <a:p>
            <a:pPr defTabSz="100009">
              <a:lnSpc>
                <a:spcPct val="100000"/>
              </a:lnSpc>
              <a:spcBef>
                <a:spcPts val="0"/>
              </a:spcBef>
              <a:defRPr sz="2700">
                <a:latin typeface="Optima"/>
                <a:ea typeface="Optima"/>
                <a:cs typeface="Optima"/>
                <a:sym typeface="Optima"/>
              </a:defRPr>
            </a:pPr>
          </a:p>
          <a:p>
            <a:pPr marL="64099" indent="-64099" defTabSz="100009">
              <a:lnSpc>
                <a:spcPct val="100000"/>
              </a:lnSpc>
              <a:spcBef>
                <a:spcPts val="0"/>
              </a:spcBef>
              <a:buSzPct val="100000"/>
              <a:buChar char="•"/>
              <a:defRPr sz="2700">
                <a:latin typeface="Optima"/>
                <a:ea typeface="Optima"/>
                <a:cs typeface="Optima"/>
                <a:sym typeface="Optima"/>
              </a:defRPr>
            </a:pPr>
            <a:r>
              <a:t>What could you learn from them, to help you become a lead adventurer with your congregation?</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37" name="The Corps Gathers for Worship"/>
          <p:cNvSpPr txBox="1"/>
          <p:nvPr>
            <p:ph type="title"/>
          </p:nvPr>
        </p:nvSpPr>
        <p:spPr>
          <a:xfrm>
            <a:off x="510240" y="753228"/>
            <a:ext cx="7210398" cy="1080939"/>
          </a:xfrm>
          <a:prstGeom prst="rect">
            <a:avLst/>
          </a:prstGeom>
        </p:spPr>
        <p:txBody>
          <a:bodyPr/>
          <a:lstStyle/>
          <a:p>
            <a:pPr/>
            <a:r>
              <a:t>The Corps Gathers for Worship</a:t>
            </a:r>
          </a:p>
        </p:txBody>
      </p:sp>
      <p:sp>
        <p:nvSpPr>
          <p:cNvPr id="1038" name="Content Placeholder 8"/>
          <p:cNvSpPr txBox="1"/>
          <p:nvPr>
            <p:ph type="body" sz="quarter" idx="1"/>
          </p:nvPr>
        </p:nvSpPr>
        <p:spPr>
          <a:xfrm>
            <a:off x="510237" y="2336873"/>
            <a:ext cx="3254245" cy="3599318"/>
          </a:xfrm>
          <a:prstGeom prst="rect">
            <a:avLst/>
          </a:prstGeom>
        </p:spPr>
        <p:txBody>
          <a:bodyPr/>
          <a:lstStyle/>
          <a:p>
            <a:pPr defTabSz="637794">
              <a:spcBef>
                <a:spcPts val="600"/>
              </a:spcBef>
              <a:defRPr b="1" i="1" sz="3300"/>
            </a:pPr>
            <a:r>
              <a:t>Blue Christmas</a:t>
            </a:r>
            <a:r>
              <a:rPr i="0"/>
              <a:t> Worship</a:t>
            </a:r>
          </a:p>
          <a:p>
            <a:pPr defTabSz="637794">
              <a:spcBef>
                <a:spcPts val="600"/>
              </a:spcBef>
              <a:defRPr b="1" sz="3300"/>
            </a:pPr>
          </a:p>
          <a:p>
            <a:pPr defTabSz="637794">
              <a:spcBef>
                <a:spcPts val="600"/>
              </a:spcBef>
              <a:defRPr sz="3300"/>
            </a:pPr>
          </a:p>
          <a:p>
            <a:pPr defTabSz="637794">
              <a:spcBef>
                <a:spcPts val="600"/>
              </a:spcBef>
              <a:defRPr sz="3300"/>
            </a:pPr>
          </a:p>
          <a:p>
            <a:pPr defTabSz="637794">
              <a:spcBef>
                <a:spcPts val="600"/>
              </a:spcBef>
              <a:defRPr sz="3300"/>
            </a:pPr>
            <a:r>
              <a:t>11:00 in the </a:t>
            </a:r>
            <a:br/>
            <a:r>
              <a:t>Meeting House</a:t>
            </a:r>
          </a:p>
        </p:txBody>
      </p:sp>
      <p:pic>
        <p:nvPicPr>
          <p:cNvPr id="1039" name="Content Placeholder 11" descr="Content Placeholder 11"/>
          <p:cNvPicPr>
            <a:picLocks noChangeAspect="1"/>
          </p:cNvPicPr>
          <p:nvPr/>
        </p:nvPicPr>
        <p:blipFill>
          <a:blip r:embed="rId2">
            <a:extLst/>
          </a:blip>
          <a:stretch>
            <a:fillRect/>
          </a:stretch>
        </p:blipFill>
        <p:spPr>
          <a:xfrm>
            <a:off x="3763962" y="2348807"/>
            <a:ext cx="4050005" cy="3659745"/>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Berlin">
  <a:themeElements>
    <a:clrScheme name="Berlin">
      <a:dk1>
        <a:srgbClr val="000000"/>
      </a:dk1>
      <a:lt1>
        <a:srgbClr val="FFFFFF"/>
      </a:lt1>
      <a:dk2>
        <a:srgbClr val="A7A7A7"/>
      </a:dk2>
      <a:lt2>
        <a:srgbClr val="535353"/>
      </a:lt2>
      <a:accent1>
        <a:srgbClr val="39CDE7"/>
      </a:accent1>
      <a:accent2>
        <a:srgbClr val="60DE72"/>
      </a:accent2>
      <a:accent3>
        <a:srgbClr val="DDCC64"/>
      </a:accent3>
      <a:accent4>
        <a:srgbClr val="F49D50"/>
      </a:accent4>
      <a:accent5>
        <a:srgbClr val="E44951"/>
      </a:accent5>
      <a:accent6>
        <a:srgbClr val="D666F9"/>
      </a:accent6>
      <a:hlink>
        <a:srgbClr val="0000FF"/>
      </a:hlink>
      <a:folHlink>
        <a:srgbClr val="FF00FF"/>
      </a:folHlink>
    </a:clrScheme>
    <a:fontScheme name="Berlin">
      <a:majorFont>
        <a:latin typeface="Helvetica"/>
        <a:ea typeface="Helvetica"/>
        <a:cs typeface="Helvetica"/>
      </a:majorFont>
      <a:minorFont>
        <a:latin typeface="Calibri"/>
        <a:ea typeface="Calibri"/>
        <a:cs typeface="Calibri"/>
      </a:minorFont>
    </a:fontScheme>
    <a:fmtScheme name="Berli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Berlin">
  <a:themeElements>
    <a:clrScheme name="Berlin">
      <a:dk1>
        <a:srgbClr val="000000"/>
      </a:dk1>
      <a:lt1>
        <a:srgbClr val="FFFFFF"/>
      </a:lt1>
      <a:dk2>
        <a:srgbClr val="A7A7A7"/>
      </a:dk2>
      <a:lt2>
        <a:srgbClr val="535353"/>
      </a:lt2>
      <a:accent1>
        <a:srgbClr val="39CDE7"/>
      </a:accent1>
      <a:accent2>
        <a:srgbClr val="60DE72"/>
      </a:accent2>
      <a:accent3>
        <a:srgbClr val="DDCC64"/>
      </a:accent3>
      <a:accent4>
        <a:srgbClr val="F49D50"/>
      </a:accent4>
      <a:accent5>
        <a:srgbClr val="E44951"/>
      </a:accent5>
      <a:accent6>
        <a:srgbClr val="D666F9"/>
      </a:accent6>
      <a:hlink>
        <a:srgbClr val="0000FF"/>
      </a:hlink>
      <a:folHlink>
        <a:srgbClr val="FF00FF"/>
      </a:folHlink>
    </a:clrScheme>
    <a:fontScheme name="Berlin">
      <a:majorFont>
        <a:latin typeface="Helvetica"/>
        <a:ea typeface="Helvetica"/>
        <a:cs typeface="Helvetica"/>
      </a:majorFont>
      <a:minorFont>
        <a:latin typeface="Calibri"/>
        <a:ea typeface="Calibri"/>
        <a:cs typeface="Calibri"/>
      </a:minorFont>
    </a:fontScheme>
    <a:fmtScheme name="Berli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